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354" r:id="rId2"/>
    <p:sldId id="349" r:id="rId3"/>
    <p:sldId id="257" r:id="rId4"/>
    <p:sldId id="258" r:id="rId5"/>
    <p:sldId id="264" r:id="rId6"/>
    <p:sldId id="355" r:id="rId7"/>
    <p:sldId id="266" r:id="rId8"/>
    <p:sldId id="356" r:id="rId9"/>
    <p:sldId id="359" r:id="rId10"/>
    <p:sldId id="358" r:id="rId11"/>
    <p:sldId id="357" r:id="rId12"/>
    <p:sldId id="360" r:id="rId13"/>
    <p:sldId id="361" r:id="rId14"/>
    <p:sldId id="362" r:id="rId15"/>
    <p:sldId id="267" r:id="rId16"/>
    <p:sldId id="363" r:id="rId17"/>
    <p:sldId id="364" r:id="rId18"/>
    <p:sldId id="365" r:id="rId19"/>
    <p:sldId id="367" r:id="rId20"/>
    <p:sldId id="368" r:id="rId21"/>
    <p:sldId id="369" r:id="rId22"/>
    <p:sldId id="370" r:id="rId23"/>
    <p:sldId id="372" r:id="rId24"/>
    <p:sldId id="395" r:id="rId25"/>
    <p:sldId id="396" r:id="rId26"/>
    <p:sldId id="397" r:id="rId27"/>
    <p:sldId id="398" r:id="rId28"/>
    <p:sldId id="376" r:id="rId29"/>
    <p:sldId id="377" r:id="rId30"/>
    <p:sldId id="378" r:id="rId31"/>
    <p:sldId id="343" r:id="rId32"/>
    <p:sldId id="292" r:id="rId33"/>
    <p:sldId id="293" r:id="rId34"/>
    <p:sldId id="383" r:id="rId35"/>
    <p:sldId id="294" r:id="rId36"/>
    <p:sldId id="295" r:id="rId37"/>
    <p:sldId id="296" r:id="rId38"/>
    <p:sldId id="351" r:id="rId39"/>
    <p:sldId id="297" r:id="rId40"/>
    <p:sldId id="318" r:id="rId41"/>
    <p:sldId id="300" r:id="rId42"/>
    <p:sldId id="301" r:id="rId43"/>
    <p:sldId id="352" r:id="rId44"/>
    <p:sldId id="353" r:id="rId45"/>
    <p:sldId id="379" r:id="rId46"/>
    <p:sldId id="380" r:id="rId47"/>
    <p:sldId id="381" r:id="rId48"/>
    <p:sldId id="382" r:id="rId49"/>
    <p:sldId id="314" r:id="rId50"/>
    <p:sldId id="319" r:id="rId51"/>
    <p:sldId id="320" r:id="rId52"/>
    <p:sldId id="321" r:id="rId53"/>
    <p:sldId id="322" r:id="rId54"/>
    <p:sldId id="323" r:id="rId55"/>
    <p:sldId id="324" r:id="rId56"/>
    <p:sldId id="325" r:id="rId57"/>
    <p:sldId id="326" r:id="rId58"/>
    <p:sldId id="327" r:id="rId59"/>
    <p:sldId id="385" r:id="rId60"/>
    <p:sldId id="384" r:id="rId61"/>
    <p:sldId id="386" r:id="rId62"/>
    <p:sldId id="387" r:id="rId63"/>
    <p:sldId id="388" r:id="rId64"/>
    <p:sldId id="393" r:id="rId65"/>
    <p:sldId id="390" r:id="rId66"/>
    <p:sldId id="391" r:id="rId67"/>
    <p:sldId id="392" r:id="rId68"/>
    <p:sldId id="329" r:id="rId69"/>
    <p:sldId id="389" r:id="rId70"/>
    <p:sldId id="394" r:id="rId71"/>
    <p:sldId id="330" r:id="rId72"/>
    <p:sldId id="331" r:id="rId73"/>
    <p:sldId id="332" r:id="rId74"/>
    <p:sldId id="333" r:id="rId75"/>
    <p:sldId id="335" r:id="rId76"/>
    <p:sldId id="336" r:id="rId77"/>
    <p:sldId id="338" r:id="rId78"/>
    <p:sldId id="337" r:id="rId79"/>
    <p:sldId id="350" r:id="rId80"/>
  </p:sldIdLst>
  <p:sldSz cx="23042563" cy="12961938"/>
  <p:notesSz cx="9144000" cy="6858000"/>
  <p:defaultTextStyle>
    <a:defPPr>
      <a:defRPr lang="en-US"/>
    </a:defPPr>
    <a:lvl1pPr marL="0" algn="l" defTabSz="230428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1pPr>
    <a:lvl2pPr marL="1152144" algn="l" defTabSz="230428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2pPr>
    <a:lvl3pPr marL="2304288" algn="l" defTabSz="230428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3pPr>
    <a:lvl4pPr marL="3456432" algn="l" defTabSz="230428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4pPr>
    <a:lvl5pPr marL="4608576" algn="l" defTabSz="230428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5pPr>
    <a:lvl6pPr marL="5760720" algn="l" defTabSz="230428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6pPr>
    <a:lvl7pPr marL="6912864" algn="l" defTabSz="230428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7pPr>
    <a:lvl8pPr marL="8065008" algn="l" defTabSz="230428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8pPr>
    <a:lvl9pPr marL="9217152" algn="l" defTabSz="2304288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747"/>
    <a:srgbClr val="70FF21"/>
    <a:srgbClr val="3E2F22"/>
    <a:srgbClr val="DD43E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4719" autoAdjust="0"/>
  </p:normalViewPr>
  <p:slideViewPr>
    <p:cSldViewPr>
      <p:cViewPr>
        <p:scale>
          <a:sx n="50" d="100"/>
          <a:sy n="50" d="100"/>
        </p:scale>
        <p:origin x="-1068" y="-432"/>
      </p:cViewPr>
      <p:guideLst>
        <p:guide orient="horz" pos="4083"/>
        <p:guide pos="72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1" Type="http://schemas.microsoft.com/office/2006/relationships/legacyDiagramText" Target="legacyDiagramText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2E631F-B999-4F51-B1D2-CBAD815D20DA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683A5-E468-4439-9D46-6FE993B7DC14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683A5-E468-4439-9D46-6FE993B7DC14}" type="slidenum">
              <a:rPr lang="en-NZ" smtClean="0"/>
              <a:pPr/>
              <a:t>15</a:t>
            </a:fld>
            <a:endParaRPr lang="en-N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683A5-E468-4439-9D46-6FE993B7DC14}" type="slidenum">
              <a:rPr lang="en-NZ" smtClean="0"/>
              <a:pPr/>
              <a:t>18</a:t>
            </a:fld>
            <a:endParaRPr lang="en-N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8192" y="4026606"/>
            <a:ext cx="19586179" cy="27784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56385" y="7345098"/>
            <a:ext cx="16129794" cy="33124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152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608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760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912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065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217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05858" y="519082"/>
            <a:ext cx="5184577" cy="110596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2128" y="519082"/>
            <a:ext cx="15169687" cy="110596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0203" y="8329248"/>
            <a:ext cx="19586179" cy="2574384"/>
          </a:xfrm>
        </p:spPr>
        <p:txBody>
          <a:bodyPr anchor="t"/>
          <a:lstStyle>
            <a:lvl1pPr algn="l">
              <a:defRPr sz="101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0203" y="5493823"/>
            <a:ext cx="19586179" cy="2835422"/>
          </a:xfrm>
        </p:spPr>
        <p:txBody>
          <a:bodyPr anchor="b"/>
          <a:lstStyle>
            <a:lvl1pPr marL="0" indent="0">
              <a:buNone/>
              <a:defRPr sz="5000">
                <a:solidFill>
                  <a:schemeClr val="tx1">
                    <a:tint val="75000"/>
                  </a:schemeClr>
                </a:solidFill>
              </a:defRPr>
            </a:lvl1pPr>
            <a:lvl2pPr marL="1152144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2pPr>
            <a:lvl3pPr marL="2304288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3pPr>
            <a:lvl4pPr marL="3456432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4pPr>
            <a:lvl5pPr marL="4608576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5pPr>
            <a:lvl6pPr marL="576072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6pPr>
            <a:lvl7pPr marL="6912864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7pPr>
            <a:lvl8pPr marL="8065008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8pPr>
            <a:lvl9pPr marL="9217152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2128" y="3024455"/>
            <a:ext cx="10177132" cy="8554279"/>
          </a:xfrm>
        </p:spPr>
        <p:txBody>
          <a:bodyPr/>
          <a:lstStyle>
            <a:lvl1pPr>
              <a:defRPr sz="7100"/>
            </a:lvl1pPr>
            <a:lvl2pPr>
              <a:defRPr sz="6000"/>
            </a:lvl2pPr>
            <a:lvl3pPr>
              <a:defRPr sz="50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13303" y="3024455"/>
            <a:ext cx="10177132" cy="8554279"/>
          </a:xfrm>
        </p:spPr>
        <p:txBody>
          <a:bodyPr/>
          <a:lstStyle>
            <a:lvl1pPr>
              <a:defRPr sz="7100"/>
            </a:lvl1pPr>
            <a:lvl2pPr>
              <a:defRPr sz="6000"/>
            </a:lvl2pPr>
            <a:lvl3pPr>
              <a:defRPr sz="50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2128" y="2901435"/>
            <a:ext cx="10181134" cy="1209181"/>
          </a:xfrm>
        </p:spPr>
        <p:txBody>
          <a:bodyPr anchor="b"/>
          <a:lstStyle>
            <a:lvl1pPr marL="0" indent="0">
              <a:buNone/>
              <a:defRPr sz="6000" b="1"/>
            </a:lvl1pPr>
            <a:lvl2pPr marL="1152144" indent="0">
              <a:buNone/>
              <a:defRPr sz="5000" b="1"/>
            </a:lvl2pPr>
            <a:lvl3pPr marL="2304288" indent="0">
              <a:buNone/>
              <a:defRPr sz="4500" b="1"/>
            </a:lvl3pPr>
            <a:lvl4pPr marL="3456432" indent="0">
              <a:buNone/>
              <a:defRPr sz="4000" b="1"/>
            </a:lvl4pPr>
            <a:lvl5pPr marL="4608576" indent="0">
              <a:buNone/>
              <a:defRPr sz="4000" b="1"/>
            </a:lvl5pPr>
            <a:lvl6pPr marL="5760720" indent="0">
              <a:buNone/>
              <a:defRPr sz="4000" b="1"/>
            </a:lvl6pPr>
            <a:lvl7pPr marL="6912864" indent="0">
              <a:buNone/>
              <a:defRPr sz="4000" b="1"/>
            </a:lvl7pPr>
            <a:lvl8pPr marL="8065008" indent="0">
              <a:buNone/>
              <a:defRPr sz="4000" b="1"/>
            </a:lvl8pPr>
            <a:lvl9pPr marL="9217152" indent="0">
              <a:buNone/>
              <a:defRPr sz="4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2128" y="4110614"/>
            <a:ext cx="10181134" cy="7468118"/>
          </a:xfrm>
        </p:spPr>
        <p:txBody>
          <a:bodyPr/>
          <a:lstStyle>
            <a:lvl1pPr>
              <a:defRPr sz="6000"/>
            </a:lvl1pPr>
            <a:lvl2pPr>
              <a:defRPr sz="5000"/>
            </a:lvl2pPr>
            <a:lvl3pPr>
              <a:defRPr sz="45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705311" y="2901435"/>
            <a:ext cx="10185133" cy="1209181"/>
          </a:xfrm>
        </p:spPr>
        <p:txBody>
          <a:bodyPr anchor="b"/>
          <a:lstStyle>
            <a:lvl1pPr marL="0" indent="0">
              <a:buNone/>
              <a:defRPr sz="6000" b="1"/>
            </a:lvl1pPr>
            <a:lvl2pPr marL="1152144" indent="0">
              <a:buNone/>
              <a:defRPr sz="5000" b="1"/>
            </a:lvl2pPr>
            <a:lvl3pPr marL="2304288" indent="0">
              <a:buNone/>
              <a:defRPr sz="4500" b="1"/>
            </a:lvl3pPr>
            <a:lvl4pPr marL="3456432" indent="0">
              <a:buNone/>
              <a:defRPr sz="4000" b="1"/>
            </a:lvl4pPr>
            <a:lvl5pPr marL="4608576" indent="0">
              <a:buNone/>
              <a:defRPr sz="4000" b="1"/>
            </a:lvl5pPr>
            <a:lvl6pPr marL="5760720" indent="0">
              <a:buNone/>
              <a:defRPr sz="4000" b="1"/>
            </a:lvl6pPr>
            <a:lvl7pPr marL="6912864" indent="0">
              <a:buNone/>
              <a:defRPr sz="4000" b="1"/>
            </a:lvl7pPr>
            <a:lvl8pPr marL="8065008" indent="0">
              <a:buNone/>
              <a:defRPr sz="4000" b="1"/>
            </a:lvl8pPr>
            <a:lvl9pPr marL="9217152" indent="0">
              <a:buNone/>
              <a:defRPr sz="4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705311" y="4110614"/>
            <a:ext cx="10185133" cy="7468118"/>
          </a:xfrm>
        </p:spPr>
        <p:txBody>
          <a:bodyPr/>
          <a:lstStyle>
            <a:lvl1pPr>
              <a:defRPr sz="6000"/>
            </a:lvl1pPr>
            <a:lvl2pPr>
              <a:defRPr sz="5000"/>
            </a:lvl2pPr>
            <a:lvl3pPr>
              <a:defRPr sz="45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37" y="516076"/>
            <a:ext cx="7580844" cy="2196330"/>
          </a:xfrm>
        </p:spPr>
        <p:txBody>
          <a:bodyPr anchor="b"/>
          <a:lstStyle>
            <a:lvl1pPr algn="l">
              <a:defRPr sz="5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9002" y="516082"/>
            <a:ext cx="12881433" cy="11062656"/>
          </a:xfrm>
        </p:spPr>
        <p:txBody>
          <a:bodyPr/>
          <a:lstStyle>
            <a:lvl1pPr>
              <a:defRPr sz="8100"/>
            </a:lvl1pPr>
            <a:lvl2pPr>
              <a:defRPr sz="7100"/>
            </a:lvl2pPr>
            <a:lvl3pPr>
              <a:defRPr sz="6000"/>
            </a:lvl3pPr>
            <a:lvl4pPr>
              <a:defRPr sz="5000"/>
            </a:lvl4pPr>
            <a:lvl5pPr>
              <a:defRPr sz="5000"/>
            </a:lvl5pPr>
            <a:lvl6pPr>
              <a:defRPr sz="5000"/>
            </a:lvl6pPr>
            <a:lvl7pPr>
              <a:defRPr sz="5000"/>
            </a:lvl7pPr>
            <a:lvl8pPr>
              <a:defRPr sz="5000"/>
            </a:lvl8pPr>
            <a:lvl9pPr>
              <a:defRPr sz="5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37" y="2712412"/>
            <a:ext cx="7580844" cy="8866326"/>
          </a:xfrm>
        </p:spPr>
        <p:txBody>
          <a:bodyPr/>
          <a:lstStyle>
            <a:lvl1pPr marL="0" indent="0">
              <a:buNone/>
              <a:defRPr sz="3500"/>
            </a:lvl1pPr>
            <a:lvl2pPr marL="1152144" indent="0">
              <a:buNone/>
              <a:defRPr sz="3000"/>
            </a:lvl2pPr>
            <a:lvl3pPr marL="2304288" indent="0">
              <a:buNone/>
              <a:defRPr sz="2500"/>
            </a:lvl3pPr>
            <a:lvl4pPr marL="3456432" indent="0">
              <a:buNone/>
              <a:defRPr sz="2300"/>
            </a:lvl4pPr>
            <a:lvl5pPr marL="4608576" indent="0">
              <a:buNone/>
              <a:defRPr sz="2300"/>
            </a:lvl5pPr>
            <a:lvl6pPr marL="5760720" indent="0">
              <a:buNone/>
              <a:defRPr sz="2300"/>
            </a:lvl6pPr>
            <a:lvl7pPr marL="6912864" indent="0">
              <a:buNone/>
              <a:defRPr sz="2300"/>
            </a:lvl7pPr>
            <a:lvl8pPr marL="8065008" indent="0">
              <a:buNone/>
              <a:defRPr sz="2300"/>
            </a:lvl8pPr>
            <a:lvl9pPr marL="9217152" indent="0">
              <a:buNone/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6504" y="9073359"/>
            <a:ext cx="13825538" cy="1071162"/>
          </a:xfrm>
        </p:spPr>
        <p:txBody>
          <a:bodyPr anchor="b"/>
          <a:lstStyle>
            <a:lvl1pPr algn="l">
              <a:defRPr sz="5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16504" y="1158172"/>
            <a:ext cx="13825538" cy="7777163"/>
          </a:xfrm>
        </p:spPr>
        <p:txBody>
          <a:bodyPr/>
          <a:lstStyle>
            <a:lvl1pPr marL="0" indent="0">
              <a:buNone/>
              <a:defRPr sz="8100"/>
            </a:lvl1pPr>
            <a:lvl2pPr marL="1152144" indent="0">
              <a:buNone/>
              <a:defRPr sz="7100"/>
            </a:lvl2pPr>
            <a:lvl3pPr marL="2304288" indent="0">
              <a:buNone/>
              <a:defRPr sz="6000"/>
            </a:lvl3pPr>
            <a:lvl4pPr marL="3456432" indent="0">
              <a:buNone/>
              <a:defRPr sz="5000"/>
            </a:lvl4pPr>
            <a:lvl5pPr marL="4608576" indent="0">
              <a:buNone/>
              <a:defRPr sz="5000"/>
            </a:lvl5pPr>
            <a:lvl6pPr marL="5760720" indent="0">
              <a:buNone/>
              <a:defRPr sz="5000"/>
            </a:lvl6pPr>
            <a:lvl7pPr marL="6912864" indent="0">
              <a:buNone/>
              <a:defRPr sz="5000"/>
            </a:lvl7pPr>
            <a:lvl8pPr marL="8065008" indent="0">
              <a:buNone/>
              <a:defRPr sz="5000"/>
            </a:lvl8pPr>
            <a:lvl9pPr marL="9217152" indent="0">
              <a:buNone/>
              <a:defRPr sz="5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16504" y="10144520"/>
            <a:ext cx="13825538" cy="1521228"/>
          </a:xfrm>
        </p:spPr>
        <p:txBody>
          <a:bodyPr/>
          <a:lstStyle>
            <a:lvl1pPr marL="0" indent="0">
              <a:buNone/>
              <a:defRPr sz="3500"/>
            </a:lvl1pPr>
            <a:lvl2pPr marL="1152144" indent="0">
              <a:buNone/>
              <a:defRPr sz="3000"/>
            </a:lvl2pPr>
            <a:lvl3pPr marL="2304288" indent="0">
              <a:buNone/>
              <a:defRPr sz="2500"/>
            </a:lvl3pPr>
            <a:lvl4pPr marL="3456432" indent="0">
              <a:buNone/>
              <a:defRPr sz="2300"/>
            </a:lvl4pPr>
            <a:lvl5pPr marL="4608576" indent="0">
              <a:buNone/>
              <a:defRPr sz="2300"/>
            </a:lvl5pPr>
            <a:lvl6pPr marL="5760720" indent="0">
              <a:buNone/>
              <a:defRPr sz="2300"/>
            </a:lvl6pPr>
            <a:lvl7pPr marL="6912864" indent="0">
              <a:buNone/>
              <a:defRPr sz="2300"/>
            </a:lvl7pPr>
            <a:lvl8pPr marL="8065008" indent="0">
              <a:buNone/>
              <a:defRPr sz="2300"/>
            </a:lvl8pPr>
            <a:lvl9pPr marL="9217152" indent="0">
              <a:buNone/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2128" y="519080"/>
            <a:ext cx="20738307" cy="2160323"/>
          </a:xfrm>
          <a:prstGeom prst="rect">
            <a:avLst/>
          </a:prstGeom>
        </p:spPr>
        <p:txBody>
          <a:bodyPr vert="horz" lIns="230429" tIns="115214" rIns="230429" bIns="11521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2128" y="3024455"/>
            <a:ext cx="20738307" cy="8554279"/>
          </a:xfrm>
          <a:prstGeom prst="rect">
            <a:avLst/>
          </a:prstGeom>
        </p:spPr>
        <p:txBody>
          <a:bodyPr vert="horz" lIns="230429" tIns="115214" rIns="230429" bIns="11521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52128" y="12013800"/>
            <a:ext cx="5376598" cy="690104"/>
          </a:xfrm>
          <a:prstGeom prst="rect">
            <a:avLst/>
          </a:prstGeom>
        </p:spPr>
        <p:txBody>
          <a:bodyPr vert="horz" lIns="230429" tIns="115214" rIns="230429" bIns="115214" rtlCol="0" anchor="ctr"/>
          <a:lstStyle>
            <a:lvl1pPr algn="l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EC04E-6D7B-4F86-BB8C-88B10E730EF6}" type="datetimeFigureOut">
              <a:rPr lang="en-NZ" smtClean="0"/>
              <a:pPr/>
              <a:t>30/05/2022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72876" y="12013800"/>
            <a:ext cx="7296812" cy="690104"/>
          </a:xfrm>
          <a:prstGeom prst="rect">
            <a:avLst/>
          </a:prstGeom>
        </p:spPr>
        <p:txBody>
          <a:bodyPr vert="horz" lIns="230429" tIns="115214" rIns="230429" bIns="115214" rtlCol="0" anchor="ctr"/>
          <a:lstStyle>
            <a:lvl1pPr algn="ct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13837" y="12013800"/>
            <a:ext cx="5376598" cy="690104"/>
          </a:xfrm>
          <a:prstGeom prst="rect">
            <a:avLst/>
          </a:prstGeom>
        </p:spPr>
        <p:txBody>
          <a:bodyPr vert="horz" lIns="230429" tIns="115214" rIns="230429" bIns="115214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A9CA2-8BC7-4CD3-8656-DF4018FD683A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304288" rtl="0" eaLnBrk="1" latinLnBrk="0" hangingPunct="1">
        <a:spcBef>
          <a:spcPct val="0"/>
        </a:spcBef>
        <a:buNone/>
        <a:defRPr sz="11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64108" indent="-864108" algn="l" defTabSz="2304288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1pPr>
      <a:lvl2pPr marL="1872234" indent="-720090" algn="l" defTabSz="2304288" rtl="0" eaLnBrk="1" latinLnBrk="0" hangingPunct="1">
        <a:spcBef>
          <a:spcPct val="20000"/>
        </a:spcBef>
        <a:buFont typeface="Arial" pitchFamily="34" charset="0"/>
        <a:buChar char="–"/>
        <a:defRPr sz="71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360" indent="-576072" algn="l" defTabSz="2304288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032504" indent="-576072" algn="l" defTabSz="2304288" rtl="0" eaLnBrk="1" latinLnBrk="0" hangingPunct="1">
        <a:spcBef>
          <a:spcPct val="20000"/>
        </a:spcBef>
        <a:buFont typeface="Arial" pitchFamily="34" charset="0"/>
        <a:buChar char="–"/>
        <a:defRPr sz="5000" kern="1200">
          <a:solidFill>
            <a:schemeClr val="tx1"/>
          </a:solidFill>
          <a:latin typeface="+mn-lt"/>
          <a:ea typeface="+mn-ea"/>
          <a:cs typeface="+mn-cs"/>
        </a:defRPr>
      </a:lvl4pPr>
      <a:lvl5pPr marL="5184648" indent="-576072" algn="l" defTabSz="2304288" rtl="0" eaLnBrk="1" latinLnBrk="0" hangingPunct="1">
        <a:spcBef>
          <a:spcPct val="20000"/>
        </a:spcBef>
        <a:buFont typeface="Arial" pitchFamily="34" charset="0"/>
        <a:buChar char="»"/>
        <a:defRPr sz="5000" kern="1200">
          <a:solidFill>
            <a:schemeClr val="tx1"/>
          </a:solidFill>
          <a:latin typeface="+mn-lt"/>
          <a:ea typeface="+mn-ea"/>
          <a:cs typeface="+mn-cs"/>
        </a:defRPr>
      </a:lvl5pPr>
      <a:lvl6pPr marL="6336792" indent="-576072" algn="l" defTabSz="2304288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6pPr>
      <a:lvl7pPr marL="7488936" indent="-576072" algn="l" defTabSz="2304288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indent="-576072" algn="l" defTabSz="2304288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8pPr>
      <a:lvl9pPr marL="9793224" indent="-576072" algn="l" defTabSz="2304288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0428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152144" algn="l" defTabSz="230428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2304288" algn="l" defTabSz="230428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456432" algn="l" defTabSz="230428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4pPr>
      <a:lvl5pPr marL="4608576" algn="l" defTabSz="230428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5pPr>
      <a:lvl6pPr marL="5760720" algn="l" defTabSz="230428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6pPr>
      <a:lvl7pPr marL="6912864" algn="l" defTabSz="230428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7pPr>
      <a:lvl8pPr marL="8065008" algn="l" defTabSz="230428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8pPr>
      <a:lvl9pPr marL="9217152" algn="l" defTabSz="2304288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.pn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png"/><Relationship Id="rId1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33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13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.pn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48.jpeg"/><Relationship Id="rId5" Type="http://schemas.openxmlformats.org/officeDocument/2006/relationships/image" Target="../media/image11.png"/><Relationship Id="rId10" Type="http://schemas.openxmlformats.org/officeDocument/2006/relationships/image" Target="../media/image47.png"/><Relationship Id="rId4" Type="http://schemas.openxmlformats.org/officeDocument/2006/relationships/image" Target="../media/image10.png"/><Relationship Id="rId9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49.png"/><Relationship Id="rId4" Type="http://schemas.openxmlformats.org/officeDocument/2006/relationships/image" Target="../media/image10.png"/><Relationship Id="rId9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2.pn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6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7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" name="Rectangle 3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84322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84324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52128" y="1656433"/>
            <a:ext cx="20738307" cy="9505056"/>
          </a:xfrm>
        </p:spPr>
        <p:txBody>
          <a:bodyPr>
            <a:noAutofit/>
          </a:bodyPr>
          <a:lstStyle/>
          <a:p>
            <a:r>
              <a:rPr lang="en-NZ" sz="13300" b="1" dirty="0" smtClean="0"/>
              <a:t>Welcome to the</a:t>
            </a:r>
            <a:br>
              <a:rPr lang="en-NZ" sz="13300" b="1" dirty="0" smtClean="0"/>
            </a:br>
            <a:r>
              <a:rPr lang="en-NZ" sz="13300" b="1" dirty="0" smtClean="0"/>
              <a:t>Arrowhead Alarm Products</a:t>
            </a:r>
            <a:br>
              <a:rPr lang="en-NZ" sz="13300" b="1" dirty="0" smtClean="0"/>
            </a:br>
            <a:r>
              <a:rPr lang="en-NZ" sz="13300" b="1" dirty="0" smtClean="0"/>
              <a:t>ESL-2 Training Course</a:t>
            </a:r>
            <a:endParaRPr lang="en-NZ" sz="133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Keypad Connection 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0" name="Picture 349" descr="ESL-2 PCB 2D.png"/>
          <p:cNvPicPr>
            <a:picLocks noChangeAspect="1"/>
          </p:cNvPicPr>
          <p:nvPr/>
        </p:nvPicPr>
        <p:blipFill>
          <a:blip r:embed="rId4" cstate="print"/>
          <a:srcRect t="42768" r="86511"/>
          <a:stretch>
            <a:fillRect/>
          </a:stretch>
        </p:blipFill>
        <p:spPr>
          <a:xfrm>
            <a:off x="17497945" y="5112817"/>
            <a:ext cx="2592288" cy="6755307"/>
          </a:xfrm>
          <a:prstGeom prst="rect">
            <a:avLst/>
          </a:prstGeom>
        </p:spPr>
      </p:pic>
      <p:pic>
        <p:nvPicPr>
          <p:cNvPr id="16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88233" y="2880569"/>
            <a:ext cx="6145212" cy="88201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9" name="Rectangle 3"/>
          <p:cNvSpPr>
            <a:spLocks noChangeArrowheads="1"/>
          </p:cNvSpPr>
          <p:nvPr/>
        </p:nvSpPr>
        <p:spPr bwMode="auto">
          <a:xfrm rot="16200000">
            <a:off x="2952887" y="6913551"/>
            <a:ext cx="4464471" cy="3743325"/>
          </a:xfrm>
          <a:prstGeom prst="rect">
            <a:avLst/>
          </a:prstGeom>
          <a:solidFill>
            <a:srgbClr val="006519"/>
          </a:solidFill>
          <a:ln w="9525" algn="in">
            <a:solidFill>
              <a:srgbClr val="006519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4" name="Group 110"/>
          <p:cNvGrpSpPr>
            <a:grpSpLocks/>
          </p:cNvGrpSpPr>
          <p:nvPr/>
        </p:nvGrpSpPr>
        <p:grpSpPr bwMode="auto">
          <a:xfrm rot="10800000">
            <a:off x="3589685" y="9375974"/>
            <a:ext cx="3187700" cy="1289050"/>
            <a:chOff x="100225581" y="114728216"/>
            <a:chExt cx="3188068" cy="1288983"/>
          </a:xfrm>
        </p:grpSpPr>
        <p:grpSp>
          <p:nvGrpSpPr>
            <p:cNvPr id="5" name="Group 111"/>
            <p:cNvGrpSpPr>
              <a:grpSpLocks/>
            </p:cNvGrpSpPr>
            <p:nvPr/>
          </p:nvGrpSpPr>
          <p:grpSpPr bwMode="auto">
            <a:xfrm>
              <a:off x="100225581" y="114746023"/>
              <a:ext cx="1899528" cy="1266349"/>
              <a:chOff x="23888861" y="16400245"/>
              <a:chExt cx="503993" cy="335995"/>
            </a:xfrm>
          </p:grpSpPr>
          <p:sp>
            <p:nvSpPr>
              <p:cNvPr id="39" name="Rectangle 112"/>
              <p:cNvSpPr>
                <a:spLocks noChangeArrowheads="1"/>
              </p:cNvSpPr>
              <p:nvPr/>
            </p:nvSpPr>
            <p:spPr bwMode="auto">
              <a:xfrm>
                <a:off x="23888862" y="16400245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0" name="Oval 113"/>
              <p:cNvSpPr>
                <a:spLocks noChangeArrowheads="1"/>
              </p:cNvSpPr>
              <p:nvPr/>
            </p:nvSpPr>
            <p:spPr bwMode="auto">
              <a:xfrm>
                <a:off x="23902299" y="16514485"/>
                <a:ext cx="134398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1" name="Oval 114"/>
              <p:cNvSpPr>
                <a:spLocks noChangeArrowheads="1"/>
              </p:cNvSpPr>
              <p:nvPr/>
            </p:nvSpPr>
            <p:spPr bwMode="auto">
              <a:xfrm>
                <a:off x="24070296" y="16514482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" name="Rectangle 115"/>
              <p:cNvSpPr>
                <a:spLocks noChangeArrowheads="1"/>
              </p:cNvSpPr>
              <p:nvPr/>
            </p:nvSpPr>
            <p:spPr bwMode="auto">
              <a:xfrm>
                <a:off x="23888861" y="16400246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" name="Rectangle 116"/>
              <p:cNvSpPr>
                <a:spLocks noChangeArrowheads="1"/>
              </p:cNvSpPr>
              <p:nvPr/>
            </p:nvSpPr>
            <p:spPr bwMode="auto">
              <a:xfrm>
                <a:off x="23888861" y="16689201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4" name="Rectangle 117"/>
              <p:cNvSpPr>
                <a:spLocks noChangeArrowheads="1"/>
              </p:cNvSpPr>
              <p:nvPr/>
            </p:nvSpPr>
            <p:spPr bwMode="auto">
              <a:xfrm>
                <a:off x="23942621" y="16406964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5" name="Rectangle 118"/>
              <p:cNvSpPr>
                <a:spLocks noChangeArrowheads="1"/>
              </p:cNvSpPr>
              <p:nvPr/>
            </p:nvSpPr>
            <p:spPr bwMode="auto">
              <a:xfrm>
                <a:off x="24110615" y="16406964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6" name="Rectangle 119"/>
              <p:cNvSpPr>
                <a:spLocks noChangeArrowheads="1"/>
              </p:cNvSpPr>
              <p:nvPr/>
            </p:nvSpPr>
            <p:spPr bwMode="auto">
              <a:xfrm>
                <a:off x="24043418" y="16689201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7" name="Line 120"/>
              <p:cNvSpPr>
                <a:spLocks noChangeShapeType="1"/>
              </p:cNvSpPr>
              <p:nvPr/>
            </p:nvSpPr>
            <p:spPr bwMode="auto">
              <a:xfrm>
                <a:off x="23902299" y="16689198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8" name="Line 121"/>
              <p:cNvSpPr>
                <a:spLocks noChangeShapeType="1"/>
              </p:cNvSpPr>
              <p:nvPr/>
            </p:nvSpPr>
            <p:spPr bwMode="auto">
              <a:xfrm>
                <a:off x="24379413" y="16689198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9" name="Line 122"/>
              <p:cNvSpPr>
                <a:spLocks noChangeShapeType="1"/>
              </p:cNvSpPr>
              <p:nvPr/>
            </p:nvSpPr>
            <p:spPr bwMode="auto">
              <a:xfrm flipV="1">
                <a:off x="23915738" y="16543042"/>
                <a:ext cx="109199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0" name="Line 123"/>
              <p:cNvSpPr>
                <a:spLocks noChangeShapeType="1"/>
              </p:cNvSpPr>
              <p:nvPr/>
            </p:nvSpPr>
            <p:spPr bwMode="auto">
              <a:xfrm>
                <a:off x="24070296" y="16568243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1" name="Oval 124"/>
              <p:cNvSpPr>
                <a:spLocks noChangeArrowheads="1"/>
              </p:cNvSpPr>
              <p:nvPr/>
            </p:nvSpPr>
            <p:spPr bwMode="auto">
              <a:xfrm>
                <a:off x="24241656" y="16514485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2" name="Line 125"/>
              <p:cNvSpPr>
                <a:spLocks noChangeShapeType="1"/>
              </p:cNvSpPr>
              <p:nvPr/>
            </p:nvSpPr>
            <p:spPr bwMode="auto">
              <a:xfrm flipV="1">
                <a:off x="24293733" y="16517842"/>
                <a:ext cx="31918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3" name="Rectangle 126"/>
              <p:cNvSpPr>
                <a:spLocks noChangeArrowheads="1"/>
              </p:cNvSpPr>
              <p:nvPr/>
            </p:nvSpPr>
            <p:spPr bwMode="auto">
              <a:xfrm>
                <a:off x="24211413" y="16689198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4" name="Rectangle 127"/>
              <p:cNvSpPr>
                <a:spLocks noChangeArrowheads="1"/>
              </p:cNvSpPr>
              <p:nvPr/>
            </p:nvSpPr>
            <p:spPr bwMode="auto">
              <a:xfrm>
                <a:off x="24285335" y="16406964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02124689" y="114728216"/>
              <a:ext cx="1288960" cy="1288983"/>
              <a:chOff x="23972863" y="15974244"/>
              <a:chExt cx="341994" cy="342000"/>
            </a:xfrm>
          </p:grpSpPr>
          <p:sp>
            <p:nvSpPr>
              <p:cNvPr id="27" name="Rectangle 129"/>
              <p:cNvSpPr>
                <a:spLocks noChangeArrowheads="1"/>
              </p:cNvSpPr>
              <p:nvPr/>
            </p:nvSpPr>
            <p:spPr bwMode="auto">
              <a:xfrm>
                <a:off x="23972863" y="15974244"/>
                <a:ext cx="341994" cy="341996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8" name="Oval 130"/>
              <p:cNvSpPr>
                <a:spLocks noChangeArrowheads="1"/>
              </p:cNvSpPr>
              <p:nvPr/>
            </p:nvSpPr>
            <p:spPr bwMode="auto">
              <a:xfrm>
                <a:off x="23986542" y="16090522"/>
                <a:ext cx="136798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9" name="Oval 131"/>
              <p:cNvSpPr>
                <a:spLocks noChangeArrowheads="1"/>
              </p:cNvSpPr>
              <p:nvPr/>
            </p:nvSpPr>
            <p:spPr bwMode="auto">
              <a:xfrm>
                <a:off x="24157535" y="16090522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0" name="Rectangle 132"/>
              <p:cNvSpPr>
                <a:spLocks noChangeArrowheads="1"/>
              </p:cNvSpPr>
              <p:nvPr/>
            </p:nvSpPr>
            <p:spPr bwMode="auto">
              <a:xfrm>
                <a:off x="23972863" y="15974244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1" name="Rectangle 133"/>
              <p:cNvSpPr>
                <a:spLocks noChangeArrowheads="1"/>
              </p:cNvSpPr>
              <p:nvPr/>
            </p:nvSpPr>
            <p:spPr bwMode="auto">
              <a:xfrm>
                <a:off x="23972863" y="16268362"/>
                <a:ext cx="341994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2" name="Rectangle 134"/>
              <p:cNvSpPr>
                <a:spLocks noChangeArrowheads="1"/>
              </p:cNvSpPr>
              <p:nvPr/>
            </p:nvSpPr>
            <p:spPr bwMode="auto">
              <a:xfrm>
                <a:off x="24027581" y="15981082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" name="Rectangle 135"/>
              <p:cNvSpPr>
                <a:spLocks noChangeArrowheads="1"/>
              </p:cNvSpPr>
              <p:nvPr/>
            </p:nvSpPr>
            <p:spPr bwMode="auto">
              <a:xfrm>
                <a:off x="24198578" y="15981084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" name="Rectangle 136"/>
              <p:cNvSpPr>
                <a:spLocks noChangeArrowheads="1"/>
              </p:cNvSpPr>
              <p:nvPr/>
            </p:nvSpPr>
            <p:spPr bwMode="auto">
              <a:xfrm>
                <a:off x="24130176" y="16268362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" name="Line 137"/>
              <p:cNvSpPr>
                <a:spLocks noChangeShapeType="1"/>
              </p:cNvSpPr>
              <p:nvPr/>
            </p:nvSpPr>
            <p:spPr bwMode="auto">
              <a:xfrm>
                <a:off x="23986539" y="1626835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" name="Line 138"/>
              <p:cNvSpPr>
                <a:spLocks noChangeShapeType="1"/>
              </p:cNvSpPr>
              <p:nvPr/>
            </p:nvSpPr>
            <p:spPr bwMode="auto">
              <a:xfrm>
                <a:off x="24301175" y="1626835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" name="Line 139"/>
              <p:cNvSpPr>
                <a:spLocks noChangeShapeType="1"/>
              </p:cNvSpPr>
              <p:nvPr/>
            </p:nvSpPr>
            <p:spPr bwMode="auto">
              <a:xfrm flipV="1">
                <a:off x="24000219" y="16124719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" name="Line 140"/>
              <p:cNvSpPr>
                <a:spLocks noChangeShapeType="1"/>
              </p:cNvSpPr>
              <p:nvPr/>
            </p:nvSpPr>
            <p:spPr bwMode="auto">
              <a:xfrm>
                <a:off x="24157537" y="16145242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sp>
        <p:nvSpPr>
          <p:cNvPr id="55" name="WordArt 141"/>
          <p:cNvSpPr>
            <a:spLocks noChangeArrowheads="1" noChangeShapeType="1" noTextEdit="1"/>
          </p:cNvSpPr>
          <p:nvPr/>
        </p:nvSpPr>
        <p:spPr bwMode="auto">
          <a:xfrm rot="16200000">
            <a:off x="3441254" y="8829080"/>
            <a:ext cx="706437" cy="333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NZ" sz="3600" kern="10" spc="0" smtClean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INPUT</a:t>
            </a:r>
            <a:endParaRPr lang="en-NZ" sz="3600" kern="10" spc="0">
              <a:ln w="6350" algn="ctr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56" name="WordArt 142"/>
          <p:cNvSpPr>
            <a:spLocks noChangeArrowheads="1" noChangeShapeType="1" noTextEdit="1"/>
          </p:cNvSpPr>
          <p:nvPr/>
        </p:nvSpPr>
        <p:spPr bwMode="auto">
          <a:xfrm rot="16200000">
            <a:off x="4215954" y="8924330"/>
            <a:ext cx="474662" cy="35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NZ" sz="3600" kern="10" spc="0" smtClean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DAT</a:t>
            </a:r>
            <a:endParaRPr lang="en-NZ" sz="3600" kern="10" spc="0">
              <a:ln w="6350" algn="ctr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57" name="WordArt 143"/>
          <p:cNvSpPr>
            <a:spLocks noChangeArrowheads="1" noChangeShapeType="1" noTextEdit="1"/>
          </p:cNvSpPr>
          <p:nvPr/>
        </p:nvSpPr>
        <p:spPr bwMode="auto">
          <a:xfrm rot="16200000">
            <a:off x="4868416" y="8924330"/>
            <a:ext cx="474662" cy="35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NZ" sz="3600" kern="10" spc="0" smtClean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CLK</a:t>
            </a:r>
            <a:endParaRPr lang="en-NZ" sz="3600" kern="10" spc="0">
              <a:ln w="6350" algn="ctr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58" name="WordArt 144"/>
          <p:cNvSpPr>
            <a:spLocks noChangeArrowheads="1" noChangeShapeType="1" noTextEdit="1"/>
          </p:cNvSpPr>
          <p:nvPr/>
        </p:nvSpPr>
        <p:spPr bwMode="auto">
          <a:xfrm rot="16200000">
            <a:off x="5511354" y="8922742"/>
            <a:ext cx="474663" cy="35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NZ" sz="3600" kern="10" spc="0" smtClean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NEG</a:t>
            </a:r>
            <a:endParaRPr lang="en-NZ" sz="3600" kern="10" spc="0">
              <a:ln w="6350" algn="ctr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59" name="WordArt 145"/>
          <p:cNvSpPr>
            <a:spLocks noChangeArrowheads="1" noChangeShapeType="1" noTextEdit="1"/>
          </p:cNvSpPr>
          <p:nvPr/>
        </p:nvSpPr>
        <p:spPr bwMode="auto">
          <a:xfrm rot="16200000">
            <a:off x="6124922" y="8933061"/>
            <a:ext cx="474663" cy="354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NZ" sz="3600" kern="10" spc="0" smtClean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POS</a:t>
            </a:r>
            <a:endParaRPr lang="en-NZ" sz="3600" kern="10" spc="0">
              <a:ln w="6350" algn="ctr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grpSp>
        <p:nvGrpSpPr>
          <p:cNvPr id="70" name="Group 26"/>
          <p:cNvGrpSpPr>
            <a:grpSpLocks/>
          </p:cNvGrpSpPr>
          <p:nvPr/>
        </p:nvGrpSpPr>
        <p:grpSpPr bwMode="auto">
          <a:xfrm rot="16200000">
            <a:off x="2937113" y="7216266"/>
            <a:ext cx="1655737" cy="473173"/>
            <a:chOff x="27021101" y="23294362"/>
            <a:chExt cx="425915" cy="121690"/>
          </a:xfrm>
        </p:grpSpPr>
        <p:sp>
          <p:nvSpPr>
            <p:cNvPr id="376" name="Rectangle 27"/>
            <p:cNvSpPr>
              <a:spLocks noChangeArrowheads="1"/>
            </p:cNvSpPr>
            <p:nvPr/>
          </p:nvSpPr>
          <p:spPr bwMode="auto">
            <a:xfrm>
              <a:off x="27021101" y="23294362"/>
              <a:ext cx="425915" cy="121690"/>
            </a:xfrm>
            <a:prstGeom prst="rect">
              <a:avLst/>
            </a:prstGeom>
            <a:solidFill>
              <a:srgbClr val="DECB8E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7" name="Rectangle 28"/>
            <p:cNvSpPr>
              <a:spLocks noChangeArrowheads="1"/>
            </p:cNvSpPr>
            <p:nvPr/>
          </p:nvSpPr>
          <p:spPr bwMode="auto">
            <a:xfrm>
              <a:off x="27218846" y="23339995"/>
              <a:ext cx="30423" cy="30421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8" name="Rectangle 29"/>
            <p:cNvSpPr>
              <a:spLocks noChangeArrowheads="1"/>
            </p:cNvSpPr>
            <p:nvPr/>
          </p:nvSpPr>
          <p:spPr bwMode="auto">
            <a:xfrm>
              <a:off x="27291100" y="23339995"/>
              <a:ext cx="30423" cy="30421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9" name="Rectangle 30"/>
            <p:cNvSpPr>
              <a:spLocks noChangeArrowheads="1"/>
            </p:cNvSpPr>
            <p:nvPr/>
          </p:nvSpPr>
          <p:spPr bwMode="auto">
            <a:xfrm>
              <a:off x="27363353" y="23339995"/>
              <a:ext cx="30424" cy="30421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0" name="Rectangle 31"/>
            <p:cNvSpPr>
              <a:spLocks noChangeArrowheads="1"/>
            </p:cNvSpPr>
            <p:nvPr/>
          </p:nvSpPr>
          <p:spPr bwMode="auto">
            <a:xfrm>
              <a:off x="27146593" y="23339995"/>
              <a:ext cx="30422" cy="30421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1" name="Rectangle 32"/>
            <p:cNvSpPr>
              <a:spLocks noChangeArrowheads="1"/>
            </p:cNvSpPr>
            <p:nvPr/>
          </p:nvSpPr>
          <p:spPr bwMode="auto">
            <a:xfrm>
              <a:off x="27074339" y="23339995"/>
              <a:ext cx="30424" cy="30421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2" name="Line 33"/>
            <p:cNvSpPr>
              <a:spLocks noChangeShapeType="1"/>
            </p:cNvSpPr>
            <p:nvPr/>
          </p:nvSpPr>
          <p:spPr bwMode="auto">
            <a:xfrm>
              <a:off x="27040115" y="23309573"/>
              <a:ext cx="387886" cy="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3" name="Line 34"/>
            <p:cNvSpPr>
              <a:spLocks noChangeShapeType="1"/>
            </p:cNvSpPr>
            <p:nvPr/>
          </p:nvSpPr>
          <p:spPr bwMode="auto">
            <a:xfrm>
              <a:off x="27040115" y="23309573"/>
              <a:ext cx="1" cy="106478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4" name="Line 35"/>
            <p:cNvSpPr>
              <a:spLocks noChangeShapeType="1"/>
            </p:cNvSpPr>
            <p:nvPr/>
          </p:nvSpPr>
          <p:spPr bwMode="auto">
            <a:xfrm>
              <a:off x="27428001" y="23309573"/>
              <a:ext cx="1" cy="106478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cxnSp>
        <p:nvCxnSpPr>
          <p:cNvPr id="422" name="Straight Connector 421"/>
          <p:cNvCxnSpPr/>
          <p:nvPr/>
        </p:nvCxnSpPr>
        <p:spPr>
          <a:xfrm>
            <a:off x="16705857" y="7561089"/>
            <a:ext cx="115212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Straight Connector 423"/>
          <p:cNvCxnSpPr/>
          <p:nvPr/>
        </p:nvCxnSpPr>
        <p:spPr>
          <a:xfrm>
            <a:off x="17857985" y="7561089"/>
            <a:ext cx="0" cy="11521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Straight Connector 425"/>
          <p:cNvCxnSpPr/>
          <p:nvPr/>
        </p:nvCxnSpPr>
        <p:spPr>
          <a:xfrm>
            <a:off x="16705857" y="7489081"/>
            <a:ext cx="144016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Straight Connector 426"/>
          <p:cNvCxnSpPr/>
          <p:nvPr/>
        </p:nvCxnSpPr>
        <p:spPr>
          <a:xfrm>
            <a:off x="18146017" y="7489081"/>
            <a:ext cx="0" cy="122413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Straight Connector 427"/>
          <p:cNvCxnSpPr/>
          <p:nvPr/>
        </p:nvCxnSpPr>
        <p:spPr>
          <a:xfrm>
            <a:off x="16705857" y="7417073"/>
            <a:ext cx="1800200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Straight Connector 428"/>
          <p:cNvCxnSpPr/>
          <p:nvPr/>
        </p:nvCxnSpPr>
        <p:spPr>
          <a:xfrm>
            <a:off x="18506057" y="7417073"/>
            <a:ext cx="0" cy="1296144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" name="Straight Connector 429"/>
          <p:cNvCxnSpPr/>
          <p:nvPr/>
        </p:nvCxnSpPr>
        <p:spPr>
          <a:xfrm>
            <a:off x="16705857" y="7345065"/>
            <a:ext cx="2088232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Straight Connector 430"/>
          <p:cNvCxnSpPr/>
          <p:nvPr/>
        </p:nvCxnSpPr>
        <p:spPr>
          <a:xfrm>
            <a:off x="18794089" y="7345065"/>
            <a:ext cx="0" cy="136815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Straight Connector 431"/>
          <p:cNvCxnSpPr/>
          <p:nvPr/>
        </p:nvCxnSpPr>
        <p:spPr>
          <a:xfrm>
            <a:off x="16705857" y="7273057"/>
            <a:ext cx="2448272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Straight Connector 432"/>
          <p:cNvCxnSpPr/>
          <p:nvPr/>
        </p:nvCxnSpPr>
        <p:spPr>
          <a:xfrm>
            <a:off x="19154129" y="7273057"/>
            <a:ext cx="0" cy="144016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5" name="Elbow Connector 444"/>
          <p:cNvCxnSpPr>
            <a:stCxn id="379" idx="2"/>
          </p:cNvCxnSpPr>
          <p:nvPr/>
        </p:nvCxnSpPr>
        <p:spPr>
          <a:xfrm>
            <a:off x="3824119" y="6891085"/>
            <a:ext cx="1648490" cy="381972"/>
          </a:xfrm>
          <a:prstGeom prst="bentConnector3">
            <a:avLst>
              <a:gd name="adj1" fmla="val 50000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Elbow Connector 452"/>
          <p:cNvCxnSpPr>
            <a:stCxn id="378" idx="2"/>
          </p:cNvCxnSpPr>
          <p:nvPr/>
        </p:nvCxnSpPr>
        <p:spPr>
          <a:xfrm>
            <a:off x="3824119" y="7171970"/>
            <a:ext cx="1640796" cy="202174"/>
          </a:xfrm>
          <a:prstGeom prst="bentConnector3">
            <a:avLst>
              <a:gd name="adj1" fmla="val 33152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Straight Connector 458"/>
          <p:cNvCxnSpPr>
            <a:stCxn id="405" idx="1"/>
            <a:endCxn id="377" idx="2"/>
          </p:cNvCxnSpPr>
          <p:nvPr/>
        </p:nvCxnSpPr>
        <p:spPr>
          <a:xfrm flipH="1">
            <a:off x="3824119" y="7417073"/>
            <a:ext cx="1648490" cy="35783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Elbow Connector 460"/>
          <p:cNvCxnSpPr>
            <a:stCxn id="380" idx="2"/>
          </p:cNvCxnSpPr>
          <p:nvPr/>
        </p:nvCxnSpPr>
        <p:spPr>
          <a:xfrm flipV="1">
            <a:off x="3824119" y="7489082"/>
            <a:ext cx="1712804" cy="244658"/>
          </a:xfrm>
          <a:prstGeom prst="bentConnector3">
            <a:avLst>
              <a:gd name="adj1" fmla="val 30756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Elbow Connector 462"/>
          <p:cNvCxnSpPr>
            <a:stCxn id="381" idx="2"/>
          </p:cNvCxnSpPr>
          <p:nvPr/>
        </p:nvCxnSpPr>
        <p:spPr>
          <a:xfrm flipV="1">
            <a:off x="3824119" y="7561090"/>
            <a:ext cx="1640796" cy="453532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5" name="Rectangle 404"/>
          <p:cNvSpPr/>
          <p:nvPr/>
        </p:nvSpPr>
        <p:spPr>
          <a:xfrm>
            <a:off x="5472609" y="7129041"/>
            <a:ext cx="11377264" cy="5760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77" name="Text Box 142"/>
          <p:cNvSpPr txBox="1">
            <a:spLocks noChangeArrowheads="1"/>
          </p:cNvSpPr>
          <p:nvPr/>
        </p:nvSpPr>
        <p:spPr bwMode="auto">
          <a:xfrm>
            <a:off x="8496945" y="5184825"/>
            <a:ext cx="7488237" cy="60486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Quick Connect </a:t>
            </a:r>
            <a:r>
              <a:rPr kumimoji="0" lang="en-NZ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KP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Bus Loom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ARR-14 (300mm)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ARR-15 (1500mm)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36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Can be connected while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panel is powered up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Multiple Keypads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0" name="Picture 349" descr="ESL-2 PCB 2D.png"/>
          <p:cNvPicPr>
            <a:picLocks noChangeAspect="1"/>
          </p:cNvPicPr>
          <p:nvPr/>
        </p:nvPicPr>
        <p:blipFill>
          <a:blip r:embed="rId4" cstate="print"/>
          <a:srcRect t="42768" r="86511"/>
          <a:stretch>
            <a:fillRect/>
          </a:stretch>
        </p:blipFill>
        <p:spPr>
          <a:xfrm>
            <a:off x="17497945" y="2376513"/>
            <a:ext cx="2592288" cy="6755307"/>
          </a:xfrm>
          <a:prstGeom prst="rect">
            <a:avLst/>
          </a:prstGeom>
        </p:spPr>
      </p:pic>
      <p:sp>
        <p:nvSpPr>
          <p:cNvPr id="68" name="Rectangle 67"/>
          <p:cNvSpPr/>
          <p:nvPr/>
        </p:nvSpPr>
        <p:spPr>
          <a:xfrm>
            <a:off x="2232249" y="11449521"/>
            <a:ext cx="14617624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2" name="Rectangle 71"/>
          <p:cNvSpPr/>
          <p:nvPr/>
        </p:nvSpPr>
        <p:spPr>
          <a:xfrm>
            <a:off x="6624737" y="10081369"/>
            <a:ext cx="936104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3" name="Rectangle 72"/>
          <p:cNvSpPr/>
          <p:nvPr/>
        </p:nvSpPr>
        <p:spPr>
          <a:xfrm>
            <a:off x="11161241" y="8785225"/>
            <a:ext cx="396044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75" name="Elbow Connector 74"/>
          <p:cNvCxnSpPr/>
          <p:nvPr/>
        </p:nvCxnSpPr>
        <p:spPr>
          <a:xfrm rot="10800000" flipV="1">
            <a:off x="14761641" y="3109293"/>
            <a:ext cx="3384376" cy="2795612"/>
          </a:xfrm>
          <a:prstGeom prst="bentConnector3">
            <a:avLst>
              <a:gd name="adj1" fmla="val 99703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79"/>
          <p:cNvCxnSpPr/>
          <p:nvPr/>
        </p:nvCxnSpPr>
        <p:spPr>
          <a:xfrm rot="10800000" flipV="1">
            <a:off x="14761641" y="3744665"/>
            <a:ext cx="3384376" cy="2160240"/>
          </a:xfrm>
          <a:prstGeom prst="bentConnector3">
            <a:avLst>
              <a:gd name="adj1" fmla="val 96900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Elbow Connector 81"/>
          <p:cNvCxnSpPr/>
          <p:nvPr/>
        </p:nvCxnSpPr>
        <p:spPr>
          <a:xfrm rot="10800000" flipV="1">
            <a:off x="14905657" y="4392737"/>
            <a:ext cx="3240360" cy="1584176"/>
          </a:xfrm>
          <a:prstGeom prst="bentConnector3">
            <a:avLst>
              <a:gd name="adj1" fmla="val 97653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Elbow Connector 83"/>
          <p:cNvCxnSpPr/>
          <p:nvPr/>
        </p:nvCxnSpPr>
        <p:spPr>
          <a:xfrm rot="10800000" flipV="1">
            <a:off x="14905657" y="5040809"/>
            <a:ext cx="3240360" cy="864096"/>
          </a:xfrm>
          <a:prstGeom prst="bentConnector3">
            <a:avLst>
              <a:gd name="adj1" fmla="val 95257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Elbow Connector 91"/>
          <p:cNvCxnSpPr/>
          <p:nvPr/>
        </p:nvCxnSpPr>
        <p:spPr>
          <a:xfrm rot="5400000">
            <a:off x="16064135" y="3895031"/>
            <a:ext cx="2579588" cy="1584176"/>
          </a:xfrm>
          <a:prstGeom prst="bentConnector3">
            <a:avLst>
              <a:gd name="adj1" fmla="val 173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/>
          <p:cNvCxnSpPr/>
          <p:nvPr/>
        </p:nvCxnSpPr>
        <p:spPr>
          <a:xfrm rot="5400000">
            <a:off x="16417825" y="4248721"/>
            <a:ext cx="1944216" cy="1512168"/>
          </a:xfrm>
          <a:prstGeom prst="bentConnector3">
            <a:avLst>
              <a:gd name="adj1" fmla="val 1193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Elbow Connector 93"/>
          <p:cNvCxnSpPr/>
          <p:nvPr/>
        </p:nvCxnSpPr>
        <p:spPr>
          <a:xfrm rot="10800000" flipV="1">
            <a:off x="16705857" y="4680769"/>
            <a:ext cx="1440160" cy="1296144"/>
          </a:xfrm>
          <a:prstGeom prst="bentConnector3">
            <a:avLst>
              <a:gd name="adj1" fmla="val 100315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 rot="10800000" flipV="1">
            <a:off x="16705857" y="5328841"/>
            <a:ext cx="1440160" cy="576064"/>
          </a:xfrm>
          <a:prstGeom prst="bentConnector3">
            <a:avLst>
              <a:gd name="adj1" fmla="val 95523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/>
          <p:cNvSpPr/>
          <p:nvPr/>
        </p:nvSpPr>
        <p:spPr>
          <a:xfrm rot="16200000">
            <a:off x="13177465" y="7273057"/>
            <a:ext cx="3456384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1" name="Rectangle 70"/>
          <p:cNvSpPr/>
          <p:nvPr/>
        </p:nvSpPr>
        <p:spPr>
          <a:xfrm rot="16200000">
            <a:off x="13573509" y="8605205"/>
            <a:ext cx="612068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153" name="Elbow Connector 152"/>
          <p:cNvCxnSpPr/>
          <p:nvPr/>
        </p:nvCxnSpPr>
        <p:spPr>
          <a:xfrm rot="5400000">
            <a:off x="15481721" y="3384625"/>
            <a:ext cx="2808312" cy="2520280"/>
          </a:xfrm>
          <a:prstGeom prst="bentConnector3">
            <a:avLst>
              <a:gd name="adj1" fmla="val 545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Elbow Connector 153"/>
          <p:cNvCxnSpPr/>
          <p:nvPr/>
        </p:nvCxnSpPr>
        <p:spPr>
          <a:xfrm rot="10800000" flipV="1">
            <a:off x="15625737" y="3888681"/>
            <a:ext cx="2520280" cy="2160240"/>
          </a:xfrm>
          <a:prstGeom prst="bentConnector3">
            <a:avLst>
              <a:gd name="adj1" fmla="val 96208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Elbow Connector 154"/>
          <p:cNvCxnSpPr/>
          <p:nvPr/>
        </p:nvCxnSpPr>
        <p:spPr>
          <a:xfrm rot="10800000" flipV="1">
            <a:off x="15769753" y="4536753"/>
            <a:ext cx="2448272" cy="1584176"/>
          </a:xfrm>
          <a:prstGeom prst="bentConnector3">
            <a:avLst>
              <a:gd name="adj1" fmla="val 97919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Elbow Connector 155"/>
          <p:cNvCxnSpPr/>
          <p:nvPr/>
        </p:nvCxnSpPr>
        <p:spPr>
          <a:xfrm rot="10800000" flipV="1">
            <a:off x="15769753" y="5184825"/>
            <a:ext cx="2376264" cy="864096"/>
          </a:xfrm>
          <a:prstGeom prst="bentConnector3">
            <a:avLst>
              <a:gd name="adj1" fmla="val 93563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/>
          <p:cNvSpPr/>
          <p:nvPr/>
        </p:nvSpPr>
        <p:spPr>
          <a:xfrm rot="16200000">
            <a:off x="13393489" y="7921129"/>
            <a:ext cx="4752528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16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073" y="7489081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6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33049" y="4896793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7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0561" y="6264945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65" name="Text Box 108"/>
          <p:cNvSpPr txBox="1">
            <a:spLocks noChangeArrowheads="1"/>
          </p:cNvSpPr>
          <p:nvPr/>
        </p:nvSpPr>
        <p:spPr bwMode="auto">
          <a:xfrm>
            <a:off x="-360039" y="2664545"/>
            <a:ext cx="10585176" cy="41044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Up to 8 Keypads can be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connected to the ESL-2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Recommended Wiring: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Star</a:t>
            </a:r>
            <a:r>
              <a:rPr kumimoji="0" lang="en-NZ" sz="5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Configuration</a:t>
            </a:r>
            <a:endParaRPr kumimoji="0" lang="en-NZ" sz="5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Multiple Keypads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0" name="Picture 349" descr="ESL-2 PCB 2D.png"/>
          <p:cNvPicPr>
            <a:picLocks noChangeAspect="1"/>
          </p:cNvPicPr>
          <p:nvPr/>
        </p:nvPicPr>
        <p:blipFill>
          <a:blip r:embed="rId4" cstate="print"/>
          <a:srcRect t="42768" r="86511"/>
          <a:stretch>
            <a:fillRect/>
          </a:stretch>
        </p:blipFill>
        <p:spPr>
          <a:xfrm>
            <a:off x="17497945" y="2376513"/>
            <a:ext cx="2592288" cy="6755307"/>
          </a:xfrm>
          <a:prstGeom prst="rect">
            <a:avLst/>
          </a:prstGeom>
        </p:spPr>
      </p:pic>
      <p:sp>
        <p:nvSpPr>
          <p:cNvPr id="68" name="Rectangle 67"/>
          <p:cNvSpPr/>
          <p:nvPr/>
        </p:nvSpPr>
        <p:spPr>
          <a:xfrm>
            <a:off x="2232249" y="11449521"/>
            <a:ext cx="4248472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2" name="Rectangle 71"/>
          <p:cNvSpPr/>
          <p:nvPr/>
        </p:nvSpPr>
        <p:spPr>
          <a:xfrm>
            <a:off x="6624737" y="10081369"/>
            <a:ext cx="4248472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3" name="Rectangle 72"/>
          <p:cNvSpPr/>
          <p:nvPr/>
        </p:nvSpPr>
        <p:spPr>
          <a:xfrm>
            <a:off x="11161241" y="8785225"/>
            <a:ext cx="396044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75" name="Elbow Connector 74"/>
          <p:cNvCxnSpPr/>
          <p:nvPr/>
        </p:nvCxnSpPr>
        <p:spPr>
          <a:xfrm rot="10800000" flipV="1">
            <a:off x="14761641" y="3109293"/>
            <a:ext cx="3384376" cy="2795612"/>
          </a:xfrm>
          <a:prstGeom prst="bentConnector3">
            <a:avLst>
              <a:gd name="adj1" fmla="val 99703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79"/>
          <p:cNvCxnSpPr/>
          <p:nvPr/>
        </p:nvCxnSpPr>
        <p:spPr>
          <a:xfrm rot="10800000" flipV="1">
            <a:off x="14761641" y="3744665"/>
            <a:ext cx="3384376" cy="2160240"/>
          </a:xfrm>
          <a:prstGeom prst="bentConnector3">
            <a:avLst>
              <a:gd name="adj1" fmla="val 96900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Elbow Connector 81"/>
          <p:cNvCxnSpPr/>
          <p:nvPr/>
        </p:nvCxnSpPr>
        <p:spPr>
          <a:xfrm rot="10800000" flipV="1">
            <a:off x="14905657" y="4392737"/>
            <a:ext cx="3240360" cy="1584176"/>
          </a:xfrm>
          <a:prstGeom prst="bentConnector3">
            <a:avLst>
              <a:gd name="adj1" fmla="val 97653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Elbow Connector 83"/>
          <p:cNvCxnSpPr/>
          <p:nvPr/>
        </p:nvCxnSpPr>
        <p:spPr>
          <a:xfrm rot="10800000" flipV="1">
            <a:off x="14905657" y="5040809"/>
            <a:ext cx="3240360" cy="864096"/>
          </a:xfrm>
          <a:prstGeom prst="bentConnector3">
            <a:avLst>
              <a:gd name="adj1" fmla="val 95257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/>
          <p:cNvSpPr/>
          <p:nvPr/>
        </p:nvSpPr>
        <p:spPr>
          <a:xfrm rot="16200000">
            <a:off x="13177465" y="7273057"/>
            <a:ext cx="3456384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1" name="Rectangle 70"/>
          <p:cNvSpPr/>
          <p:nvPr/>
        </p:nvSpPr>
        <p:spPr>
          <a:xfrm rot="16200000">
            <a:off x="4356485" y="9757333"/>
            <a:ext cx="3816424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09" name="Rectangle 108"/>
          <p:cNvSpPr/>
          <p:nvPr/>
        </p:nvSpPr>
        <p:spPr>
          <a:xfrm rot="16200000">
            <a:off x="8280921" y="7921129"/>
            <a:ext cx="4752528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16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073" y="7489081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6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33049" y="4896793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7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0561" y="6264945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65" name="Text Box 108"/>
          <p:cNvSpPr txBox="1">
            <a:spLocks noChangeArrowheads="1"/>
          </p:cNvSpPr>
          <p:nvPr/>
        </p:nvSpPr>
        <p:spPr bwMode="auto">
          <a:xfrm>
            <a:off x="-360039" y="2664545"/>
            <a:ext cx="10585176" cy="41044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Alternative Wiring: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Linked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5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Addressing Keypads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0" name="Picture 349" descr="ESL-2 PCB 2D.png"/>
          <p:cNvPicPr>
            <a:picLocks noChangeAspect="1"/>
          </p:cNvPicPr>
          <p:nvPr/>
        </p:nvPicPr>
        <p:blipFill>
          <a:blip r:embed="rId4" cstate="print"/>
          <a:srcRect t="42768" r="86511"/>
          <a:stretch>
            <a:fillRect/>
          </a:stretch>
        </p:blipFill>
        <p:spPr>
          <a:xfrm>
            <a:off x="17497945" y="2376513"/>
            <a:ext cx="2592288" cy="6755307"/>
          </a:xfrm>
          <a:prstGeom prst="rect">
            <a:avLst/>
          </a:prstGeom>
        </p:spPr>
      </p:pic>
      <p:sp>
        <p:nvSpPr>
          <p:cNvPr id="68" name="Rectangle 67"/>
          <p:cNvSpPr/>
          <p:nvPr/>
        </p:nvSpPr>
        <p:spPr>
          <a:xfrm>
            <a:off x="2232249" y="11449521"/>
            <a:ext cx="14617624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2" name="Rectangle 71"/>
          <p:cNvSpPr/>
          <p:nvPr/>
        </p:nvSpPr>
        <p:spPr>
          <a:xfrm>
            <a:off x="6624737" y="10081369"/>
            <a:ext cx="936104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3" name="Rectangle 72"/>
          <p:cNvSpPr/>
          <p:nvPr/>
        </p:nvSpPr>
        <p:spPr>
          <a:xfrm>
            <a:off x="11161241" y="8785225"/>
            <a:ext cx="396044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75" name="Elbow Connector 74"/>
          <p:cNvCxnSpPr/>
          <p:nvPr/>
        </p:nvCxnSpPr>
        <p:spPr>
          <a:xfrm rot="10800000" flipV="1">
            <a:off x="14761641" y="3109293"/>
            <a:ext cx="3384376" cy="2795612"/>
          </a:xfrm>
          <a:prstGeom prst="bentConnector3">
            <a:avLst>
              <a:gd name="adj1" fmla="val 99703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79"/>
          <p:cNvCxnSpPr/>
          <p:nvPr/>
        </p:nvCxnSpPr>
        <p:spPr>
          <a:xfrm rot="10800000" flipV="1">
            <a:off x="14761641" y="3744665"/>
            <a:ext cx="3384376" cy="2160240"/>
          </a:xfrm>
          <a:prstGeom prst="bentConnector3">
            <a:avLst>
              <a:gd name="adj1" fmla="val 96900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Elbow Connector 81"/>
          <p:cNvCxnSpPr/>
          <p:nvPr/>
        </p:nvCxnSpPr>
        <p:spPr>
          <a:xfrm rot="10800000" flipV="1">
            <a:off x="14905657" y="4392737"/>
            <a:ext cx="3240360" cy="1584176"/>
          </a:xfrm>
          <a:prstGeom prst="bentConnector3">
            <a:avLst>
              <a:gd name="adj1" fmla="val 97653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Elbow Connector 83"/>
          <p:cNvCxnSpPr/>
          <p:nvPr/>
        </p:nvCxnSpPr>
        <p:spPr>
          <a:xfrm rot="10800000" flipV="1">
            <a:off x="14905657" y="5040809"/>
            <a:ext cx="3240360" cy="864096"/>
          </a:xfrm>
          <a:prstGeom prst="bentConnector3">
            <a:avLst>
              <a:gd name="adj1" fmla="val 95257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Elbow Connector 91"/>
          <p:cNvCxnSpPr/>
          <p:nvPr/>
        </p:nvCxnSpPr>
        <p:spPr>
          <a:xfrm rot="5400000">
            <a:off x="16064135" y="3895031"/>
            <a:ext cx="2579588" cy="1584176"/>
          </a:xfrm>
          <a:prstGeom prst="bentConnector3">
            <a:avLst>
              <a:gd name="adj1" fmla="val 173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/>
          <p:cNvCxnSpPr/>
          <p:nvPr/>
        </p:nvCxnSpPr>
        <p:spPr>
          <a:xfrm rot="5400000">
            <a:off x="16417825" y="4248721"/>
            <a:ext cx="1944216" cy="1512168"/>
          </a:xfrm>
          <a:prstGeom prst="bentConnector3">
            <a:avLst>
              <a:gd name="adj1" fmla="val 1193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Elbow Connector 93"/>
          <p:cNvCxnSpPr/>
          <p:nvPr/>
        </p:nvCxnSpPr>
        <p:spPr>
          <a:xfrm rot="10800000" flipV="1">
            <a:off x="16705857" y="4680769"/>
            <a:ext cx="1440160" cy="1296144"/>
          </a:xfrm>
          <a:prstGeom prst="bentConnector3">
            <a:avLst>
              <a:gd name="adj1" fmla="val 100315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 rot="10800000" flipV="1">
            <a:off x="16705857" y="5328841"/>
            <a:ext cx="1440160" cy="576064"/>
          </a:xfrm>
          <a:prstGeom prst="bentConnector3">
            <a:avLst>
              <a:gd name="adj1" fmla="val 95523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/>
          <p:cNvSpPr/>
          <p:nvPr/>
        </p:nvSpPr>
        <p:spPr>
          <a:xfrm rot="16200000">
            <a:off x="13177465" y="7273057"/>
            <a:ext cx="3456384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1" name="Rectangle 70"/>
          <p:cNvSpPr/>
          <p:nvPr/>
        </p:nvSpPr>
        <p:spPr>
          <a:xfrm rot="16200000">
            <a:off x="13573509" y="8605205"/>
            <a:ext cx="612068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153" name="Elbow Connector 152"/>
          <p:cNvCxnSpPr/>
          <p:nvPr/>
        </p:nvCxnSpPr>
        <p:spPr>
          <a:xfrm rot="5400000">
            <a:off x="15481721" y="3384625"/>
            <a:ext cx="2808312" cy="2520280"/>
          </a:xfrm>
          <a:prstGeom prst="bentConnector3">
            <a:avLst>
              <a:gd name="adj1" fmla="val 545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Elbow Connector 153"/>
          <p:cNvCxnSpPr/>
          <p:nvPr/>
        </p:nvCxnSpPr>
        <p:spPr>
          <a:xfrm rot="10800000" flipV="1">
            <a:off x="15625737" y="3888681"/>
            <a:ext cx="2520280" cy="2160240"/>
          </a:xfrm>
          <a:prstGeom prst="bentConnector3">
            <a:avLst>
              <a:gd name="adj1" fmla="val 96208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Elbow Connector 154"/>
          <p:cNvCxnSpPr/>
          <p:nvPr/>
        </p:nvCxnSpPr>
        <p:spPr>
          <a:xfrm rot="10800000" flipV="1">
            <a:off x="15769753" y="4536753"/>
            <a:ext cx="2448272" cy="1584176"/>
          </a:xfrm>
          <a:prstGeom prst="bentConnector3">
            <a:avLst>
              <a:gd name="adj1" fmla="val 97919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Elbow Connector 155"/>
          <p:cNvCxnSpPr/>
          <p:nvPr/>
        </p:nvCxnSpPr>
        <p:spPr>
          <a:xfrm rot="10800000" flipV="1">
            <a:off x="15769753" y="5184825"/>
            <a:ext cx="2376264" cy="864096"/>
          </a:xfrm>
          <a:prstGeom prst="bentConnector3">
            <a:avLst>
              <a:gd name="adj1" fmla="val 93563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/>
          <p:cNvSpPr/>
          <p:nvPr/>
        </p:nvSpPr>
        <p:spPr>
          <a:xfrm rot="16200000">
            <a:off x="13393489" y="7921129"/>
            <a:ext cx="4752528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16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073" y="7489081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6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33049" y="4896793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7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0561" y="6264945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65" name="Text Box 108"/>
          <p:cNvSpPr txBox="1">
            <a:spLocks noChangeArrowheads="1"/>
          </p:cNvSpPr>
          <p:nvPr/>
        </p:nvSpPr>
        <p:spPr bwMode="auto">
          <a:xfrm>
            <a:off x="432049" y="3096593"/>
            <a:ext cx="13969552" cy="19442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Each Keypad on the system required a different Keypad Address, or there could be conflictions.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4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472609" y="8137153"/>
            <a:ext cx="252028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US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80121" y="9505305"/>
            <a:ext cx="252028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en-US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865097" y="6841009"/>
            <a:ext cx="252028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en-US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72609" y="9649321"/>
            <a:ext cx="25202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Must be set</a:t>
            </a:r>
          </a:p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Default = 1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474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865097" y="8281169"/>
            <a:ext cx="25202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Must be set</a:t>
            </a:r>
          </a:p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Default = 1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474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80121" y="10945465"/>
            <a:ext cx="25202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Can be left</a:t>
            </a:r>
          </a:p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Default = 1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Addressing Keypads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0" name="Picture 349" descr="ESL-2 PCB 2D.png"/>
          <p:cNvPicPr>
            <a:picLocks noChangeAspect="1"/>
          </p:cNvPicPr>
          <p:nvPr/>
        </p:nvPicPr>
        <p:blipFill>
          <a:blip r:embed="rId4" cstate="print"/>
          <a:srcRect t="42768" r="86511"/>
          <a:stretch>
            <a:fillRect/>
          </a:stretch>
        </p:blipFill>
        <p:spPr>
          <a:xfrm>
            <a:off x="17497945" y="2376513"/>
            <a:ext cx="2592288" cy="6755307"/>
          </a:xfrm>
          <a:prstGeom prst="rect">
            <a:avLst/>
          </a:prstGeom>
        </p:spPr>
      </p:pic>
      <p:sp>
        <p:nvSpPr>
          <p:cNvPr id="68" name="Rectangle 67"/>
          <p:cNvSpPr/>
          <p:nvPr/>
        </p:nvSpPr>
        <p:spPr>
          <a:xfrm>
            <a:off x="2232249" y="11449521"/>
            <a:ext cx="14617624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2" name="Rectangle 71"/>
          <p:cNvSpPr/>
          <p:nvPr/>
        </p:nvSpPr>
        <p:spPr>
          <a:xfrm>
            <a:off x="6624737" y="10081369"/>
            <a:ext cx="936104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3" name="Rectangle 72"/>
          <p:cNvSpPr/>
          <p:nvPr/>
        </p:nvSpPr>
        <p:spPr>
          <a:xfrm>
            <a:off x="11161241" y="8785225"/>
            <a:ext cx="396044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75" name="Elbow Connector 74"/>
          <p:cNvCxnSpPr/>
          <p:nvPr/>
        </p:nvCxnSpPr>
        <p:spPr>
          <a:xfrm rot="10800000" flipV="1">
            <a:off x="14761641" y="3109293"/>
            <a:ext cx="3384376" cy="2795612"/>
          </a:xfrm>
          <a:prstGeom prst="bentConnector3">
            <a:avLst>
              <a:gd name="adj1" fmla="val 99703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79"/>
          <p:cNvCxnSpPr/>
          <p:nvPr/>
        </p:nvCxnSpPr>
        <p:spPr>
          <a:xfrm rot="10800000" flipV="1">
            <a:off x="14761641" y="3744665"/>
            <a:ext cx="3384376" cy="2160240"/>
          </a:xfrm>
          <a:prstGeom prst="bentConnector3">
            <a:avLst>
              <a:gd name="adj1" fmla="val 96900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Elbow Connector 81"/>
          <p:cNvCxnSpPr/>
          <p:nvPr/>
        </p:nvCxnSpPr>
        <p:spPr>
          <a:xfrm rot="10800000" flipV="1">
            <a:off x="14905657" y="4392737"/>
            <a:ext cx="3240360" cy="1584176"/>
          </a:xfrm>
          <a:prstGeom prst="bentConnector3">
            <a:avLst>
              <a:gd name="adj1" fmla="val 97653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Elbow Connector 83"/>
          <p:cNvCxnSpPr/>
          <p:nvPr/>
        </p:nvCxnSpPr>
        <p:spPr>
          <a:xfrm rot="10800000" flipV="1">
            <a:off x="14905657" y="5040809"/>
            <a:ext cx="3240360" cy="864096"/>
          </a:xfrm>
          <a:prstGeom prst="bentConnector3">
            <a:avLst>
              <a:gd name="adj1" fmla="val 95257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Elbow Connector 91"/>
          <p:cNvCxnSpPr/>
          <p:nvPr/>
        </p:nvCxnSpPr>
        <p:spPr>
          <a:xfrm rot="5400000">
            <a:off x="16064135" y="3895031"/>
            <a:ext cx="2579588" cy="1584176"/>
          </a:xfrm>
          <a:prstGeom prst="bentConnector3">
            <a:avLst>
              <a:gd name="adj1" fmla="val 173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/>
          <p:cNvCxnSpPr/>
          <p:nvPr/>
        </p:nvCxnSpPr>
        <p:spPr>
          <a:xfrm rot="5400000">
            <a:off x="16417825" y="4248721"/>
            <a:ext cx="1944216" cy="1512168"/>
          </a:xfrm>
          <a:prstGeom prst="bentConnector3">
            <a:avLst>
              <a:gd name="adj1" fmla="val 1193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Elbow Connector 93"/>
          <p:cNvCxnSpPr/>
          <p:nvPr/>
        </p:nvCxnSpPr>
        <p:spPr>
          <a:xfrm rot="10800000" flipV="1">
            <a:off x="16705857" y="4680769"/>
            <a:ext cx="1440160" cy="1296144"/>
          </a:xfrm>
          <a:prstGeom prst="bentConnector3">
            <a:avLst>
              <a:gd name="adj1" fmla="val 100315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 rot="10800000" flipV="1">
            <a:off x="16705857" y="5328841"/>
            <a:ext cx="1440160" cy="576064"/>
          </a:xfrm>
          <a:prstGeom prst="bentConnector3">
            <a:avLst>
              <a:gd name="adj1" fmla="val 95523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/>
          <p:cNvSpPr/>
          <p:nvPr/>
        </p:nvSpPr>
        <p:spPr>
          <a:xfrm rot="16200000">
            <a:off x="13177465" y="7273057"/>
            <a:ext cx="3456384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1" name="Rectangle 70"/>
          <p:cNvSpPr/>
          <p:nvPr/>
        </p:nvSpPr>
        <p:spPr>
          <a:xfrm rot="16200000">
            <a:off x="13573509" y="8605205"/>
            <a:ext cx="612068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153" name="Elbow Connector 152"/>
          <p:cNvCxnSpPr/>
          <p:nvPr/>
        </p:nvCxnSpPr>
        <p:spPr>
          <a:xfrm rot="5400000">
            <a:off x="15481721" y="3384625"/>
            <a:ext cx="2808312" cy="2520280"/>
          </a:xfrm>
          <a:prstGeom prst="bentConnector3">
            <a:avLst>
              <a:gd name="adj1" fmla="val 545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Elbow Connector 153"/>
          <p:cNvCxnSpPr/>
          <p:nvPr/>
        </p:nvCxnSpPr>
        <p:spPr>
          <a:xfrm rot="10800000" flipV="1">
            <a:off x="15625737" y="3888681"/>
            <a:ext cx="2520280" cy="2160240"/>
          </a:xfrm>
          <a:prstGeom prst="bentConnector3">
            <a:avLst>
              <a:gd name="adj1" fmla="val 96208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Elbow Connector 154"/>
          <p:cNvCxnSpPr/>
          <p:nvPr/>
        </p:nvCxnSpPr>
        <p:spPr>
          <a:xfrm rot="10800000" flipV="1">
            <a:off x="15769753" y="4536753"/>
            <a:ext cx="2448272" cy="1584176"/>
          </a:xfrm>
          <a:prstGeom prst="bentConnector3">
            <a:avLst>
              <a:gd name="adj1" fmla="val 97919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Elbow Connector 155"/>
          <p:cNvCxnSpPr/>
          <p:nvPr/>
        </p:nvCxnSpPr>
        <p:spPr>
          <a:xfrm rot="10800000" flipV="1">
            <a:off x="15769753" y="5184825"/>
            <a:ext cx="2376264" cy="864096"/>
          </a:xfrm>
          <a:prstGeom prst="bentConnector3">
            <a:avLst>
              <a:gd name="adj1" fmla="val 93563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/>
          <p:cNvSpPr/>
          <p:nvPr/>
        </p:nvSpPr>
        <p:spPr>
          <a:xfrm rot="16200000">
            <a:off x="13393489" y="7921129"/>
            <a:ext cx="4752528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16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073" y="7489081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6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33049" y="4896793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7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0561" y="6264945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65" name="Text Box 108"/>
          <p:cNvSpPr txBox="1">
            <a:spLocks noChangeArrowheads="1"/>
          </p:cNvSpPr>
          <p:nvPr/>
        </p:nvSpPr>
        <p:spPr bwMode="auto">
          <a:xfrm>
            <a:off x="432049" y="3096593"/>
            <a:ext cx="13969552" cy="19442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Each Keypad on the system required a different Keypad Address, or there could be conflictions.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4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472609" y="8137153"/>
            <a:ext cx="252028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US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80121" y="9505305"/>
            <a:ext cx="252028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en-US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865097" y="6841009"/>
            <a:ext cx="252028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en-US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72609" y="9649321"/>
            <a:ext cx="25202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Must be set</a:t>
            </a:r>
          </a:p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Default = 1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474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865097" y="8281169"/>
            <a:ext cx="25202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Must be set</a:t>
            </a:r>
          </a:p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Default = 1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474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80121" y="10945465"/>
            <a:ext cx="25202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Can be left</a:t>
            </a:r>
          </a:p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Default = 1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14" name="Rectangle 113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15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16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4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17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Addressing Keypads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8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4257" y="2592537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19" name="Picture 108" descr="KP-ICON OEM2"/>
          <p:cNvPicPr>
            <a:picLocks noChangeAspect="1" noChangeArrowheads="1"/>
          </p:cNvPicPr>
          <p:nvPr/>
        </p:nvPicPr>
        <p:blipFill>
          <a:blip r:embed="rId6" cstate="print"/>
          <a:srcRect l="24900" r="28413" b="36956"/>
          <a:stretch>
            <a:fillRect/>
          </a:stretch>
        </p:blipFill>
        <p:spPr bwMode="auto">
          <a:xfrm>
            <a:off x="8928993" y="2880569"/>
            <a:ext cx="3240360" cy="43756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20" name="Picture 108" descr="KP-ICON OEM2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5337705" y="2520529"/>
            <a:ext cx="5544616" cy="55446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21" name="Text Box 108"/>
          <p:cNvSpPr txBox="1">
            <a:spLocks noChangeArrowheads="1"/>
          </p:cNvSpPr>
          <p:nvPr/>
        </p:nvSpPr>
        <p:spPr bwMode="auto">
          <a:xfrm>
            <a:off x="1584177" y="7345065"/>
            <a:ext cx="4680520" cy="936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400" b="1" dirty="0" err="1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KP</a:t>
            </a: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-ICON-OEM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4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Text Box 108"/>
          <p:cNvSpPr txBox="1">
            <a:spLocks noChangeArrowheads="1"/>
          </p:cNvSpPr>
          <p:nvPr/>
        </p:nvSpPr>
        <p:spPr bwMode="auto">
          <a:xfrm>
            <a:off x="8064897" y="7273057"/>
            <a:ext cx="5112568" cy="936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KP-LCD-ST7-OEM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4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Text Box 108"/>
          <p:cNvSpPr txBox="1">
            <a:spLocks noChangeArrowheads="1"/>
          </p:cNvSpPr>
          <p:nvPr/>
        </p:nvSpPr>
        <p:spPr bwMode="auto">
          <a:xfrm>
            <a:off x="15913769" y="7201049"/>
            <a:ext cx="4680520" cy="936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EC-TOUCH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4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 Box 108"/>
          <p:cNvSpPr txBox="1">
            <a:spLocks noChangeArrowheads="1"/>
          </p:cNvSpPr>
          <p:nvPr/>
        </p:nvSpPr>
        <p:spPr bwMode="auto">
          <a:xfrm>
            <a:off x="360041" y="1872457"/>
            <a:ext cx="22394488" cy="936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Different keypad model have different ways to change their address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4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0769" name="Group 1"/>
          <p:cNvGrpSpPr>
            <a:grpSpLocks/>
          </p:cNvGrpSpPr>
          <p:nvPr/>
        </p:nvGrpSpPr>
        <p:grpSpPr bwMode="auto">
          <a:xfrm>
            <a:off x="1338407" y="8209161"/>
            <a:ext cx="1109866" cy="719584"/>
            <a:chOff x="114255597" y="109687186"/>
            <a:chExt cx="433322" cy="281432"/>
          </a:xfrm>
          <a:noFill/>
        </p:grpSpPr>
        <p:sp>
          <p:nvSpPr>
            <p:cNvPr id="160770" name="WordArt 2"/>
            <p:cNvSpPr>
              <a:spLocks noChangeArrowheads="1" noChangeShapeType="1" noTextEdit="1"/>
            </p:cNvSpPr>
            <p:nvPr/>
          </p:nvSpPr>
          <p:spPr bwMode="auto">
            <a:xfrm>
              <a:off x="114338611" y="109784438"/>
              <a:ext cx="277993" cy="88017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dirty="0" err="1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PROG</a:t>
              </a:r>
              <a:endParaRPr lang="en-NZ" sz="1800" kern="10" spc="0" dirty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grpSp>
          <p:nvGrpSpPr>
            <p:cNvPr id="160771" name="Group 3"/>
            <p:cNvGrpSpPr>
              <a:grpSpLocks/>
            </p:cNvGrpSpPr>
            <p:nvPr/>
          </p:nvGrpSpPr>
          <p:grpSpPr bwMode="auto">
            <a:xfrm>
              <a:off x="114255597" y="109687186"/>
              <a:ext cx="433322" cy="281432"/>
              <a:chOff x="114349001" y="109642644"/>
              <a:chExt cx="433322" cy="281432"/>
            </a:xfrm>
            <a:grpFill/>
          </p:grpSpPr>
          <p:sp>
            <p:nvSpPr>
              <p:cNvPr id="160772" name="Arc 4"/>
              <p:cNvSpPr>
                <a:spLocks/>
              </p:cNvSpPr>
              <p:nvPr/>
            </p:nvSpPr>
            <p:spPr bwMode="auto">
              <a:xfrm rot="21600000">
                <a:off x="114759193" y="10964295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73" name="Line 5"/>
              <p:cNvSpPr>
                <a:spLocks noChangeShapeType="1"/>
              </p:cNvSpPr>
              <p:nvPr/>
            </p:nvSpPr>
            <p:spPr bwMode="auto">
              <a:xfrm rot="5400000">
                <a:off x="114665190" y="109780947"/>
                <a:ext cx="234266" cy="1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74" name="Line 6"/>
              <p:cNvSpPr>
                <a:spLocks noChangeShapeType="1"/>
              </p:cNvSpPr>
              <p:nvPr/>
            </p:nvSpPr>
            <p:spPr bwMode="auto">
              <a:xfrm rot="5400000">
                <a:off x="114227411" y="109782814"/>
                <a:ext cx="243182" cy="1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75" name="Arc 7"/>
              <p:cNvSpPr>
                <a:spLocks/>
              </p:cNvSpPr>
              <p:nvPr/>
            </p:nvSpPr>
            <p:spPr bwMode="auto">
              <a:xfrm rot="27000000">
                <a:off x="114759454" y="10990124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76" name="Arc 8"/>
              <p:cNvSpPr>
                <a:spLocks/>
              </p:cNvSpPr>
              <p:nvPr/>
            </p:nvSpPr>
            <p:spPr bwMode="auto">
              <a:xfrm rot="10800000" flipV="1">
                <a:off x="114349001" y="10964300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77" name="Line 9"/>
              <p:cNvSpPr>
                <a:spLocks noChangeShapeType="1"/>
              </p:cNvSpPr>
              <p:nvPr/>
            </p:nvSpPr>
            <p:spPr bwMode="auto">
              <a:xfrm rot="5400000">
                <a:off x="114568347" y="109731912"/>
                <a:ext cx="2" cy="384326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78" name="Arc 10"/>
              <p:cNvSpPr>
                <a:spLocks/>
              </p:cNvSpPr>
              <p:nvPr/>
            </p:nvSpPr>
            <p:spPr bwMode="auto">
              <a:xfrm rot="32400000">
                <a:off x="114349001" y="10990440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79" name="Line 11"/>
              <p:cNvSpPr>
                <a:spLocks noChangeShapeType="1"/>
              </p:cNvSpPr>
              <p:nvPr/>
            </p:nvSpPr>
            <p:spPr bwMode="auto">
              <a:xfrm rot="5400000">
                <a:off x="114564441" y="109450482"/>
                <a:ext cx="2" cy="384326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grpSp>
        <p:nvGrpSpPr>
          <p:cNvPr id="160780" name="Group 12"/>
          <p:cNvGrpSpPr>
            <a:grpSpLocks/>
          </p:cNvGrpSpPr>
          <p:nvPr/>
        </p:nvGrpSpPr>
        <p:grpSpPr bwMode="auto">
          <a:xfrm>
            <a:off x="3240361" y="8209161"/>
            <a:ext cx="1800200" cy="894295"/>
            <a:chOff x="114890021" y="108448682"/>
            <a:chExt cx="738001" cy="366722"/>
          </a:xfrm>
        </p:grpSpPr>
        <p:sp>
          <p:nvSpPr>
            <p:cNvPr id="16078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14949356" y="108553552"/>
              <a:ext cx="380783" cy="880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dirty="0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BYPASS</a:t>
              </a:r>
              <a:endParaRPr lang="en-NZ" sz="1800" kern="10" spc="0" dirty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60782" name="Arc 14"/>
            <p:cNvSpPr>
              <a:spLocks/>
            </p:cNvSpPr>
            <p:nvPr/>
          </p:nvSpPr>
          <p:spPr bwMode="auto">
            <a:xfrm rot="9467676" flipH="1">
              <a:off x="115045475" y="108502256"/>
              <a:ext cx="582547" cy="313148"/>
            </a:xfrm>
            <a:custGeom>
              <a:avLst/>
              <a:gdLst>
                <a:gd name="G0" fmla="+- 0 0 0"/>
                <a:gd name="G1" fmla="+- 12318 0 0"/>
                <a:gd name="G2" fmla="+- 21600 0 0"/>
                <a:gd name="T0" fmla="*/ 17744 w 21460"/>
                <a:gd name="T1" fmla="*/ 0 h 12318"/>
                <a:gd name="T2" fmla="*/ 21460 w 21460"/>
                <a:gd name="T3" fmla="*/ 9865 h 12318"/>
                <a:gd name="T4" fmla="*/ 0 w 21460"/>
                <a:gd name="T5" fmla="*/ 12318 h 1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460" h="12318" fill="none" extrusionOk="0">
                  <a:moveTo>
                    <a:pt x="17743" y="0"/>
                  </a:moveTo>
                  <a:cubicBezTo>
                    <a:pt x="19778" y="2931"/>
                    <a:pt x="21055" y="6320"/>
                    <a:pt x="21460" y="9864"/>
                  </a:cubicBezTo>
                </a:path>
                <a:path w="21460" h="12318" stroke="0" extrusionOk="0">
                  <a:moveTo>
                    <a:pt x="17743" y="0"/>
                  </a:moveTo>
                  <a:cubicBezTo>
                    <a:pt x="19778" y="2931"/>
                    <a:pt x="21055" y="6320"/>
                    <a:pt x="21460" y="9864"/>
                  </a:cubicBezTo>
                  <a:lnTo>
                    <a:pt x="0" y="12318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783" name="Arc 15"/>
            <p:cNvSpPr>
              <a:spLocks/>
            </p:cNvSpPr>
            <p:nvPr/>
          </p:nvSpPr>
          <p:spPr bwMode="auto">
            <a:xfrm rot="5400000" flipH="1">
              <a:off x="115550982" y="108449736"/>
              <a:ext cx="20897" cy="18789"/>
            </a:xfrm>
            <a:custGeom>
              <a:avLst/>
              <a:gdLst>
                <a:gd name="G0" fmla="+- 0 0 0"/>
                <a:gd name="G1" fmla="+- 20635 0 0"/>
                <a:gd name="G2" fmla="+- 21600 0 0"/>
                <a:gd name="T0" fmla="*/ 6384 w 21547"/>
                <a:gd name="T1" fmla="*/ 0 h 20635"/>
                <a:gd name="T2" fmla="*/ 21547 w 21547"/>
                <a:gd name="T3" fmla="*/ 19128 h 20635"/>
                <a:gd name="T4" fmla="*/ 0 w 21547"/>
                <a:gd name="T5" fmla="*/ 20635 h 20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47" h="20635" fill="none" extrusionOk="0">
                  <a:moveTo>
                    <a:pt x="6384" y="-1"/>
                  </a:moveTo>
                  <a:cubicBezTo>
                    <a:pt x="14901" y="2635"/>
                    <a:pt x="20925" y="10233"/>
                    <a:pt x="21547" y="19127"/>
                  </a:cubicBezTo>
                </a:path>
                <a:path w="21547" h="20635" stroke="0" extrusionOk="0">
                  <a:moveTo>
                    <a:pt x="6384" y="-1"/>
                  </a:moveTo>
                  <a:cubicBezTo>
                    <a:pt x="14901" y="2635"/>
                    <a:pt x="20925" y="10233"/>
                    <a:pt x="21547" y="19127"/>
                  </a:cubicBezTo>
                  <a:lnTo>
                    <a:pt x="0" y="20635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784" name="Line 16"/>
            <p:cNvSpPr>
              <a:spLocks noChangeShapeType="1"/>
            </p:cNvSpPr>
            <p:nvPr/>
          </p:nvSpPr>
          <p:spPr bwMode="auto">
            <a:xfrm flipH="1">
              <a:off x="114916015" y="108448682"/>
              <a:ext cx="634830" cy="1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785" name="Line 17"/>
            <p:cNvSpPr>
              <a:spLocks noChangeShapeType="1"/>
            </p:cNvSpPr>
            <p:nvPr/>
          </p:nvSpPr>
          <p:spPr bwMode="auto">
            <a:xfrm flipH="1">
              <a:off x="114909690" y="108744794"/>
              <a:ext cx="643746" cy="1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786" name="Arc 18"/>
            <p:cNvSpPr>
              <a:spLocks/>
            </p:cNvSpPr>
            <p:nvPr/>
          </p:nvSpPr>
          <p:spPr bwMode="auto">
            <a:xfrm flipH="1">
              <a:off x="114890022" y="108448720"/>
              <a:ext cx="25993" cy="19668"/>
            </a:xfrm>
            <a:custGeom>
              <a:avLst/>
              <a:gdLst>
                <a:gd name="G0" fmla="+- 5255 0 0"/>
                <a:gd name="G1" fmla="+- 21600 0 0"/>
                <a:gd name="G2" fmla="+- 21600 0 0"/>
                <a:gd name="T0" fmla="*/ 0 w 26802"/>
                <a:gd name="T1" fmla="*/ 649 h 21600"/>
                <a:gd name="T2" fmla="*/ 26802 w 26802"/>
                <a:gd name="T3" fmla="*/ 20093 h 21600"/>
                <a:gd name="T4" fmla="*/ 5255 w 2680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802" h="21600" fill="none" extrusionOk="0">
                  <a:moveTo>
                    <a:pt x="-1" y="648"/>
                  </a:moveTo>
                  <a:cubicBezTo>
                    <a:pt x="1718" y="217"/>
                    <a:pt x="3483" y="-1"/>
                    <a:pt x="5255" y="0"/>
                  </a:cubicBezTo>
                  <a:cubicBezTo>
                    <a:pt x="16599" y="0"/>
                    <a:pt x="26010" y="8776"/>
                    <a:pt x="26802" y="20092"/>
                  </a:cubicBezTo>
                </a:path>
                <a:path w="26802" h="21600" stroke="0" extrusionOk="0">
                  <a:moveTo>
                    <a:pt x="-1" y="648"/>
                  </a:moveTo>
                  <a:cubicBezTo>
                    <a:pt x="1718" y="217"/>
                    <a:pt x="3483" y="-1"/>
                    <a:pt x="5255" y="0"/>
                  </a:cubicBezTo>
                  <a:cubicBezTo>
                    <a:pt x="16599" y="0"/>
                    <a:pt x="26010" y="8776"/>
                    <a:pt x="26802" y="20092"/>
                  </a:cubicBezTo>
                  <a:lnTo>
                    <a:pt x="5255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787" name="Arc 19"/>
            <p:cNvSpPr>
              <a:spLocks/>
            </p:cNvSpPr>
            <p:nvPr/>
          </p:nvSpPr>
          <p:spPr bwMode="auto">
            <a:xfrm rot="16200000" flipH="1" flipV="1">
              <a:off x="115552173" y="108724972"/>
              <a:ext cx="20897" cy="18789"/>
            </a:xfrm>
            <a:custGeom>
              <a:avLst/>
              <a:gdLst>
                <a:gd name="G0" fmla="+- 0 0 0"/>
                <a:gd name="G1" fmla="+- 20635 0 0"/>
                <a:gd name="G2" fmla="+- 21600 0 0"/>
                <a:gd name="T0" fmla="*/ 6384 w 21547"/>
                <a:gd name="T1" fmla="*/ 0 h 20635"/>
                <a:gd name="T2" fmla="*/ 21547 w 21547"/>
                <a:gd name="T3" fmla="*/ 19128 h 20635"/>
                <a:gd name="T4" fmla="*/ 0 w 21547"/>
                <a:gd name="T5" fmla="*/ 20635 h 20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47" h="20635" fill="none" extrusionOk="0">
                  <a:moveTo>
                    <a:pt x="6384" y="-1"/>
                  </a:moveTo>
                  <a:cubicBezTo>
                    <a:pt x="14901" y="2635"/>
                    <a:pt x="20925" y="10233"/>
                    <a:pt x="21547" y="19127"/>
                  </a:cubicBezTo>
                </a:path>
                <a:path w="21547" h="20635" stroke="0" extrusionOk="0">
                  <a:moveTo>
                    <a:pt x="6384" y="-1"/>
                  </a:moveTo>
                  <a:cubicBezTo>
                    <a:pt x="14901" y="2635"/>
                    <a:pt x="20925" y="10233"/>
                    <a:pt x="21547" y="19127"/>
                  </a:cubicBezTo>
                  <a:lnTo>
                    <a:pt x="0" y="20635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788" name="Line 20"/>
            <p:cNvSpPr>
              <a:spLocks noChangeShapeType="1"/>
            </p:cNvSpPr>
            <p:nvPr/>
          </p:nvSpPr>
          <p:spPr bwMode="auto">
            <a:xfrm flipH="1">
              <a:off x="114890021" y="108471685"/>
              <a:ext cx="1" cy="248660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789" name="Arc 21"/>
            <p:cNvSpPr>
              <a:spLocks/>
            </p:cNvSpPr>
            <p:nvPr/>
          </p:nvSpPr>
          <p:spPr bwMode="auto">
            <a:xfrm rot="16200000" flipH="1">
              <a:off x="114886859" y="108721964"/>
              <a:ext cx="25993" cy="19668"/>
            </a:xfrm>
            <a:custGeom>
              <a:avLst/>
              <a:gdLst>
                <a:gd name="G0" fmla="+- 5255 0 0"/>
                <a:gd name="G1" fmla="+- 21600 0 0"/>
                <a:gd name="G2" fmla="+- 21600 0 0"/>
                <a:gd name="T0" fmla="*/ 0 w 26802"/>
                <a:gd name="T1" fmla="*/ 649 h 21600"/>
                <a:gd name="T2" fmla="*/ 26802 w 26802"/>
                <a:gd name="T3" fmla="*/ 20093 h 21600"/>
                <a:gd name="T4" fmla="*/ 5255 w 2680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802" h="21600" fill="none" extrusionOk="0">
                  <a:moveTo>
                    <a:pt x="-1" y="648"/>
                  </a:moveTo>
                  <a:cubicBezTo>
                    <a:pt x="1718" y="217"/>
                    <a:pt x="3483" y="-1"/>
                    <a:pt x="5255" y="0"/>
                  </a:cubicBezTo>
                  <a:cubicBezTo>
                    <a:pt x="16599" y="0"/>
                    <a:pt x="26010" y="8776"/>
                    <a:pt x="26802" y="20092"/>
                  </a:cubicBezTo>
                </a:path>
                <a:path w="26802" h="21600" stroke="0" extrusionOk="0">
                  <a:moveTo>
                    <a:pt x="-1" y="648"/>
                  </a:moveTo>
                  <a:cubicBezTo>
                    <a:pt x="1718" y="217"/>
                    <a:pt x="3483" y="-1"/>
                    <a:pt x="5255" y="0"/>
                  </a:cubicBezTo>
                  <a:cubicBezTo>
                    <a:pt x="16599" y="0"/>
                    <a:pt x="26010" y="8776"/>
                    <a:pt x="26802" y="20092"/>
                  </a:cubicBezTo>
                  <a:lnTo>
                    <a:pt x="5255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790" name="AutoShape 22"/>
            <p:cNvSpPr>
              <a:spLocks noChangeArrowheads="1"/>
            </p:cNvSpPr>
            <p:nvPr/>
          </p:nvSpPr>
          <p:spPr bwMode="auto">
            <a:xfrm rot="-16200000">
              <a:off x="115425508" y="108571138"/>
              <a:ext cx="180000" cy="54000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grpSp>
        <p:nvGrpSpPr>
          <p:cNvPr id="160791" name="Group 23"/>
          <p:cNvGrpSpPr>
            <a:grpSpLocks/>
          </p:cNvGrpSpPr>
          <p:nvPr/>
        </p:nvGrpSpPr>
        <p:grpSpPr bwMode="auto">
          <a:xfrm>
            <a:off x="5722970" y="8209162"/>
            <a:ext cx="1117791" cy="724722"/>
            <a:chOff x="115271847" y="110564526"/>
            <a:chExt cx="433322" cy="281432"/>
          </a:xfrm>
        </p:grpSpPr>
        <p:sp>
          <p:nvSpPr>
            <p:cNvPr id="160792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15313072" y="110661778"/>
              <a:ext cx="366379" cy="880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ENTER</a:t>
              </a:r>
              <a:endParaRPr lang="en-NZ" sz="1800" kern="10" spc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grpSp>
          <p:nvGrpSpPr>
            <p:cNvPr id="160793" name="Group 25"/>
            <p:cNvGrpSpPr>
              <a:grpSpLocks/>
            </p:cNvGrpSpPr>
            <p:nvPr/>
          </p:nvGrpSpPr>
          <p:grpSpPr bwMode="auto">
            <a:xfrm>
              <a:off x="115271847" y="110564526"/>
              <a:ext cx="433322" cy="281432"/>
              <a:chOff x="114852897" y="110704164"/>
              <a:chExt cx="433322" cy="281432"/>
            </a:xfrm>
          </p:grpSpPr>
          <p:sp>
            <p:nvSpPr>
              <p:cNvPr id="160794" name="Arc 26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95" name="Line 27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96" name="Line 28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97" name="Arc 29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98" name="Arc 30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99" name="Line 31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00" name="Arc 32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01" name="Line 33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sp>
        <p:nvSpPr>
          <p:cNvPr id="159" name="Right Arrow 158"/>
          <p:cNvSpPr/>
          <p:nvPr/>
        </p:nvSpPr>
        <p:spPr>
          <a:xfrm>
            <a:off x="2592289" y="8425185"/>
            <a:ext cx="57606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60" name="Right Arrow 159"/>
          <p:cNvSpPr/>
          <p:nvPr/>
        </p:nvSpPr>
        <p:spPr>
          <a:xfrm>
            <a:off x="5040561" y="8425185"/>
            <a:ext cx="57606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60802" name="Group 34"/>
          <p:cNvGrpSpPr>
            <a:grpSpLocks/>
          </p:cNvGrpSpPr>
          <p:nvPr/>
        </p:nvGrpSpPr>
        <p:grpSpPr bwMode="auto">
          <a:xfrm>
            <a:off x="2880321" y="9072885"/>
            <a:ext cx="2410257" cy="864468"/>
            <a:chOff x="123011629" y="112484656"/>
            <a:chExt cx="2686644" cy="959308"/>
          </a:xfrm>
        </p:grpSpPr>
        <p:grpSp>
          <p:nvGrpSpPr>
            <p:cNvPr id="160803" name="Group 35"/>
            <p:cNvGrpSpPr>
              <a:grpSpLocks/>
            </p:cNvGrpSpPr>
            <p:nvPr/>
          </p:nvGrpSpPr>
          <p:grpSpPr bwMode="auto">
            <a:xfrm>
              <a:off x="123011629" y="112484656"/>
              <a:ext cx="580651" cy="959301"/>
              <a:chOff x="170665375" y="135158262"/>
              <a:chExt cx="2519989" cy="4163298"/>
            </a:xfrm>
          </p:grpSpPr>
          <p:sp>
            <p:nvSpPr>
              <p:cNvPr id="160804" name="AutoShape 36"/>
              <p:cNvSpPr>
                <a:spLocks noChangeArrowheads="1"/>
              </p:cNvSpPr>
              <p:nvPr/>
            </p:nvSpPr>
            <p:spPr bwMode="auto">
              <a:xfrm rot="-26748572">
                <a:off x="170017314" y="136118916"/>
                <a:ext cx="1908003" cy="323991"/>
              </a:xfrm>
              <a:prstGeom prst="hexagon">
                <a:avLst>
                  <a:gd name="adj" fmla="val 55673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05" name="AutoShape 37"/>
              <p:cNvSpPr>
                <a:spLocks noChangeArrowheads="1"/>
              </p:cNvSpPr>
              <p:nvPr/>
            </p:nvSpPr>
            <p:spPr bwMode="auto">
              <a:xfrm rot="10800000">
                <a:off x="170908902" y="137095904"/>
                <a:ext cx="1016459" cy="288014"/>
              </a:xfrm>
              <a:prstGeom prst="hexagon">
                <a:avLst>
                  <a:gd name="adj" fmla="val 57268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rot="10800000"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806" name="AutoShape 38"/>
              <p:cNvSpPr>
                <a:spLocks noChangeArrowheads="1"/>
              </p:cNvSpPr>
              <p:nvPr/>
            </p:nvSpPr>
            <p:spPr bwMode="auto">
              <a:xfrm rot="-26748572">
                <a:off x="169873360" y="138025545"/>
                <a:ext cx="1908037" cy="324008"/>
              </a:xfrm>
              <a:prstGeom prst="hexagon">
                <a:avLst>
                  <a:gd name="adj" fmla="val 55672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07" name="AutoShape 39"/>
              <p:cNvSpPr>
                <a:spLocks noChangeArrowheads="1"/>
              </p:cNvSpPr>
              <p:nvPr/>
            </p:nvSpPr>
            <p:spPr bwMode="auto">
              <a:xfrm rot="-26748572">
                <a:off x="172069376" y="136117542"/>
                <a:ext cx="1907968" cy="324008"/>
              </a:xfrm>
              <a:prstGeom prst="hexagon">
                <a:avLst>
                  <a:gd name="adj" fmla="val 55670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08" name="AutoShape 40"/>
              <p:cNvSpPr>
                <a:spLocks noChangeArrowheads="1"/>
              </p:cNvSpPr>
              <p:nvPr/>
            </p:nvSpPr>
            <p:spPr bwMode="auto">
              <a:xfrm rot="-26748572">
                <a:off x="171007136" y="137971324"/>
                <a:ext cx="1728009" cy="323991"/>
              </a:xfrm>
              <a:prstGeom prst="hexagon">
                <a:avLst>
                  <a:gd name="adj" fmla="val 50421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09" name="AutoShape 41"/>
              <p:cNvSpPr>
                <a:spLocks noChangeArrowheads="1"/>
              </p:cNvSpPr>
              <p:nvPr/>
            </p:nvSpPr>
            <p:spPr bwMode="auto">
              <a:xfrm rot="-26748572">
                <a:off x="171925361" y="138042509"/>
                <a:ext cx="1908002" cy="324008"/>
              </a:xfrm>
              <a:prstGeom prst="hexagon">
                <a:avLst>
                  <a:gd name="adj" fmla="val 55670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10" name="AutoShape 42"/>
              <p:cNvSpPr>
                <a:spLocks noChangeArrowheads="1"/>
              </p:cNvSpPr>
              <p:nvPr/>
            </p:nvSpPr>
            <p:spPr bwMode="auto">
              <a:xfrm rot="10800000">
                <a:off x="170773378" y="138997552"/>
                <a:ext cx="2016005" cy="324008"/>
              </a:xfrm>
              <a:prstGeom prst="hexagon">
                <a:avLst>
                  <a:gd name="adj" fmla="val 58822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11" name="AutoShape 43"/>
              <p:cNvSpPr>
                <a:spLocks noChangeArrowheads="1"/>
              </p:cNvSpPr>
              <p:nvPr/>
            </p:nvSpPr>
            <p:spPr bwMode="auto">
              <a:xfrm rot="10800000">
                <a:off x="171925343" y="137089549"/>
                <a:ext cx="1016459" cy="288013"/>
              </a:xfrm>
              <a:prstGeom prst="hexagon">
                <a:avLst>
                  <a:gd name="adj" fmla="val 57268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rot="10800000"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812" name="AutoShape 44"/>
              <p:cNvSpPr>
                <a:spLocks noChangeArrowheads="1"/>
              </p:cNvSpPr>
              <p:nvPr/>
            </p:nvSpPr>
            <p:spPr bwMode="auto">
              <a:xfrm rot="10800000">
                <a:off x="171061374" y="135158262"/>
                <a:ext cx="2016005" cy="324008"/>
              </a:xfrm>
              <a:prstGeom prst="hexagon">
                <a:avLst>
                  <a:gd name="adj" fmla="val 58822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13" name="AutoShape 45"/>
              <p:cNvSpPr>
                <a:spLocks noChangeArrowheads="1"/>
              </p:cNvSpPr>
              <p:nvPr/>
            </p:nvSpPr>
            <p:spPr bwMode="auto">
              <a:xfrm rot="-26748572">
                <a:off x="171116959" y="136190600"/>
                <a:ext cx="1727992" cy="324008"/>
              </a:xfrm>
              <a:prstGeom prst="hexagon">
                <a:avLst>
                  <a:gd name="adj" fmla="val 50418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14" name="AutoShape 46"/>
              <p:cNvSpPr>
                <a:spLocks noChangeArrowheads="1"/>
              </p:cNvSpPr>
              <p:nvPr/>
            </p:nvSpPr>
            <p:spPr bwMode="auto">
              <a:xfrm rot="14435455" flipH="1">
                <a:off x="170723920" y="136168926"/>
                <a:ext cx="1518219" cy="256395"/>
              </a:xfrm>
              <a:prstGeom prst="parallelogram">
                <a:avLst>
                  <a:gd name="adj" fmla="val 152887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15" name="AutoShape 47"/>
              <p:cNvSpPr>
                <a:spLocks noChangeArrowheads="1"/>
              </p:cNvSpPr>
              <p:nvPr/>
            </p:nvSpPr>
            <p:spPr bwMode="auto">
              <a:xfrm rot="14435455" flipH="1">
                <a:off x="171614737" y="138063509"/>
                <a:ext cx="1518254" cy="256412"/>
              </a:xfrm>
              <a:prstGeom prst="parallelogram">
                <a:avLst>
                  <a:gd name="adj" fmla="val 152881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16" name="AutoShape 48"/>
              <p:cNvSpPr>
                <a:spLocks noChangeArrowheads="1"/>
              </p:cNvSpPr>
              <p:nvPr/>
            </p:nvSpPr>
            <p:spPr bwMode="auto">
              <a:xfrm rot="7608784">
                <a:off x="171686841" y="136165231"/>
                <a:ext cx="1626204" cy="256395"/>
              </a:xfrm>
              <a:prstGeom prst="parallelogram">
                <a:avLst>
                  <a:gd name="adj" fmla="val 153426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17" name="AutoShape 49"/>
              <p:cNvSpPr>
                <a:spLocks noChangeArrowheads="1"/>
              </p:cNvSpPr>
              <p:nvPr/>
            </p:nvSpPr>
            <p:spPr bwMode="auto">
              <a:xfrm rot="7608784">
                <a:off x="170533694" y="138049240"/>
                <a:ext cx="1626222" cy="256395"/>
              </a:xfrm>
              <a:prstGeom prst="parallelogram">
                <a:avLst>
                  <a:gd name="adj" fmla="val 153427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0818" name="Group 50"/>
            <p:cNvGrpSpPr>
              <a:grpSpLocks/>
            </p:cNvGrpSpPr>
            <p:nvPr/>
          </p:nvGrpSpPr>
          <p:grpSpPr bwMode="auto">
            <a:xfrm>
              <a:off x="123714673" y="112484657"/>
              <a:ext cx="580651" cy="959300"/>
              <a:chOff x="171161323" y="135654312"/>
              <a:chExt cx="2519983" cy="4163295"/>
            </a:xfrm>
          </p:grpSpPr>
          <p:sp>
            <p:nvSpPr>
              <p:cNvPr id="160819" name="AutoShape 51"/>
              <p:cNvSpPr>
                <a:spLocks noChangeArrowheads="1"/>
              </p:cNvSpPr>
              <p:nvPr/>
            </p:nvSpPr>
            <p:spPr bwMode="auto">
              <a:xfrm rot="-26748572">
                <a:off x="170513332" y="136614966"/>
                <a:ext cx="1908001" cy="323990"/>
              </a:xfrm>
              <a:prstGeom prst="hexagon">
                <a:avLst>
                  <a:gd name="adj" fmla="val 55674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20" name="AutoShape 52"/>
              <p:cNvSpPr>
                <a:spLocks noChangeArrowheads="1"/>
              </p:cNvSpPr>
              <p:nvPr/>
            </p:nvSpPr>
            <p:spPr bwMode="auto">
              <a:xfrm rot="10800000">
                <a:off x="171404867" y="137591970"/>
                <a:ext cx="1016456" cy="288014"/>
              </a:xfrm>
              <a:prstGeom prst="hexagon">
                <a:avLst>
                  <a:gd name="adj" fmla="val 57268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rot="10800000"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821" name="AutoShape 53"/>
              <p:cNvSpPr>
                <a:spLocks noChangeArrowheads="1"/>
              </p:cNvSpPr>
              <p:nvPr/>
            </p:nvSpPr>
            <p:spPr bwMode="auto">
              <a:xfrm rot="-26748572">
                <a:off x="170369326" y="138521610"/>
                <a:ext cx="1908001" cy="324008"/>
              </a:xfrm>
              <a:prstGeom prst="hexagon">
                <a:avLst>
                  <a:gd name="adj" fmla="val 55670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22" name="AutoShape 54"/>
              <p:cNvSpPr>
                <a:spLocks noChangeArrowheads="1"/>
              </p:cNvSpPr>
              <p:nvPr/>
            </p:nvSpPr>
            <p:spPr bwMode="auto">
              <a:xfrm rot="-26748572">
                <a:off x="172565301" y="136613609"/>
                <a:ext cx="1908001" cy="324008"/>
              </a:xfrm>
              <a:prstGeom prst="hexagon">
                <a:avLst>
                  <a:gd name="adj" fmla="val 55670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23" name="AutoShape 55"/>
              <p:cNvSpPr>
                <a:spLocks noChangeArrowheads="1"/>
              </p:cNvSpPr>
              <p:nvPr/>
            </p:nvSpPr>
            <p:spPr bwMode="auto">
              <a:xfrm rot="-26748572">
                <a:off x="171503073" y="138467381"/>
                <a:ext cx="1727990" cy="323990"/>
              </a:xfrm>
              <a:prstGeom prst="hexagon">
                <a:avLst>
                  <a:gd name="adj" fmla="val 50421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24" name="AutoShape 56"/>
              <p:cNvSpPr>
                <a:spLocks noChangeArrowheads="1"/>
              </p:cNvSpPr>
              <p:nvPr/>
            </p:nvSpPr>
            <p:spPr bwMode="auto">
              <a:xfrm rot="-26748572">
                <a:off x="172421295" y="138538566"/>
                <a:ext cx="1907983" cy="324008"/>
              </a:xfrm>
              <a:prstGeom prst="hexagon">
                <a:avLst>
                  <a:gd name="adj" fmla="val 55670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25" name="AutoShape 57"/>
              <p:cNvSpPr>
                <a:spLocks noChangeArrowheads="1"/>
              </p:cNvSpPr>
              <p:nvPr/>
            </p:nvSpPr>
            <p:spPr bwMode="auto">
              <a:xfrm rot="10800000">
                <a:off x="171269308" y="139493599"/>
                <a:ext cx="2016000" cy="324008"/>
              </a:xfrm>
              <a:prstGeom prst="hexagon">
                <a:avLst>
                  <a:gd name="adj" fmla="val 58822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26" name="AutoShape 58"/>
              <p:cNvSpPr>
                <a:spLocks noChangeArrowheads="1"/>
              </p:cNvSpPr>
              <p:nvPr/>
            </p:nvSpPr>
            <p:spPr bwMode="auto">
              <a:xfrm rot="10800000">
                <a:off x="172421288" y="137585615"/>
                <a:ext cx="1016456" cy="288013"/>
              </a:xfrm>
              <a:prstGeom prst="hexagon">
                <a:avLst>
                  <a:gd name="adj" fmla="val 57268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rot="10800000"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827" name="AutoShape 59"/>
              <p:cNvSpPr>
                <a:spLocks noChangeArrowheads="1"/>
              </p:cNvSpPr>
              <p:nvPr/>
            </p:nvSpPr>
            <p:spPr bwMode="auto">
              <a:xfrm rot="10800000">
                <a:off x="171557303" y="135654312"/>
                <a:ext cx="2016000" cy="324008"/>
              </a:xfrm>
              <a:prstGeom prst="hexagon">
                <a:avLst>
                  <a:gd name="adj" fmla="val 58822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28" name="AutoShape 60"/>
              <p:cNvSpPr>
                <a:spLocks noChangeArrowheads="1"/>
              </p:cNvSpPr>
              <p:nvPr/>
            </p:nvSpPr>
            <p:spPr bwMode="auto">
              <a:xfrm rot="-26748572">
                <a:off x="171612888" y="136686649"/>
                <a:ext cx="1727990" cy="324007"/>
              </a:xfrm>
              <a:prstGeom prst="hexagon">
                <a:avLst>
                  <a:gd name="adj" fmla="val 50418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29" name="AutoShape 61"/>
              <p:cNvSpPr>
                <a:spLocks noChangeArrowheads="1"/>
              </p:cNvSpPr>
              <p:nvPr/>
            </p:nvSpPr>
            <p:spPr bwMode="auto">
              <a:xfrm rot="14435455" flipH="1">
                <a:off x="171219831" y="136664992"/>
                <a:ext cx="1518253" cy="256395"/>
              </a:xfrm>
              <a:prstGeom prst="parallelogram">
                <a:avLst>
                  <a:gd name="adj" fmla="val 152891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30" name="AutoShape 62"/>
              <p:cNvSpPr>
                <a:spLocks noChangeArrowheads="1"/>
              </p:cNvSpPr>
              <p:nvPr/>
            </p:nvSpPr>
            <p:spPr bwMode="auto">
              <a:xfrm rot="14435455" flipH="1">
                <a:off x="172110672" y="138559566"/>
                <a:ext cx="1518235" cy="256412"/>
              </a:xfrm>
              <a:prstGeom prst="parallelogram">
                <a:avLst>
                  <a:gd name="adj" fmla="val 152879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31" name="AutoShape 63"/>
              <p:cNvSpPr>
                <a:spLocks noChangeArrowheads="1"/>
              </p:cNvSpPr>
              <p:nvPr/>
            </p:nvSpPr>
            <p:spPr bwMode="auto">
              <a:xfrm rot="7608784">
                <a:off x="172182742" y="136661272"/>
                <a:ext cx="1626220" cy="256429"/>
              </a:xfrm>
              <a:prstGeom prst="parallelogram">
                <a:avLst>
                  <a:gd name="adj" fmla="val 153407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32" name="AutoShape 64"/>
              <p:cNvSpPr>
                <a:spLocks noChangeArrowheads="1"/>
              </p:cNvSpPr>
              <p:nvPr/>
            </p:nvSpPr>
            <p:spPr bwMode="auto">
              <a:xfrm rot="7608784">
                <a:off x="171029614" y="138545297"/>
                <a:ext cx="1626238" cy="256394"/>
              </a:xfrm>
              <a:prstGeom prst="parallelogram">
                <a:avLst>
                  <a:gd name="adj" fmla="val 153429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0833" name="Group 65"/>
            <p:cNvGrpSpPr>
              <a:grpSpLocks/>
            </p:cNvGrpSpPr>
            <p:nvPr/>
          </p:nvGrpSpPr>
          <p:grpSpPr bwMode="auto">
            <a:xfrm>
              <a:off x="124415621" y="112484658"/>
              <a:ext cx="580655" cy="959306"/>
              <a:chOff x="171657487" y="136150346"/>
              <a:chExt cx="2520007" cy="4163319"/>
            </a:xfrm>
          </p:grpSpPr>
          <p:sp>
            <p:nvSpPr>
              <p:cNvPr id="160834" name="AutoShape 66"/>
              <p:cNvSpPr>
                <a:spLocks noChangeArrowheads="1"/>
              </p:cNvSpPr>
              <p:nvPr/>
            </p:nvSpPr>
            <p:spPr bwMode="auto">
              <a:xfrm rot="-26748572">
                <a:off x="171009377" y="137110891"/>
                <a:ext cx="1908031" cy="323991"/>
              </a:xfrm>
              <a:prstGeom prst="hexagon">
                <a:avLst>
                  <a:gd name="adj" fmla="val 55674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35" name="AutoShape 67"/>
              <p:cNvSpPr>
                <a:spLocks noChangeArrowheads="1"/>
              </p:cNvSpPr>
              <p:nvPr/>
            </p:nvSpPr>
            <p:spPr bwMode="auto">
              <a:xfrm rot="10800000">
                <a:off x="171900997" y="138087964"/>
                <a:ext cx="1016476" cy="288013"/>
              </a:xfrm>
              <a:prstGeom prst="hexagon">
                <a:avLst>
                  <a:gd name="adj" fmla="val 57269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rot="10800000"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836" name="AutoShape 68"/>
              <p:cNvSpPr>
                <a:spLocks noChangeArrowheads="1"/>
              </p:cNvSpPr>
              <p:nvPr/>
            </p:nvSpPr>
            <p:spPr bwMode="auto">
              <a:xfrm rot="-26748572">
                <a:off x="170865475" y="139017619"/>
                <a:ext cx="1908031" cy="324008"/>
              </a:xfrm>
              <a:prstGeom prst="hexagon">
                <a:avLst>
                  <a:gd name="adj" fmla="val 55671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37" name="AutoShape 69"/>
              <p:cNvSpPr>
                <a:spLocks noChangeArrowheads="1"/>
              </p:cNvSpPr>
              <p:nvPr/>
            </p:nvSpPr>
            <p:spPr bwMode="auto">
              <a:xfrm rot="-26748572">
                <a:off x="173061510" y="137109639"/>
                <a:ext cx="1907978" cy="323991"/>
              </a:xfrm>
              <a:prstGeom prst="hexagon">
                <a:avLst>
                  <a:gd name="adj" fmla="val 55673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38" name="AutoShape 70"/>
              <p:cNvSpPr>
                <a:spLocks noChangeArrowheads="1"/>
              </p:cNvSpPr>
              <p:nvPr/>
            </p:nvSpPr>
            <p:spPr bwMode="auto">
              <a:xfrm rot="-26748572">
                <a:off x="171999233" y="138963415"/>
                <a:ext cx="1728039" cy="323991"/>
              </a:xfrm>
              <a:prstGeom prst="hexagon">
                <a:avLst>
                  <a:gd name="adj" fmla="val 50422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39" name="AutoShape 71"/>
              <p:cNvSpPr>
                <a:spLocks noChangeArrowheads="1"/>
              </p:cNvSpPr>
              <p:nvPr/>
            </p:nvSpPr>
            <p:spPr bwMode="auto">
              <a:xfrm rot="-26748572">
                <a:off x="172917477" y="139034617"/>
                <a:ext cx="1908014" cy="323991"/>
              </a:xfrm>
              <a:prstGeom prst="hexagon">
                <a:avLst>
                  <a:gd name="adj" fmla="val 55674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40" name="AutoShape 72"/>
              <p:cNvSpPr>
                <a:spLocks noChangeArrowheads="1"/>
              </p:cNvSpPr>
              <p:nvPr/>
            </p:nvSpPr>
            <p:spPr bwMode="auto">
              <a:xfrm rot="10800000">
                <a:off x="171765490" y="139989658"/>
                <a:ext cx="2016005" cy="324007"/>
              </a:xfrm>
              <a:prstGeom prst="hexagon">
                <a:avLst>
                  <a:gd name="adj" fmla="val 58822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41" name="AutoShape 73"/>
              <p:cNvSpPr>
                <a:spLocks noChangeArrowheads="1"/>
              </p:cNvSpPr>
              <p:nvPr/>
            </p:nvSpPr>
            <p:spPr bwMode="auto">
              <a:xfrm rot="10800000">
                <a:off x="172917455" y="138081662"/>
                <a:ext cx="1016459" cy="287977"/>
              </a:xfrm>
              <a:prstGeom prst="hexagon">
                <a:avLst>
                  <a:gd name="adj" fmla="val 57275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rot="10800000"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842" name="AutoShape 74"/>
              <p:cNvSpPr>
                <a:spLocks noChangeArrowheads="1"/>
              </p:cNvSpPr>
              <p:nvPr/>
            </p:nvSpPr>
            <p:spPr bwMode="auto">
              <a:xfrm rot="10800000">
                <a:off x="172053468" y="136150346"/>
                <a:ext cx="2015988" cy="324007"/>
              </a:xfrm>
              <a:prstGeom prst="hexagon">
                <a:avLst>
                  <a:gd name="adj" fmla="val 58821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43" name="AutoShape 75"/>
              <p:cNvSpPr>
                <a:spLocks noChangeArrowheads="1"/>
              </p:cNvSpPr>
              <p:nvPr/>
            </p:nvSpPr>
            <p:spPr bwMode="auto">
              <a:xfrm rot="-26748572">
                <a:off x="172109075" y="137182679"/>
                <a:ext cx="1727986" cy="324009"/>
              </a:xfrm>
              <a:prstGeom prst="hexagon">
                <a:avLst>
                  <a:gd name="adj" fmla="val 50418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44" name="AutoShape 76"/>
              <p:cNvSpPr>
                <a:spLocks noChangeArrowheads="1"/>
              </p:cNvSpPr>
              <p:nvPr/>
            </p:nvSpPr>
            <p:spPr bwMode="auto">
              <a:xfrm rot="14435455" flipH="1">
                <a:off x="171716017" y="137161023"/>
                <a:ext cx="1518249" cy="256395"/>
              </a:xfrm>
              <a:prstGeom prst="parallelogram">
                <a:avLst>
                  <a:gd name="adj" fmla="val 15289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45" name="AutoShape 77"/>
              <p:cNvSpPr>
                <a:spLocks noChangeArrowheads="1"/>
              </p:cNvSpPr>
              <p:nvPr/>
            </p:nvSpPr>
            <p:spPr bwMode="auto">
              <a:xfrm rot="14435455" flipH="1">
                <a:off x="172606852" y="139055617"/>
                <a:ext cx="1518266" cy="256395"/>
              </a:xfrm>
              <a:prstGeom prst="parallelogram">
                <a:avLst>
                  <a:gd name="adj" fmla="val 152892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46" name="AutoShape 78"/>
              <p:cNvSpPr>
                <a:spLocks noChangeArrowheads="1"/>
              </p:cNvSpPr>
              <p:nvPr/>
            </p:nvSpPr>
            <p:spPr bwMode="auto">
              <a:xfrm rot="7608784">
                <a:off x="172678938" y="137157295"/>
                <a:ext cx="1626199" cy="256430"/>
              </a:xfrm>
              <a:prstGeom prst="parallelogram">
                <a:avLst>
                  <a:gd name="adj" fmla="val 153404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47" name="AutoShape 79"/>
              <p:cNvSpPr>
                <a:spLocks noChangeArrowheads="1"/>
              </p:cNvSpPr>
              <p:nvPr/>
            </p:nvSpPr>
            <p:spPr bwMode="auto">
              <a:xfrm rot="7608784">
                <a:off x="171525791" y="139041331"/>
                <a:ext cx="1626252" cy="256395"/>
              </a:xfrm>
              <a:prstGeom prst="parallelogram">
                <a:avLst>
                  <a:gd name="adj" fmla="val 15343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0848" name="Group 80"/>
            <p:cNvGrpSpPr>
              <a:grpSpLocks/>
            </p:cNvGrpSpPr>
            <p:nvPr/>
          </p:nvGrpSpPr>
          <p:grpSpPr bwMode="auto">
            <a:xfrm>
              <a:off x="125117615" y="112484658"/>
              <a:ext cx="580658" cy="959305"/>
              <a:chOff x="172153394" y="136646437"/>
              <a:chExt cx="2520018" cy="4163321"/>
            </a:xfrm>
          </p:grpSpPr>
          <p:sp>
            <p:nvSpPr>
              <p:cNvPr id="160849" name="AutoShape 81"/>
              <p:cNvSpPr>
                <a:spLocks noChangeArrowheads="1"/>
              </p:cNvSpPr>
              <p:nvPr/>
            </p:nvSpPr>
            <p:spPr bwMode="auto">
              <a:xfrm rot="-26748572">
                <a:off x="171505379" y="137607097"/>
                <a:ext cx="1907997" cy="324008"/>
              </a:xfrm>
              <a:prstGeom prst="hexagon">
                <a:avLst>
                  <a:gd name="adj" fmla="val 55670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50" name="AutoShape 82"/>
              <p:cNvSpPr>
                <a:spLocks noChangeArrowheads="1"/>
              </p:cNvSpPr>
              <p:nvPr/>
            </p:nvSpPr>
            <p:spPr bwMode="auto">
              <a:xfrm rot="10800000">
                <a:off x="172396956" y="138584109"/>
                <a:ext cx="1016438" cy="288012"/>
              </a:xfrm>
              <a:prstGeom prst="hexagon">
                <a:avLst>
                  <a:gd name="adj" fmla="val 57267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rot="10800000"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851" name="AutoShape 83"/>
              <p:cNvSpPr>
                <a:spLocks noChangeArrowheads="1"/>
              </p:cNvSpPr>
              <p:nvPr/>
            </p:nvSpPr>
            <p:spPr bwMode="auto">
              <a:xfrm rot="-26748572">
                <a:off x="171361390" y="139513755"/>
                <a:ext cx="1908015" cy="324008"/>
              </a:xfrm>
              <a:prstGeom prst="hexagon">
                <a:avLst>
                  <a:gd name="adj" fmla="val 55671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52" name="AutoShape 84"/>
              <p:cNvSpPr>
                <a:spLocks noChangeArrowheads="1"/>
              </p:cNvSpPr>
              <p:nvPr/>
            </p:nvSpPr>
            <p:spPr bwMode="auto">
              <a:xfrm rot="-26748572">
                <a:off x="173557418" y="137605758"/>
                <a:ext cx="1907979" cy="324008"/>
              </a:xfrm>
              <a:prstGeom prst="hexagon">
                <a:avLst>
                  <a:gd name="adj" fmla="val 55670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53" name="AutoShape 85"/>
              <p:cNvSpPr>
                <a:spLocks noChangeArrowheads="1"/>
              </p:cNvSpPr>
              <p:nvPr/>
            </p:nvSpPr>
            <p:spPr bwMode="auto">
              <a:xfrm rot="-26748572">
                <a:off x="172495180" y="139459535"/>
                <a:ext cx="1728005" cy="324008"/>
              </a:xfrm>
              <a:prstGeom prst="hexagon">
                <a:avLst>
                  <a:gd name="adj" fmla="val 50419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54" name="AutoShape 86"/>
              <p:cNvSpPr>
                <a:spLocks noChangeArrowheads="1"/>
              </p:cNvSpPr>
              <p:nvPr/>
            </p:nvSpPr>
            <p:spPr bwMode="auto">
              <a:xfrm rot="-26748572">
                <a:off x="173413403" y="139530719"/>
                <a:ext cx="1907980" cy="324008"/>
              </a:xfrm>
              <a:prstGeom prst="hexagon">
                <a:avLst>
                  <a:gd name="adj" fmla="val 55670"/>
                  <a:gd name="vf" fmla="val 11547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55" name="AutoShape 87"/>
              <p:cNvSpPr>
                <a:spLocks noChangeArrowheads="1"/>
              </p:cNvSpPr>
              <p:nvPr/>
            </p:nvSpPr>
            <p:spPr bwMode="auto">
              <a:xfrm rot="10800000">
                <a:off x="172261414" y="140485768"/>
                <a:ext cx="2015983" cy="323990"/>
              </a:xfrm>
              <a:prstGeom prst="hexagon">
                <a:avLst>
                  <a:gd name="adj" fmla="val 58824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56" name="AutoShape 88"/>
              <p:cNvSpPr>
                <a:spLocks noChangeArrowheads="1"/>
              </p:cNvSpPr>
              <p:nvPr/>
            </p:nvSpPr>
            <p:spPr bwMode="auto">
              <a:xfrm rot="10800000">
                <a:off x="173413394" y="138577736"/>
                <a:ext cx="1016456" cy="287995"/>
              </a:xfrm>
              <a:prstGeom prst="hexagon">
                <a:avLst>
                  <a:gd name="adj" fmla="val 57271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rot="10800000"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857" name="AutoShape 89"/>
              <p:cNvSpPr>
                <a:spLocks noChangeArrowheads="1"/>
              </p:cNvSpPr>
              <p:nvPr/>
            </p:nvSpPr>
            <p:spPr bwMode="auto">
              <a:xfrm rot="10800000">
                <a:off x="172549409" y="136646437"/>
                <a:ext cx="2016000" cy="324007"/>
              </a:xfrm>
              <a:prstGeom prst="hexagon">
                <a:avLst>
                  <a:gd name="adj" fmla="val 58822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58" name="AutoShape 90"/>
              <p:cNvSpPr>
                <a:spLocks noChangeArrowheads="1"/>
              </p:cNvSpPr>
              <p:nvPr/>
            </p:nvSpPr>
            <p:spPr bwMode="auto">
              <a:xfrm rot="-26748572">
                <a:off x="172604986" y="137678781"/>
                <a:ext cx="1728005" cy="324007"/>
              </a:xfrm>
              <a:prstGeom prst="hexagon">
                <a:avLst>
                  <a:gd name="adj" fmla="val 50419"/>
                  <a:gd name="vf" fmla="val 11547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59" name="AutoShape 91"/>
              <p:cNvSpPr>
                <a:spLocks noChangeArrowheads="1"/>
              </p:cNvSpPr>
              <p:nvPr/>
            </p:nvSpPr>
            <p:spPr bwMode="auto">
              <a:xfrm rot="14435455" flipH="1">
                <a:off x="172211939" y="137657115"/>
                <a:ext cx="1518249" cy="256395"/>
              </a:xfrm>
              <a:prstGeom prst="parallelogram">
                <a:avLst>
                  <a:gd name="adj" fmla="val 152890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60" name="AutoShape 92"/>
              <p:cNvSpPr>
                <a:spLocks noChangeArrowheads="1"/>
              </p:cNvSpPr>
              <p:nvPr/>
            </p:nvSpPr>
            <p:spPr bwMode="auto">
              <a:xfrm rot="14435455" flipH="1">
                <a:off x="173102771" y="139551693"/>
                <a:ext cx="1518250" cy="256412"/>
              </a:xfrm>
              <a:prstGeom prst="parallelogram">
                <a:avLst>
                  <a:gd name="adj" fmla="val 15288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61" name="AutoShape 93"/>
              <p:cNvSpPr>
                <a:spLocks noChangeArrowheads="1"/>
              </p:cNvSpPr>
              <p:nvPr/>
            </p:nvSpPr>
            <p:spPr bwMode="auto">
              <a:xfrm rot="7608784">
                <a:off x="173174840" y="137653404"/>
                <a:ext cx="1626235" cy="256429"/>
              </a:xfrm>
              <a:prstGeom prst="parallelogram">
                <a:avLst>
                  <a:gd name="adj" fmla="val 153408"/>
                </a:avLst>
              </a:prstGeom>
              <a:solidFill>
                <a:srgbClr val="000000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62" name="AutoShape 94"/>
              <p:cNvSpPr>
                <a:spLocks noChangeArrowheads="1"/>
              </p:cNvSpPr>
              <p:nvPr/>
            </p:nvSpPr>
            <p:spPr bwMode="auto">
              <a:xfrm rot="7608784">
                <a:off x="172021714" y="139537441"/>
                <a:ext cx="1626252" cy="256395"/>
              </a:xfrm>
              <a:prstGeom prst="parallelogram">
                <a:avLst>
                  <a:gd name="adj" fmla="val 153430"/>
                </a:avLst>
              </a:prstGeom>
              <a:noFill/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0863" name="Oval 95"/>
            <p:cNvSpPr>
              <a:spLocks noChangeArrowheads="1"/>
            </p:cNvSpPr>
            <p:nvPr/>
          </p:nvSpPr>
          <p:spPr bwMode="auto">
            <a:xfrm>
              <a:off x="124325620" y="112738766"/>
              <a:ext cx="89998" cy="89999"/>
            </a:xfrm>
            <a:prstGeom prst="ellipse">
              <a:avLst/>
            </a:prstGeom>
            <a:noFill/>
            <a:ln w="9525" algn="in">
              <a:solidFill>
                <a:srgbClr val="CCCCCC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64" name="Oval 96"/>
            <p:cNvSpPr>
              <a:spLocks noChangeArrowheads="1"/>
            </p:cNvSpPr>
            <p:nvPr/>
          </p:nvSpPr>
          <p:spPr bwMode="auto">
            <a:xfrm>
              <a:off x="124295575" y="113114660"/>
              <a:ext cx="89998" cy="89998"/>
            </a:xfrm>
            <a:prstGeom prst="ellipse">
              <a:avLst/>
            </a:prstGeom>
            <a:noFill/>
            <a:ln w="9525" algn="in">
              <a:solidFill>
                <a:srgbClr val="CCCCCC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grpSp>
        <p:nvGrpSpPr>
          <p:cNvPr id="224" name="Group 1"/>
          <p:cNvGrpSpPr>
            <a:grpSpLocks/>
          </p:cNvGrpSpPr>
          <p:nvPr/>
        </p:nvGrpSpPr>
        <p:grpSpPr bwMode="auto">
          <a:xfrm>
            <a:off x="1080121" y="10088627"/>
            <a:ext cx="1109866" cy="719584"/>
            <a:chOff x="114255597" y="109687186"/>
            <a:chExt cx="433322" cy="281432"/>
          </a:xfrm>
          <a:noFill/>
        </p:grpSpPr>
        <p:sp>
          <p:nvSpPr>
            <p:cNvPr id="225" name="WordArt 2"/>
            <p:cNvSpPr>
              <a:spLocks noChangeArrowheads="1" noChangeShapeType="1" noTextEdit="1"/>
            </p:cNvSpPr>
            <p:nvPr/>
          </p:nvSpPr>
          <p:spPr bwMode="auto">
            <a:xfrm>
              <a:off x="114338611" y="109784438"/>
              <a:ext cx="277993" cy="88017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dirty="0" err="1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PROG</a:t>
              </a:r>
              <a:endParaRPr lang="en-NZ" sz="1800" kern="10" spc="0" dirty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grpSp>
          <p:nvGrpSpPr>
            <p:cNvPr id="226" name="Group 225"/>
            <p:cNvGrpSpPr>
              <a:grpSpLocks/>
            </p:cNvGrpSpPr>
            <p:nvPr/>
          </p:nvGrpSpPr>
          <p:grpSpPr bwMode="auto">
            <a:xfrm>
              <a:off x="114255597" y="109687186"/>
              <a:ext cx="433322" cy="281432"/>
              <a:chOff x="114349001" y="109642644"/>
              <a:chExt cx="433322" cy="281432"/>
            </a:xfrm>
            <a:grpFill/>
          </p:grpSpPr>
          <p:sp>
            <p:nvSpPr>
              <p:cNvPr id="227" name="Arc 4"/>
              <p:cNvSpPr>
                <a:spLocks/>
              </p:cNvSpPr>
              <p:nvPr/>
            </p:nvSpPr>
            <p:spPr bwMode="auto">
              <a:xfrm rot="21600000">
                <a:off x="114759193" y="10964295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28" name="Line 5"/>
              <p:cNvSpPr>
                <a:spLocks noChangeShapeType="1"/>
              </p:cNvSpPr>
              <p:nvPr/>
            </p:nvSpPr>
            <p:spPr bwMode="auto">
              <a:xfrm rot="5400000">
                <a:off x="114665190" y="109780947"/>
                <a:ext cx="234266" cy="1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29" name="Line 6"/>
              <p:cNvSpPr>
                <a:spLocks noChangeShapeType="1"/>
              </p:cNvSpPr>
              <p:nvPr/>
            </p:nvSpPr>
            <p:spPr bwMode="auto">
              <a:xfrm rot="5400000">
                <a:off x="114227411" y="109782814"/>
                <a:ext cx="243182" cy="1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30" name="Arc 7"/>
              <p:cNvSpPr>
                <a:spLocks/>
              </p:cNvSpPr>
              <p:nvPr/>
            </p:nvSpPr>
            <p:spPr bwMode="auto">
              <a:xfrm rot="27000000">
                <a:off x="114759454" y="10990124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31" name="Arc 8"/>
              <p:cNvSpPr>
                <a:spLocks/>
              </p:cNvSpPr>
              <p:nvPr/>
            </p:nvSpPr>
            <p:spPr bwMode="auto">
              <a:xfrm rot="10800000" flipV="1">
                <a:off x="114349001" y="10964300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32" name="Line 9"/>
              <p:cNvSpPr>
                <a:spLocks noChangeShapeType="1"/>
              </p:cNvSpPr>
              <p:nvPr/>
            </p:nvSpPr>
            <p:spPr bwMode="auto">
              <a:xfrm rot="5400000">
                <a:off x="114568347" y="109731912"/>
                <a:ext cx="2" cy="384326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33" name="Arc 10"/>
              <p:cNvSpPr>
                <a:spLocks/>
              </p:cNvSpPr>
              <p:nvPr/>
            </p:nvSpPr>
            <p:spPr bwMode="auto">
              <a:xfrm rot="32400000">
                <a:off x="114349001" y="10990440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34" name="Line 11"/>
              <p:cNvSpPr>
                <a:spLocks noChangeShapeType="1"/>
              </p:cNvSpPr>
              <p:nvPr/>
            </p:nvSpPr>
            <p:spPr bwMode="auto">
              <a:xfrm rot="5400000">
                <a:off x="114564441" y="109450482"/>
                <a:ext cx="2" cy="384326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grpSp>
        <p:nvGrpSpPr>
          <p:cNvPr id="245" name="Group 244"/>
          <p:cNvGrpSpPr/>
          <p:nvPr/>
        </p:nvGrpSpPr>
        <p:grpSpPr>
          <a:xfrm>
            <a:off x="2304257" y="10088627"/>
            <a:ext cx="1104391" cy="784830"/>
            <a:chOff x="2736305" y="10009361"/>
            <a:chExt cx="1104391" cy="784830"/>
          </a:xfrm>
        </p:grpSpPr>
        <p:grpSp>
          <p:nvGrpSpPr>
            <p:cNvPr id="160865" name="Group 97"/>
            <p:cNvGrpSpPr>
              <a:grpSpLocks/>
            </p:cNvGrpSpPr>
            <p:nvPr/>
          </p:nvGrpSpPr>
          <p:grpSpPr bwMode="auto">
            <a:xfrm>
              <a:off x="2736305" y="10009361"/>
              <a:ext cx="1104391" cy="720080"/>
              <a:chOff x="114852897" y="110704164"/>
              <a:chExt cx="433322" cy="281432"/>
            </a:xfrm>
          </p:grpSpPr>
          <p:sp>
            <p:nvSpPr>
              <p:cNvPr id="160866" name="Arc 98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67" name="Line 99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68" name="Line 100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69" name="Arc 101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70" name="Arc 102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71" name="Line 103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72" name="Arc 104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73" name="Line 105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244" name="TextBox 243"/>
            <p:cNvSpPr txBox="1"/>
            <p:nvPr/>
          </p:nvSpPr>
          <p:spPr>
            <a:xfrm>
              <a:off x="3024337" y="10009361"/>
              <a:ext cx="79208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b="1" dirty="0" smtClean="0">
                  <a:latin typeface="Arial Narrow" pitchFamily="34" charset="0"/>
                  <a:ea typeface="Tahoma" pitchFamily="34" charset="0"/>
                  <a:cs typeface="Tahoma" pitchFamily="34" charset="0"/>
                </a:rPr>
                <a:t>9</a:t>
              </a:r>
              <a:endParaRPr lang="en-NZ" b="1" dirty="0">
                <a:latin typeface="Arial Narrow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3528393" y="10088627"/>
            <a:ext cx="1104391" cy="784830"/>
            <a:chOff x="2736305" y="10009361"/>
            <a:chExt cx="1104391" cy="784830"/>
          </a:xfrm>
        </p:grpSpPr>
        <p:grpSp>
          <p:nvGrpSpPr>
            <p:cNvPr id="247" name="Group 97"/>
            <p:cNvGrpSpPr>
              <a:grpSpLocks/>
            </p:cNvGrpSpPr>
            <p:nvPr/>
          </p:nvGrpSpPr>
          <p:grpSpPr bwMode="auto">
            <a:xfrm>
              <a:off x="2736305" y="10009361"/>
              <a:ext cx="1104391" cy="720080"/>
              <a:chOff x="114852897" y="110704164"/>
              <a:chExt cx="433322" cy="281432"/>
            </a:xfrm>
          </p:grpSpPr>
          <p:sp>
            <p:nvSpPr>
              <p:cNvPr id="249" name="Arc 98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50" name="Line 99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51" name="Line 100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52" name="Arc 101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53" name="Arc 102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54" name="Line 103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55" name="Arc 104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56" name="Line 105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248" name="TextBox 247"/>
            <p:cNvSpPr txBox="1"/>
            <p:nvPr/>
          </p:nvSpPr>
          <p:spPr>
            <a:xfrm>
              <a:off x="3024337" y="10009361"/>
              <a:ext cx="79208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b="1" dirty="0" smtClean="0">
                  <a:latin typeface="Arial Narrow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NZ" b="1" dirty="0">
                <a:latin typeface="Arial Narrow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57" name="Group 256"/>
          <p:cNvGrpSpPr/>
          <p:nvPr/>
        </p:nvGrpSpPr>
        <p:grpSpPr>
          <a:xfrm>
            <a:off x="4752529" y="10088627"/>
            <a:ext cx="1104391" cy="784830"/>
            <a:chOff x="2736305" y="10009361"/>
            <a:chExt cx="1104391" cy="784830"/>
          </a:xfrm>
        </p:grpSpPr>
        <p:grpSp>
          <p:nvGrpSpPr>
            <p:cNvPr id="258" name="Group 97"/>
            <p:cNvGrpSpPr>
              <a:grpSpLocks/>
            </p:cNvGrpSpPr>
            <p:nvPr/>
          </p:nvGrpSpPr>
          <p:grpSpPr bwMode="auto">
            <a:xfrm>
              <a:off x="2736305" y="10009361"/>
              <a:ext cx="1104391" cy="720080"/>
              <a:chOff x="114852897" y="110704164"/>
              <a:chExt cx="433322" cy="281432"/>
            </a:xfrm>
          </p:grpSpPr>
          <p:sp>
            <p:nvSpPr>
              <p:cNvPr id="260" name="Arc 98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61" name="Line 99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62" name="Line 100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63" name="Arc 101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64" name="Arc 102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65" name="Line 103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66" name="Arc 104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67" name="Line 105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259" name="TextBox 258"/>
            <p:cNvSpPr txBox="1"/>
            <p:nvPr/>
          </p:nvSpPr>
          <p:spPr>
            <a:xfrm>
              <a:off x="3024337" y="10009361"/>
              <a:ext cx="79208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b="1" dirty="0" smtClean="0">
                  <a:latin typeface="Arial Narrow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lang="en-NZ" b="1" dirty="0">
                <a:latin typeface="Arial Narrow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68" name="Group 23"/>
          <p:cNvGrpSpPr>
            <a:grpSpLocks/>
          </p:cNvGrpSpPr>
          <p:nvPr/>
        </p:nvGrpSpPr>
        <p:grpSpPr bwMode="auto">
          <a:xfrm>
            <a:off x="5976665" y="10088627"/>
            <a:ext cx="1117791" cy="724722"/>
            <a:chOff x="115271847" y="110564526"/>
            <a:chExt cx="433322" cy="281432"/>
          </a:xfrm>
        </p:grpSpPr>
        <p:sp>
          <p:nvSpPr>
            <p:cNvPr id="269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15313072" y="110661778"/>
              <a:ext cx="366379" cy="880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ENTER</a:t>
              </a:r>
              <a:endParaRPr lang="en-NZ" sz="1800" kern="10" spc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grpSp>
          <p:nvGrpSpPr>
            <p:cNvPr id="270" name="Group 25"/>
            <p:cNvGrpSpPr>
              <a:grpSpLocks/>
            </p:cNvGrpSpPr>
            <p:nvPr/>
          </p:nvGrpSpPr>
          <p:grpSpPr bwMode="auto">
            <a:xfrm>
              <a:off x="115271847" y="110564526"/>
              <a:ext cx="433322" cy="281432"/>
              <a:chOff x="114852897" y="110704164"/>
              <a:chExt cx="433322" cy="281432"/>
            </a:xfrm>
          </p:grpSpPr>
          <p:sp>
            <p:nvSpPr>
              <p:cNvPr id="271" name="Arc 26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72" name="Line 27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73" name="Line 28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74" name="Arc 29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75" name="Arc 30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76" name="Line 31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77" name="Arc 32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78" name="Line 33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grpSp>
        <p:nvGrpSpPr>
          <p:cNvPr id="301" name="Group 300"/>
          <p:cNvGrpSpPr/>
          <p:nvPr/>
        </p:nvGrpSpPr>
        <p:grpSpPr>
          <a:xfrm>
            <a:off x="2050562" y="11017473"/>
            <a:ext cx="3660543" cy="792088"/>
            <a:chOff x="1800201" y="11161489"/>
            <a:chExt cx="3660543" cy="792088"/>
          </a:xfrm>
        </p:grpSpPr>
        <p:grpSp>
          <p:nvGrpSpPr>
            <p:cNvPr id="291" name="Group 97"/>
            <p:cNvGrpSpPr>
              <a:grpSpLocks/>
            </p:cNvGrpSpPr>
            <p:nvPr/>
          </p:nvGrpSpPr>
          <p:grpSpPr bwMode="auto">
            <a:xfrm>
              <a:off x="1800201" y="11161489"/>
              <a:ext cx="2880320" cy="720080"/>
              <a:chOff x="114852897" y="110704164"/>
              <a:chExt cx="433322" cy="281432"/>
            </a:xfrm>
          </p:grpSpPr>
          <p:sp>
            <p:nvSpPr>
              <p:cNvPr id="293" name="Arc 98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94" name="Line 99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95" name="Line 100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96" name="Arc 101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97" name="Arc 102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98" name="Line 103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99" name="Arc 104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00" name="Line 105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292" name="TextBox 291"/>
            <p:cNvSpPr txBox="1"/>
            <p:nvPr/>
          </p:nvSpPr>
          <p:spPr>
            <a:xfrm>
              <a:off x="1872209" y="11168747"/>
              <a:ext cx="3588535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b="1" dirty="0" err="1" smtClean="0">
                  <a:latin typeface="Arial Narrow" pitchFamily="34" charset="0"/>
                  <a:ea typeface="Tahoma" pitchFamily="34" charset="0"/>
                  <a:cs typeface="Tahoma" pitchFamily="34" charset="0"/>
                </a:rPr>
                <a:t>KP</a:t>
              </a:r>
              <a:r>
                <a:rPr lang="en-NZ" b="1" dirty="0" smtClean="0">
                  <a:latin typeface="Arial Narrow" pitchFamily="34" charset="0"/>
                  <a:ea typeface="Tahoma" pitchFamily="34" charset="0"/>
                  <a:cs typeface="Tahoma" pitchFamily="34" charset="0"/>
                </a:rPr>
                <a:t> Address</a:t>
              </a:r>
              <a:endParaRPr lang="en-NZ" b="1" dirty="0">
                <a:latin typeface="Arial Narrow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02" name="Group 23"/>
          <p:cNvGrpSpPr>
            <a:grpSpLocks/>
          </p:cNvGrpSpPr>
          <p:nvPr/>
        </p:nvGrpSpPr>
        <p:grpSpPr bwMode="auto">
          <a:xfrm>
            <a:off x="5074898" y="11017473"/>
            <a:ext cx="1117791" cy="724722"/>
            <a:chOff x="115271847" y="110564526"/>
            <a:chExt cx="433322" cy="281432"/>
          </a:xfrm>
        </p:grpSpPr>
        <p:sp>
          <p:nvSpPr>
            <p:cNvPr id="303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15313072" y="110661778"/>
              <a:ext cx="366379" cy="880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ENTER</a:t>
              </a:r>
              <a:endParaRPr lang="en-NZ" sz="1800" kern="10" spc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grpSp>
          <p:nvGrpSpPr>
            <p:cNvPr id="304" name="Group 25"/>
            <p:cNvGrpSpPr>
              <a:grpSpLocks/>
            </p:cNvGrpSpPr>
            <p:nvPr/>
          </p:nvGrpSpPr>
          <p:grpSpPr bwMode="auto">
            <a:xfrm>
              <a:off x="115271847" y="110564526"/>
              <a:ext cx="433322" cy="281432"/>
              <a:chOff x="114852897" y="110704164"/>
              <a:chExt cx="433322" cy="281432"/>
            </a:xfrm>
          </p:grpSpPr>
          <p:sp>
            <p:nvSpPr>
              <p:cNvPr id="305" name="Arc 26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06" name="Line 27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07" name="Line 28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08" name="Arc 29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09" name="Arc 30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10" name="Line 31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11" name="Arc 32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12" name="Line 33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grpSp>
        <p:nvGrpSpPr>
          <p:cNvPr id="160874" name="Group 106"/>
          <p:cNvGrpSpPr>
            <a:grpSpLocks/>
          </p:cNvGrpSpPr>
          <p:nvPr/>
        </p:nvGrpSpPr>
        <p:grpSpPr bwMode="auto">
          <a:xfrm>
            <a:off x="8280921" y="8209161"/>
            <a:ext cx="1800200" cy="749728"/>
            <a:chOff x="114637871" y="110947183"/>
            <a:chExt cx="675244" cy="281433"/>
          </a:xfrm>
        </p:grpSpPr>
        <p:grpSp>
          <p:nvGrpSpPr>
            <p:cNvPr id="160875" name="Group 107"/>
            <p:cNvGrpSpPr>
              <a:grpSpLocks/>
            </p:cNvGrpSpPr>
            <p:nvPr/>
          </p:nvGrpSpPr>
          <p:grpSpPr bwMode="auto">
            <a:xfrm>
              <a:off x="114637871" y="110947183"/>
              <a:ext cx="675244" cy="281433"/>
              <a:chOff x="114637871" y="110947183"/>
              <a:chExt cx="602330" cy="281433"/>
            </a:xfrm>
          </p:grpSpPr>
          <p:sp>
            <p:nvSpPr>
              <p:cNvPr id="160876" name="Arc 108"/>
              <p:cNvSpPr>
                <a:spLocks/>
              </p:cNvSpPr>
              <p:nvPr/>
            </p:nvSpPr>
            <p:spPr bwMode="auto">
              <a:xfrm rot="21600000">
                <a:off x="115217071" y="11094749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77" name="Line 109"/>
              <p:cNvSpPr>
                <a:spLocks noChangeShapeType="1"/>
              </p:cNvSpPr>
              <p:nvPr/>
            </p:nvSpPr>
            <p:spPr bwMode="auto">
              <a:xfrm rot="5400000">
                <a:off x="115123068" y="11108548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78" name="Line 110"/>
              <p:cNvSpPr>
                <a:spLocks noChangeShapeType="1"/>
              </p:cNvSpPr>
              <p:nvPr/>
            </p:nvSpPr>
            <p:spPr bwMode="auto">
              <a:xfrm rot="5400000">
                <a:off x="114516281" y="11108735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79" name="Arc 111"/>
              <p:cNvSpPr>
                <a:spLocks/>
              </p:cNvSpPr>
              <p:nvPr/>
            </p:nvSpPr>
            <p:spPr bwMode="auto">
              <a:xfrm rot="27000000">
                <a:off x="115217332" y="11120578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80" name="Arc 112"/>
              <p:cNvSpPr>
                <a:spLocks/>
              </p:cNvSpPr>
              <p:nvPr/>
            </p:nvSpPr>
            <p:spPr bwMode="auto">
              <a:xfrm rot="10800000" flipV="1">
                <a:off x="114637871" y="11094754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81" name="Line 113"/>
              <p:cNvSpPr>
                <a:spLocks noChangeShapeType="1"/>
              </p:cNvSpPr>
              <p:nvPr/>
            </p:nvSpPr>
            <p:spPr bwMode="auto">
              <a:xfrm rot="5400000">
                <a:off x="114942773" y="110950895"/>
                <a:ext cx="3" cy="55544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82" name="Arc 114"/>
              <p:cNvSpPr>
                <a:spLocks/>
              </p:cNvSpPr>
              <p:nvPr/>
            </p:nvSpPr>
            <p:spPr bwMode="auto">
              <a:xfrm rot="32400000">
                <a:off x="114637871" y="11120894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883" name="Line 115"/>
              <p:cNvSpPr>
                <a:spLocks noChangeShapeType="1"/>
              </p:cNvSpPr>
              <p:nvPr/>
            </p:nvSpPr>
            <p:spPr bwMode="auto">
              <a:xfrm rot="5400000">
                <a:off x="114940820" y="110667512"/>
                <a:ext cx="3" cy="55934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0884" name="WordArt 116"/>
            <p:cNvSpPr>
              <a:spLocks noChangeArrowheads="1" noChangeShapeType="1" noTextEdit="1"/>
            </p:cNvSpPr>
            <p:nvPr/>
          </p:nvSpPr>
          <p:spPr bwMode="auto">
            <a:xfrm>
              <a:off x="114821076" y="111045349"/>
              <a:ext cx="457917" cy="880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dirty="0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CONTROL</a:t>
              </a:r>
              <a:endParaRPr lang="en-NZ" sz="1800" kern="10" spc="0" dirty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60885" name="Arc 117"/>
            <p:cNvSpPr>
              <a:spLocks/>
            </p:cNvSpPr>
            <p:nvPr/>
          </p:nvSpPr>
          <p:spPr bwMode="auto">
            <a:xfrm rot="5400000">
              <a:off x="114734475" y="111077487"/>
              <a:ext cx="75415" cy="46717"/>
            </a:xfrm>
            <a:custGeom>
              <a:avLst/>
              <a:gdLst>
                <a:gd name="G0" fmla="+- 0 0 0"/>
                <a:gd name="G1" fmla="+- 17759 0 0"/>
                <a:gd name="G2" fmla="+- 21600 0 0"/>
                <a:gd name="T0" fmla="*/ 12296 w 21596"/>
                <a:gd name="T1" fmla="*/ 0 h 17759"/>
                <a:gd name="T2" fmla="*/ 21596 w 21596"/>
                <a:gd name="T3" fmla="*/ 17330 h 17759"/>
                <a:gd name="T4" fmla="*/ 0 w 21596"/>
                <a:gd name="T5" fmla="*/ 17759 h 17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6" h="17759" fill="none" extrusionOk="0">
                  <a:moveTo>
                    <a:pt x="12295" y="0"/>
                  </a:moveTo>
                  <a:cubicBezTo>
                    <a:pt x="17998" y="3948"/>
                    <a:pt x="21457" y="10395"/>
                    <a:pt x="21595" y="17330"/>
                  </a:cubicBezTo>
                </a:path>
                <a:path w="21596" h="17759" stroke="0" extrusionOk="0">
                  <a:moveTo>
                    <a:pt x="12295" y="0"/>
                  </a:moveTo>
                  <a:cubicBezTo>
                    <a:pt x="17998" y="3948"/>
                    <a:pt x="21457" y="10395"/>
                    <a:pt x="21595" y="17330"/>
                  </a:cubicBezTo>
                  <a:lnTo>
                    <a:pt x="0" y="17759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86" name="Arc 118"/>
            <p:cNvSpPr>
              <a:spLocks/>
            </p:cNvSpPr>
            <p:nvPr/>
          </p:nvSpPr>
          <p:spPr bwMode="auto">
            <a:xfrm rot="3188720">
              <a:off x="114785811" y="111091304"/>
              <a:ext cx="15838" cy="12070"/>
            </a:xfrm>
            <a:custGeom>
              <a:avLst/>
              <a:gdLst>
                <a:gd name="G0" fmla="+- 0 0 0"/>
                <a:gd name="G1" fmla="+- 21259 0 0"/>
                <a:gd name="G2" fmla="+- 21600 0 0"/>
                <a:gd name="T0" fmla="*/ 3824 w 21109"/>
                <a:gd name="T1" fmla="*/ 0 h 21259"/>
                <a:gd name="T2" fmla="*/ 21109 w 21109"/>
                <a:gd name="T3" fmla="*/ 16677 h 21259"/>
                <a:gd name="T4" fmla="*/ 0 w 21109"/>
                <a:gd name="T5" fmla="*/ 21259 h 2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09" h="21259" fill="none" extrusionOk="0">
                  <a:moveTo>
                    <a:pt x="3823" y="0"/>
                  </a:moveTo>
                  <a:cubicBezTo>
                    <a:pt x="12429" y="1548"/>
                    <a:pt x="19253" y="8132"/>
                    <a:pt x="21108" y="16677"/>
                  </a:cubicBezTo>
                </a:path>
                <a:path w="21109" h="21259" stroke="0" extrusionOk="0">
                  <a:moveTo>
                    <a:pt x="3823" y="0"/>
                  </a:moveTo>
                  <a:cubicBezTo>
                    <a:pt x="12429" y="1548"/>
                    <a:pt x="19253" y="8132"/>
                    <a:pt x="21108" y="16677"/>
                  </a:cubicBezTo>
                  <a:lnTo>
                    <a:pt x="0" y="21259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87" name="Arc 119"/>
            <p:cNvSpPr>
              <a:spLocks/>
            </p:cNvSpPr>
            <p:nvPr/>
          </p:nvSpPr>
          <p:spPr bwMode="auto">
            <a:xfrm rot="18878752" flipH="1">
              <a:off x="114776704" y="111052270"/>
              <a:ext cx="22406" cy="12263"/>
            </a:xfrm>
            <a:custGeom>
              <a:avLst/>
              <a:gdLst>
                <a:gd name="G0" fmla="+- 8756 0 0"/>
                <a:gd name="G1" fmla="+- 21600 0 0"/>
                <a:gd name="G2" fmla="+- 21600 0 0"/>
                <a:gd name="T0" fmla="*/ 0 w 29865"/>
                <a:gd name="T1" fmla="*/ 1854 h 21600"/>
                <a:gd name="T2" fmla="*/ 29865 w 29865"/>
                <a:gd name="T3" fmla="*/ 17018 h 21600"/>
                <a:gd name="T4" fmla="*/ 8756 w 2986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865" h="21600" fill="none" extrusionOk="0">
                  <a:moveTo>
                    <a:pt x="0" y="1854"/>
                  </a:moveTo>
                  <a:cubicBezTo>
                    <a:pt x="2757" y="631"/>
                    <a:pt x="5739" y="-1"/>
                    <a:pt x="8756" y="0"/>
                  </a:cubicBezTo>
                  <a:cubicBezTo>
                    <a:pt x="18919" y="0"/>
                    <a:pt x="27708" y="7085"/>
                    <a:pt x="29864" y="17018"/>
                  </a:cubicBezTo>
                </a:path>
                <a:path w="29865" h="21600" stroke="0" extrusionOk="0">
                  <a:moveTo>
                    <a:pt x="0" y="1854"/>
                  </a:moveTo>
                  <a:cubicBezTo>
                    <a:pt x="2757" y="631"/>
                    <a:pt x="5739" y="-1"/>
                    <a:pt x="8756" y="0"/>
                  </a:cubicBezTo>
                  <a:cubicBezTo>
                    <a:pt x="18919" y="0"/>
                    <a:pt x="27708" y="7085"/>
                    <a:pt x="29864" y="17018"/>
                  </a:cubicBezTo>
                  <a:lnTo>
                    <a:pt x="8756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88" name="Arc 120"/>
            <p:cNvSpPr>
              <a:spLocks/>
            </p:cNvSpPr>
            <p:nvPr/>
          </p:nvSpPr>
          <p:spPr bwMode="auto">
            <a:xfrm rot="-1531747">
              <a:off x="114774857" y="111070317"/>
              <a:ext cx="19223" cy="36970"/>
            </a:xfrm>
            <a:custGeom>
              <a:avLst/>
              <a:gdLst>
                <a:gd name="G0" fmla="+- 0 0 0"/>
                <a:gd name="G1" fmla="+- 11665 0 0"/>
                <a:gd name="G2" fmla="+- 21600 0 0"/>
                <a:gd name="T0" fmla="*/ 18179 w 21221"/>
                <a:gd name="T1" fmla="*/ 0 h 11665"/>
                <a:gd name="T2" fmla="*/ 21221 w 21221"/>
                <a:gd name="T3" fmla="*/ 7636 h 11665"/>
                <a:gd name="T4" fmla="*/ 0 w 21221"/>
                <a:gd name="T5" fmla="*/ 11665 h 1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21" h="11665" fill="none" extrusionOk="0">
                  <a:moveTo>
                    <a:pt x="18179" y="-1"/>
                  </a:moveTo>
                  <a:cubicBezTo>
                    <a:pt x="19672" y="2327"/>
                    <a:pt x="20705" y="4919"/>
                    <a:pt x="21220" y="7636"/>
                  </a:cubicBezTo>
                </a:path>
                <a:path w="21221" h="11665" stroke="0" extrusionOk="0">
                  <a:moveTo>
                    <a:pt x="18179" y="-1"/>
                  </a:moveTo>
                  <a:cubicBezTo>
                    <a:pt x="19672" y="2327"/>
                    <a:pt x="20705" y="4919"/>
                    <a:pt x="21220" y="7636"/>
                  </a:cubicBezTo>
                  <a:lnTo>
                    <a:pt x="0" y="11665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89" name="Line 121"/>
            <p:cNvSpPr>
              <a:spLocks noChangeShapeType="1"/>
            </p:cNvSpPr>
            <p:nvPr/>
          </p:nvSpPr>
          <p:spPr bwMode="auto">
            <a:xfrm>
              <a:off x="114791259" y="111032234"/>
              <a:ext cx="6226" cy="1200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90" name="Line 122"/>
            <p:cNvSpPr>
              <a:spLocks noChangeShapeType="1"/>
            </p:cNvSpPr>
            <p:nvPr/>
          </p:nvSpPr>
          <p:spPr bwMode="auto">
            <a:xfrm flipH="1">
              <a:off x="114792100" y="111044538"/>
              <a:ext cx="5483" cy="239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91" name="Arc 123"/>
            <p:cNvSpPr>
              <a:spLocks/>
            </p:cNvSpPr>
            <p:nvPr/>
          </p:nvSpPr>
          <p:spPr bwMode="auto">
            <a:xfrm rot="9508934">
              <a:off x="114745319" y="111020599"/>
              <a:ext cx="43703" cy="20324"/>
            </a:xfrm>
            <a:custGeom>
              <a:avLst/>
              <a:gdLst>
                <a:gd name="G0" fmla="+- 4234 0 0"/>
                <a:gd name="G1" fmla="+- 21600 0 0"/>
                <a:gd name="G2" fmla="+- 21600 0 0"/>
                <a:gd name="T0" fmla="*/ 0 w 25834"/>
                <a:gd name="T1" fmla="*/ 419 h 23064"/>
                <a:gd name="T2" fmla="*/ 25784 w 25834"/>
                <a:gd name="T3" fmla="*/ 23064 h 23064"/>
                <a:gd name="T4" fmla="*/ 4234 w 25834"/>
                <a:gd name="T5" fmla="*/ 21600 h 23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34" h="23064" fill="none" extrusionOk="0">
                  <a:moveTo>
                    <a:pt x="0" y="419"/>
                  </a:moveTo>
                  <a:cubicBezTo>
                    <a:pt x="1394" y="140"/>
                    <a:pt x="2812" y="-1"/>
                    <a:pt x="4234" y="0"/>
                  </a:cubicBezTo>
                  <a:cubicBezTo>
                    <a:pt x="16163" y="0"/>
                    <a:pt x="25834" y="9670"/>
                    <a:pt x="25834" y="21600"/>
                  </a:cubicBezTo>
                  <a:cubicBezTo>
                    <a:pt x="25834" y="22088"/>
                    <a:pt x="25817" y="22576"/>
                    <a:pt x="25784" y="23064"/>
                  </a:cubicBezTo>
                </a:path>
                <a:path w="25834" h="23064" stroke="0" extrusionOk="0">
                  <a:moveTo>
                    <a:pt x="0" y="419"/>
                  </a:moveTo>
                  <a:cubicBezTo>
                    <a:pt x="1394" y="140"/>
                    <a:pt x="2812" y="-1"/>
                    <a:pt x="4234" y="0"/>
                  </a:cubicBezTo>
                  <a:cubicBezTo>
                    <a:pt x="16163" y="0"/>
                    <a:pt x="25834" y="9670"/>
                    <a:pt x="25834" y="21600"/>
                  </a:cubicBezTo>
                  <a:cubicBezTo>
                    <a:pt x="25834" y="22088"/>
                    <a:pt x="25817" y="22576"/>
                    <a:pt x="25784" y="23064"/>
                  </a:cubicBezTo>
                  <a:lnTo>
                    <a:pt x="4234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92" name="Arc 124"/>
            <p:cNvSpPr>
              <a:spLocks/>
            </p:cNvSpPr>
            <p:nvPr/>
          </p:nvSpPr>
          <p:spPr bwMode="auto">
            <a:xfrm rot="-27548994">
              <a:off x="114744489" y="111137543"/>
              <a:ext cx="3959" cy="7185"/>
            </a:xfrm>
            <a:custGeom>
              <a:avLst/>
              <a:gdLst>
                <a:gd name="G0" fmla="+- 450 0 0"/>
                <a:gd name="G1" fmla="+- 21600 0 0"/>
                <a:gd name="G2" fmla="+- 21600 0 0"/>
                <a:gd name="T0" fmla="*/ 0 w 22050"/>
                <a:gd name="T1" fmla="*/ 5 h 25310"/>
                <a:gd name="T2" fmla="*/ 21729 w 22050"/>
                <a:gd name="T3" fmla="*/ 25310 h 25310"/>
                <a:gd name="T4" fmla="*/ 450 w 22050"/>
                <a:gd name="T5" fmla="*/ 21600 h 25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50" h="25310" fill="none" extrusionOk="0">
                  <a:moveTo>
                    <a:pt x="-1" y="4"/>
                  </a:moveTo>
                  <a:cubicBezTo>
                    <a:pt x="149" y="1"/>
                    <a:pt x="299" y="-1"/>
                    <a:pt x="450" y="0"/>
                  </a:cubicBezTo>
                  <a:cubicBezTo>
                    <a:pt x="12379" y="0"/>
                    <a:pt x="22050" y="9670"/>
                    <a:pt x="22050" y="21600"/>
                  </a:cubicBezTo>
                  <a:cubicBezTo>
                    <a:pt x="22050" y="22843"/>
                    <a:pt x="21942" y="24084"/>
                    <a:pt x="21729" y="25310"/>
                  </a:cubicBezTo>
                </a:path>
                <a:path w="22050" h="25310" stroke="0" extrusionOk="0">
                  <a:moveTo>
                    <a:pt x="-1" y="4"/>
                  </a:moveTo>
                  <a:cubicBezTo>
                    <a:pt x="149" y="1"/>
                    <a:pt x="299" y="-1"/>
                    <a:pt x="450" y="0"/>
                  </a:cubicBezTo>
                  <a:cubicBezTo>
                    <a:pt x="12379" y="0"/>
                    <a:pt x="22050" y="9670"/>
                    <a:pt x="22050" y="21600"/>
                  </a:cubicBezTo>
                  <a:cubicBezTo>
                    <a:pt x="22050" y="22843"/>
                    <a:pt x="21942" y="24084"/>
                    <a:pt x="21729" y="25310"/>
                  </a:cubicBezTo>
                  <a:lnTo>
                    <a:pt x="450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93" name="Arc 125"/>
            <p:cNvSpPr>
              <a:spLocks/>
            </p:cNvSpPr>
            <p:nvPr/>
          </p:nvSpPr>
          <p:spPr bwMode="auto">
            <a:xfrm rot="16200000" flipH="1">
              <a:off x="114676244" y="111077487"/>
              <a:ext cx="75415" cy="46717"/>
            </a:xfrm>
            <a:custGeom>
              <a:avLst/>
              <a:gdLst>
                <a:gd name="G0" fmla="+- 0 0 0"/>
                <a:gd name="G1" fmla="+- 17759 0 0"/>
                <a:gd name="G2" fmla="+- 21600 0 0"/>
                <a:gd name="T0" fmla="*/ 12296 w 21596"/>
                <a:gd name="T1" fmla="*/ 0 h 17759"/>
                <a:gd name="T2" fmla="*/ 21596 w 21596"/>
                <a:gd name="T3" fmla="*/ 17330 h 17759"/>
                <a:gd name="T4" fmla="*/ 0 w 21596"/>
                <a:gd name="T5" fmla="*/ 17759 h 17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6" h="17759" fill="none" extrusionOk="0">
                  <a:moveTo>
                    <a:pt x="12295" y="0"/>
                  </a:moveTo>
                  <a:cubicBezTo>
                    <a:pt x="17998" y="3948"/>
                    <a:pt x="21457" y="10395"/>
                    <a:pt x="21595" y="17330"/>
                  </a:cubicBezTo>
                </a:path>
                <a:path w="21596" h="17759" stroke="0" extrusionOk="0">
                  <a:moveTo>
                    <a:pt x="12295" y="0"/>
                  </a:moveTo>
                  <a:cubicBezTo>
                    <a:pt x="17998" y="3948"/>
                    <a:pt x="21457" y="10395"/>
                    <a:pt x="21595" y="17330"/>
                  </a:cubicBezTo>
                  <a:lnTo>
                    <a:pt x="0" y="17759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94" name="Arc 126"/>
            <p:cNvSpPr>
              <a:spLocks/>
            </p:cNvSpPr>
            <p:nvPr/>
          </p:nvSpPr>
          <p:spPr bwMode="auto">
            <a:xfrm rot="18411280" flipH="1">
              <a:off x="114684485" y="111091304"/>
              <a:ext cx="15838" cy="12070"/>
            </a:xfrm>
            <a:custGeom>
              <a:avLst/>
              <a:gdLst>
                <a:gd name="G0" fmla="+- 0 0 0"/>
                <a:gd name="G1" fmla="+- 21259 0 0"/>
                <a:gd name="G2" fmla="+- 21600 0 0"/>
                <a:gd name="T0" fmla="*/ 3824 w 21109"/>
                <a:gd name="T1" fmla="*/ 0 h 21259"/>
                <a:gd name="T2" fmla="*/ 21109 w 21109"/>
                <a:gd name="T3" fmla="*/ 16677 h 21259"/>
                <a:gd name="T4" fmla="*/ 0 w 21109"/>
                <a:gd name="T5" fmla="*/ 21259 h 2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09" h="21259" fill="none" extrusionOk="0">
                  <a:moveTo>
                    <a:pt x="3823" y="0"/>
                  </a:moveTo>
                  <a:cubicBezTo>
                    <a:pt x="12429" y="1548"/>
                    <a:pt x="19253" y="8132"/>
                    <a:pt x="21108" y="16677"/>
                  </a:cubicBezTo>
                </a:path>
                <a:path w="21109" h="21259" stroke="0" extrusionOk="0">
                  <a:moveTo>
                    <a:pt x="3823" y="0"/>
                  </a:moveTo>
                  <a:cubicBezTo>
                    <a:pt x="12429" y="1548"/>
                    <a:pt x="19253" y="8132"/>
                    <a:pt x="21108" y="16677"/>
                  </a:cubicBezTo>
                  <a:lnTo>
                    <a:pt x="0" y="21259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95" name="Arc 127"/>
            <p:cNvSpPr>
              <a:spLocks/>
            </p:cNvSpPr>
            <p:nvPr/>
          </p:nvSpPr>
          <p:spPr bwMode="auto">
            <a:xfrm rot="2721248">
              <a:off x="114687025" y="111052270"/>
              <a:ext cx="22406" cy="12263"/>
            </a:xfrm>
            <a:custGeom>
              <a:avLst/>
              <a:gdLst>
                <a:gd name="G0" fmla="+- 8756 0 0"/>
                <a:gd name="G1" fmla="+- 21600 0 0"/>
                <a:gd name="G2" fmla="+- 21600 0 0"/>
                <a:gd name="T0" fmla="*/ 0 w 29865"/>
                <a:gd name="T1" fmla="*/ 1854 h 21600"/>
                <a:gd name="T2" fmla="*/ 29865 w 29865"/>
                <a:gd name="T3" fmla="*/ 17018 h 21600"/>
                <a:gd name="T4" fmla="*/ 8756 w 2986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865" h="21600" fill="none" extrusionOk="0">
                  <a:moveTo>
                    <a:pt x="0" y="1854"/>
                  </a:moveTo>
                  <a:cubicBezTo>
                    <a:pt x="2757" y="631"/>
                    <a:pt x="5739" y="-1"/>
                    <a:pt x="8756" y="0"/>
                  </a:cubicBezTo>
                  <a:cubicBezTo>
                    <a:pt x="18919" y="0"/>
                    <a:pt x="27708" y="7085"/>
                    <a:pt x="29864" y="17018"/>
                  </a:cubicBezTo>
                </a:path>
                <a:path w="29865" h="21600" stroke="0" extrusionOk="0">
                  <a:moveTo>
                    <a:pt x="0" y="1854"/>
                  </a:moveTo>
                  <a:cubicBezTo>
                    <a:pt x="2757" y="631"/>
                    <a:pt x="5739" y="-1"/>
                    <a:pt x="8756" y="0"/>
                  </a:cubicBezTo>
                  <a:cubicBezTo>
                    <a:pt x="18919" y="0"/>
                    <a:pt x="27708" y="7085"/>
                    <a:pt x="29864" y="17018"/>
                  </a:cubicBezTo>
                  <a:lnTo>
                    <a:pt x="8756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96" name="Arc 128"/>
            <p:cNvSpPr>
              <a:spLocks/>
            </p:cNvSpPr>
            <p:nvPr/>
          </p:nvSpPr>
          <p:spPr bwMode="auto">
            <a:xfrm rot="1531747" flipH="1">
              <a:off x="114692054" y="111070317"/>
              <a:ext cx="19223" cy="36970"/>
            </a:xfrm>
            <a:custGeom>
              <a:avLst/>
              <a:gdLst>
                <a:gd name="G0" fmla="+- 0 0 0"/>
                <a:gd name="G1" fmla="+- 11665 0 0"/>
                <a:gd name="G2" fmla="+- 21600 0 0"/>
                <a:gd name="T0" fmla="*/ 18179 w 21221"/>
                <a:gd name="T1" fmla="*/ 0 h 11665"/>
                <a:gd name="T2" fmla="*/ 21221 w 21221"/>
                <a:gd name="T3" fmla="*/ 7636 h 11665"/>
                <a:gd name="T4" fmla="*/ 0 w 21221"/>
                <a:gd name="T5" fmla="*/ 11665 h 1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21" h="11665" fill="none" extrusionOk="0">
                  <a:moveTo>
                    <a:pt x="18179" y="-1"/>
                  </a:moveTo>
                  <a:cubicBezTo>
                    <a:pt x="19672" y="2327"/>
                    <a:pt x="20705" y="4919"/>
                    <a:pt x="21220" y="7636"/>
                  </a:cubicBezTo>
                </a:path>
                <a:path w="21221" h="11665" stroke="0" extrusionOk="0">
                  <a:moveTo>
                    <a:pt x="18179" y="-1"/>
                  </a:moveTo>
                  <a:cubicBezTo>
                    <a:pt x="19672" y="2327"/>
                    <a:pt x="20705" y="4919"/>
                    <a:pt x="21220" y="7636"/>
                  </a:cubicBezTo>
                  <a:lnTo>
                    <a:pt x="0" y="11665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97" name="Line 129"/>
            <p:cNvSpPr>
              <a:spLocks noChangeShapeType="1"/>
            </p:cNvSpPr>
            <p:nvPr/>
          </p:nvSpPr>
          <p:spPr bwMode="auto">
            <a:xfrm flipH="1">
              <a:off x="114688649" y="111032234"/>
              <a:ext cx="6226" cy="12009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98" name="Line 130"/>
            <p:cNvSpPr>
              <a:spLocks noChangeShapeType="1"/>
            </p:cNvSpPr>
            <p:nvPr/>
          </p:nvSpPr>
          <p:spPr bwMode="auto">
            <a:xfrm>
              <a:off x="114688551" y="111044538"/>
              <a:ext cx="5483" cy="2398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899" name="Arc 131"/>
            <p:cNvSpPr>
              <a:spLocks/>
            </p:cNvSpPr>
            <p:nvPr/>
          </p:nvSpPr>
          <p:spPr bwMode="auto">
            <a:xfrm rot="12091066" flipH="1">
              <a:off x="114697112" y="111020599"/>
              <a:ext cx="43703" cy="20324"/>
            </a:xfrm>
            <a:custGeom>
              <a:avLst/>
              <a:gdLst>
                <a:gd name="G0" fmla="+- 4234 0 0"/>
                <a:gd name="G1" fmla="+- 21600 0 0"/>
                <a:gd name="G2" fmla="+- 21600 0 0"/>
                <a:gd name="T0" fmla="*/ 0 w 25834"/>
                <a:gd name="T1" fmla="*/ 419 h 23064"/>
                <a:gd name="T2" fmla="*/ 25784 w 25834"/>
                <a:gd name="T3" fmla="*/ 23064 h 23064"/>
                <a:gd name="T4" fmla="*/ 4234 w 25834"/>
                <a:gd name="T5" fmla="*/ 21600 h 23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34" h="23064" fill="none" extrusionOk="0">
                  <a:moveTo>
                    <a:pt x="0" y="419"/>
                  </a:moveTo>
                  <a:cubicBezTo>
                    <a:pt x="1394" y="140"/>
                    <a:pt x="2812" y="-1"/>
                    <a:pt x="4234" y="0"/>
                  </a:cubicBezTo>
                  <a:cubicBezTo>
                    <a:pt x="16163" y="0"/>
                    <a:pt x="25834" y="9670"/>
                    <a:pt x="25834" y="21600"/>
                  </a:cubicBezTo>
                  <a:cubicBezTo>
                    <a:pt x="25834" y="22088"/>
                    <a:pt x="25817" y="22576"/>
                    <a:pt x="25784" y="23064"/>
                  </a:cubicBezTo>
                </a:path>
                <a:path w="25834" h="23064" stroke="0" extrusionOk="0">
                  <a:moveTo>
                    <a:pt x="0" y="419"/>
                  </a:moveTo>
                  <a:cubicBezTo>
                    <a:pt x="1394" y="140"/>
                    <a:pt x="2812" y="-1"/>
                    <a:pt x="4234" y="0"/>
                  </a:cubicBezTo>
                  <a:cubicBezTo>
                    <a:pt x="16163" y="0"/>
                    <a:pt x="25834" y="9670"/>
                    <a:pt x="25834" y="21600"/>
                  </a:cubicBezTo>
                  <a:cubicBezTo>
                    <a:pt x="25834" y="22088"/>
                    <a:pt x="25817" y="22576"/>
                    <a:pt x="25784" y="23064"/>
                  </a:cubicBezTo>
                  <a:lnTo>
                    <a:pt x="4234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900" name="Arc 132"/>
            <p:cNvSpPr>
              <a:spLocks/>
            </p:cNvSpPr>
            <p:nvPr/>
          </p:nvSpPr>
          <p:spPr bwMode="auto">
            <a:xfrm rot="5948994" flipH="1">
              <a:off x="114737686" y="111137543"/>
              <a:ext cx="3959" cy="7185"/>
            </a:xfrm>
            <a:custGeom>
              <a:avLst/>
              <a:gdLst>
                <a:gd name="G0" fmla="+- 450 0 0"/>
                <a:gd name="G1" fmla="+- 21600 0 0"/>
                <a:gd name="G2" fmla="+- 21600 0 0"/>
                <a:gd name="T0" fmla="*/ 0 w 22050"/>
                <a:gd name="T1" fmla="*/ 5 h 25310"/>
                <a:gd name="T2" fmla="*/ 21729 w 22050"/>
                <a:gd name="T3" fmla="*/ 25310 h 25310"/>
                <a:gd name="T4" fmla="*/ 450 w 22050"/>
                <a:gd name="T5" fmla="*/ 21600 h 25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50" h="25310" fill="none" extrusionOk="0">
                  <a:moveTo>
                    <a:pt x="-1" y="4"/>
                  </a:moveTo>
                  <a:cubicBezTo>
                    <a:pt x="149" y="1"/>
                    <a:pt x="299" y="-1"/>
                    <a:pt x="450" y="0"/>
                  </a:cubicBezTo>
                  <a:cubicBezTo>
                    <a:pt x="12379" y="0"/>
                    <a:pt x="22050" y="9670"/>
                    <a:pt x="22050" y="21600"/>
                  </a:cubicBezTo>
                  <a:cubicBezTo>
                    <a:pt x="22050" y="22843"/>
                    <a:pt x="21942" y="24084"/>
                    <a:pt x="21729" y="25310"/>
                  </a:cubicBezTo>
                </a:path>
                <a:path w="22050" h="25310" stroke="0" extrusionOk="0">
                  <a:moveTo>
                    <a:pt x="-1" y="4"/>
                  </a:moveTo>
                  <a:cubicBezTo>
                    <a:pt x="149" y="1"/>
                    <a:pt x="299" y="-1"/>
                    <a:pt x="450" y="0"/>
                  </a:cubicBezTo>
                  <a:cubicBezTo>
                    <a:pt x="12379" y="0"/>
                    <a:pt x="22050" y="9670"/>
                    <a:pt x="22050" y="21600"/>
                  </a:cubicBezTo>
                  <a:cubicBezTo>
                    <a:pt x="22050" y="22843"/>
                    <a:pt x="21942" y="24084"/>
                    <a:pt x="21729" y="25310"/>
                  </a:cubicBezTo>
                  <a:lnTo>
                    <a:pt x="450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grpSp>
        <p:nvGrpSpPr>
          <p:cNvPr id="160901" name="Group 133"/>
          <p:cNvGrpSpPr>
            <a:grpSpLocks/>
          </p:cNvGrpSpPr>
          <p:nvPr/>
        </p:nvGrpSpPr>
        <p:grpSpPr bwMode="auto">
          <a:xfrm>
            <a:off x="10935155" y="8208963"/>
            <a:ext cx="3250422" cy="1008310"/>
            <a:chOff x="112988906" y="108434204"/>
            <a:chExt cx="1213041" cy="376702"/>
          </a:xfrm>
        </p:grpSpPr>
        <p:sp>
          <p:nvSpPr>
            <p:cNvPr id="160902" name="WordArt 134"/>
            <p:cNvSpPr>
              <a:spLocks noChangeArrowheads="1" noChangeShapeType="1" noTextEdit="1"/>
            </p:cNvSpPr>
            <p:nvPr/>
          </p:nvSpPr>
          <p:spPr bwMode="auto">
            <a:xfrm>
              <a:off x="113207450" y="108520951"/>
              <a:ext cx="279771" cy="992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ARM</a:t>
              </a:r>
              <a:endParaRPr lang="en-NZ" sz="1800" kern="10" spc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60903" name="Arc 135"/>
            <p:cNvSpPr>
              <a:spLocks/>
            </p:cNvSpPr>
            <p:nvPr/>
          </p:nvSpPr>
          <p:spPr bwMode="auto">
            <a:xfrm rot="11787564" flipV="1">
              <a:off x="113012272" y="108476251"/>
              <a:ext cx="584448" cy="334655"/>
            </a:xfrm>
            <a:custGeom>
              <a:avLst/>
              <a:gdLst>
                <a:gd name="G0" fmla="+- 0 0 0"/>
                <a:gd name="G1" fmla="+- 13164 0 0"/>
                <a:gd name="G2" fmla="+- 21600 0 0"/>
                <a:gd name="T0" fmla="*/ 17125 w 21530"/>
                <a:gd name="T1" fmla="*/ 0 h 13164"/>
                <a:gd name="T2" fmla="*/ 21530 w 21530"/>
                <a:gd name="T3" fmla="*/ 11430 h 13164"/>
                <a:gd name="T4" fmla="*/ 0 w 21530"/>
                <a:gd name="T5" fmla="*/ 13164 h 1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30" h="13164" fill="none" extrusionOk="0">
                  <a:moveTo>
                    <a:pt x="17125" y="-1"/>
                  </a:moveTo>
                  <a:cubicBezTo>
                    <a:pt x="19665" y="3305"/>
                    <a:pt x="21195" y="7274"/>
                    <a:pt x="21530" y="11429"/>
                  </a:cubicBezTo>
                </a:path>
                <a:path w="21530" h="13164" stroke="0" extrusionOk="0">
                  <a:moveTo>
                    <a:pt x="17125" y="-1"/>
                  </a:moveTo>
                  <a:cubicBezTo>
                    <a:pt x="19665" y="3305"/>
                    <a:pt x="21195" y="7274"/>
                    <a:pt x="21530" y="11429"/>
                  </a:cubicBezTo>
                  <a:lnTo>
                    <a:pt x="0" y="13164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904" name="Arc 136"/>
            <p:cNvSpPr>
              <a:spLocks/>
            </p:cNvSpPr>
            <p:nvPr/>
          </p:nvSpPr>
          <p:spPr bwMode="auto">
            <a:xfrm rot="11787564" flipV="1">
              <a:off x="113616332" y="108523333"/>
              <a:ext cx="585615" cy="285388"/>
            </a:xfrm>
            <a:custGeom>
              <a:avLst/>
              <a:gdLst>
                <a:gd name="G0" fmla="+- 0 0 0"/>
                <a:gd name="G1" fmla="+- 11226 0 0"/>
                <a:gd name="G2" fmla="+- 21600 0 0"/>
                <a:gd name="T0" fmla="*/ 18454 w 21573"/>
                <a:gd name="T1" fmla="*/ 0 h 11226"/>
                <a:gd name="T2" fmla="*/ 21573 w 21573"/>
                <a:gd name="T3" fmla="*/ 10151 h 11226"/>
                <a:gd name="T4" fmla="*/ 0 w 21573"/>
                <a:gd name="T5" fmla="*/ 11226 h 1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73" h="11226" fill="none" extrusionOk="0">
                  <a:moveTo>
                    <a:pt x="18453" y="0"/>
                  </a:moveTo>
                  <a:cubicBezTo>
                    <a:pt x="20322" y="3071"/>
                    <a:pt x="21394" y="6560"/>
                    <a:pt x="21573" y="10150"/>
                  </a:cubicBezTo>
                </a:path>
                <a:path w="21573" h="11226" stroke="0" extrusionOk="0">
                  <a:moveTo>
                    <a:pt x="18453" y="0"/>
                  </a:moveTo>
                  <a:cubicBezTo>
                    <a:pt x="20322" y="3071"/>
                    <a:pt x="21394" y="6560"/>
                    <a:pt x="21573" y="10150"/>
                  </a:cubicBezTo>
                  <a:lnTo>
                    <a:pt x="0" y="11226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905" name="Arc 137"/>
            <p:cNvSpPr>
              <a:spLocks/>
            </p:cNvSpPr>
            <p:nvPr/>
          </p:nvSpPr>
          <p:spPr bwMode="auto">
            <a:xfrm rot="16765291" flipV="1">
              <a:off x="113728114" y="108441461"/>
              <a:ext cx="34370" cy="22536"/>
            </a:xfrm>
            <a:custGeom>
              <a:avLst/>
              <a:gdLst>
                <a:gd name="G0" fmla="+- 13839 0 0"/>
                <a:gd name="G1" fmla="+- 21600 0 0"/>
                <a:gd name="G2" fmla="+- 21600 0 0"/>
                <a:gd name="T0" fmla="*/ 0 w 35439"/>
                <a:gd name="T1" fmla="*/ 5015 h 24750"/>
                <a:gd name="T2" fmla="*/ 35208 w 35439"/>
                <a:gd name="T3" fmla="*/ 24750 h 24750"/>
                <a:gd name="T4" fmla="*/ 13839 w 35439"/>
                <a:gd name="T5" fmla="*/ 21600 h 2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439" h="24750" fill="none" extrusionOk="0">
                  <a:moveTo>
                    <a:pt x="0" y="5015"/>
                  </a:moveTo>
                  <a:cubicBezTo>
                    <a:pt x="3883" y="1774"/>
                    <a:pt x="8781" y="-1"/>
                    <a:pt x="13839" y="0"/>
                  </a:cubicBezTo>
                  <a:cubicBezTo>
                    <a:pt x="25768" y="0"/>
                    <a:pt x="35439" y="9670"/>
                    <a:pt x="35439" y="21600"/>
                  </a:cubicBezTo>
                  <a:cubicBezTo>
                    <a:pt x="35439" y="22654"/>
                    <a:pt x="35361" y="23707"/>
                    <a:pt x="35208" y="24750"/>
                  </a:cubicBezTo>
                </a:path>
                <a:path w="35439" h="24750" stroke="0" extrusionOk="0">
                  <a:moveTo>
                    <a:pt x="0" y="5015"/>
                  </a:moveTo>
                  <a:cubicBezTo>
                    <a:pt x="3883" y="1774"/>
                    <a:pt x="8781" y="-1"/>
                    <a:pt x="13839" y="0"/>
                  </a:cubicBezTo>
                  <a:cubicBezTo>
                    <a:pt x="25768" y="0"/>
                    <a:pt x="35439" y="9670"/>
                    <a:pt x="35439" y="21600"/>
                  </a:cubicBezTo>
                  <a:cubicBezTo>
                    <a:pt x="35439" y="22654"/>
                    <a:pt x="35361" y="23707"/>
                    <a:pt x="35208" y="24750"/>
                  </a:cubicBezTo>
                  <a:lnTo>
                    <a:pt x="13839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906" name="Arc 138"/>
            <p:cNvSpPr>
              <a:spLocks/>
            </p:cNvSpPr>
            <p:nvPr/>
          </p:nvSpPr>
          <p:spPr bwMode="auto">
            <a:xfrm rot="320105" flipV="1">
              <a:off x="113575993" y="108685790"/>
              <a:ext cx="19844" cy="19668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461"/>
                <a:gd name="T1" fmla="*/ 0 h 21600"/>
                <a:gd name="T2" fmla="*/ 20461 w 20461"/>
                <a:gd name="T3" fmla="*/ 14678 h 21600"/>
                <a:gd name="T4" fmla="*/ 0 w 20461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461" h="21600" fill="none" extrusionOk="0">
                  <a:moveTo>
                    <a:pt x="-1" y="0"/>
                  </a:moveTo>
                  <a:cubicBezTo>
                    <a:pt x="9261" y="0"/>
                    <a:pt x="17492" y="5904"/>
                    <a:pt x="20460" y="14678"/>
                  </a:cubicBezTo>
                </a:path>
                <a:path w="20461" h="21600" stroke="0" extrusionOk="0">
                  <a:moveTo>
                    <a:pt x="-1" y="0"/>
                  </a:moveTo>
                  <a:cubicBezTo>
                    <a:pt x="9261" y="0"/>
                    <a:pt x="17492" y="5904"/>
                    <a:pt x="20460" y="1467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907" name="Arc 139"/>
            <p:cNvSpPr>
              <a:spLocks/>
            </p:cNvSpPr>
            <p:nvPr/>
          </p:nvSpPr>
          <p:spPr bwMode="auto">
            <a:xfrm rot="5400000" flipV="1">
              <a:off x="112985743" y="108681663"/>
              <a:ext cx="25993" cy="19668"/>
            </a:xfrm>
            <a:custGeom>
              <a:avLst/>
              <a:gdLst>
                <a:gd name="G0" fmla="+- 5255 0 0"/>
                <a:gd name="G1" fmla="+- 21600 0 0"/>
                <a:gd name="G2" fmla="+- 21600 0 0"/>
                <a:gd name="T0" fmla="*/ 0 w 26802"/>
                <a:gd name="T1" fmla="*/ 649 h 21600"/>
                <a:gd name="T2" fmla="*/ 26802 w 26802"/>
                <a:gd name="T3" fmla="*/ 20093 h 21600"/>
                <a:gd name="T4" fmla="*/ 5255 w 2680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802" h="21600" fill="none" extrusionOk="0">
                  <a:moveTo>
                    <a:pt x="-1" y="648"/>
                  </a:moveTo>
                  <a:cubicBezTo>
                    <a:pt x="1718" y="217"/>
                    <a:pt x="3483" y="-1"/>
                    <a:pt x="5255" y="0"/>
                  </a:cubicBezTo>
                  <a:cubicBezTo>
                    <a:pt x="16599" y="0"/>
                    <a:pt x="26010" y="8776"/>
                    <a:pt x="26802" y="20092"/>
                  </a:cubicBezTo>
                </a:path>
                <a:path w="26802" h="21600" stroke="0" extrusionOk="0">
                  <a:moveTo>
                    <a:pt x="-1" y="648"/>
                  </a:moveTo>
                  <a:cubicBezTo>
                    <a:pt x="1718" y="217"/>
                    <a:pt x="3483" y="-1"/>
                    <a:pt x="5255" y="0"/>
                  </a:cubicBezTo>
                  <a:cubicBezTo>
                    <a:pt x="16599" y="0"/>
                    <a:pt x="26010" y="8776"/>
                    <a:pt x="26802" y="20092"/>
                  </a:cubicBezTo>
                  <a:lnTo>
                    <a:pt x="5255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908" name="Line 140"/>
            <p:cNvSpPr>
              <a:spLocks noChangeShapeType="1"/>
            </p:cNvSpPr>
            <p:nvPr/>
          </p:nvSpPr>
          <p:spPr bwMode="auto">
            <a:xfrm flipV="1">
              <a:off x="113006150" y="108704493"/>
              <a:ext cx="569843" cy="0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0909" name="Line 141"/>
            <p:cNvSpPr>
              <a:spLocks noChangeShapeType="1"/>
            </p:cNvSpPr>
            <p:nvPr/>
          </p:nvSpPr>
          <p:spPr bwMode="auto">
            <a:xfrm>
              <a:off x="113185857" y="108434204"/>
              <a:ext cx="552050" cy="0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49" name="Cross 348"/>
          <p:cNvSpPr/>
          <p:nvPr/>
        </p:nvSpPr>
        <p:spPr>
          <a:xfrm>
            <a:off x="10297145" y="8353177"/>
            <a:ext cx="576064" cy="576064"/>
          </a:xfrm>
          <a:prstGeom prst="plus">
            <a:avLst>
              <a:gd name="adj" fmla="val 414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350" name="Group 1"/>
          <p:cNvGrpSpPr>
            <a:grpSpLocks/>
          </p:cNvGrpSpPr>
          <p:nvPr/>
        </p:nvGrpSpPr>
        <p:grpSpPr bwMode="auto">
          <a:xfrm>
            <a:off x="7632849" y="9073257"/>
            <a:ext cx="1109866" cy="719584"/>
            <a:chOff x="114255597" y="109687186"/>
            <a:chExt cx="433322" cy="281432"/>
          </a:xfrm>
          <a:noFill/>
        </p:grpSpPr>
        <p:sp>
          <p:nvSpPr>
            <p:cNvPr id="351" name="WordArt 2"/>
            <p:cNvSpPr>
              <a:spLocks noChangeArrowheads="1" noChangeShapeType="1" noTextEdit="1"/>
            </p:cNvSpPr>
            <p:nvPr/>
          </p:nvSpPr>
          <p:spPr bwMode="auto">
            <a:xfrm>
              <a:off x="114338611" y="109784438"/>
              <a:ext cx="277993" cy="88017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dirty="0" err="1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PROG</a:t>
              </a:r>
              <a:endParaRPr lang="en-NZ" sz="1800" kern="10" spc="0" dirty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grpSp>
          <p:nvGrpSpPr>
            <p:cNvPr id="352" name="Group 225"/>
            <p:cNvGrpSpPr>
              <a:grpSpLocks/>
            </p:cNvGrpSpPr>
            <p:nvPr/>
          </p:nvGrpSpPr>
          <p:grpSpPr bwMode="auto">
            <a:xfrm>
              <a:off x="114255597" y="109687186"/>
              <a:ext cx="433322" cy="281432"/>
              <a:chOff x="114349001" y="109642644"/>
              <a:chExt cx="433322" cy="281432"/>
            </a:xfrm>
            <a:grpFill/>
          </p:grpSpPr>
          <p:sp>
            <p:nvSpPr>
              <p:cNvPr id="353" name="Arc 4"/>
              <p:cNvSpPr>
                <a:spLocks/>
              </p:cNvSpPr>
              <p:nvPr/>
            </p:nvSpPr>
            <p:spPr bwMode="auto">
              <a:xfrm rot="21600000">
                <a:off x="114759193" y="10964295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4" name="Line 5"/>
              <p:cNvSpPr>
                <a:spLocks noChangeShapeType="1"/>
              </p:cNvSpPr>
              <p:nvPr/>
            </p:nvSpPr>
            <p:spPr bwMode="auto">
              <a:xfrm rot="5400000">
                <a:off x="114665190" y="109780947"/>
                <a:ext cx="234266" cy="1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5" name="Line 6"/>
              <p:cNvSpPr>
                <a:spLocks noChangeShapeType="1"/>
              </p:cNvSpPr>
              <p:nvPr/>
            </p:nvSpPr>
            <p:spPr bwMode="auto">
              <a:xfrm rot="5400000">
                <a:off x="114227411" y="109782814"/>
                <a:ext cx="243182" cy="1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6" name="Arc 7"/>
              <p:cNvSpPr>
                <a:spLocks/>
              </p:cNvSpPr>
              <p:nvPr/>
            </p:nvSpPr>
            <p:spPr bwMode="auto">
              <a:xfrm rot="27000000">
                <a:off x="114759454" y="10990124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7" name="Arc 8"/>
              <p:cNvSpPr>
                <a:spLocks/>
              </p:cNvSpPr>
              <p:nvPr/>
            </p:nvSpPr>
            <p:spPr bwMode="auto">
              <a:xfrm rot="10800000" flipV="1">
                <a:off x="114349001" y="10964300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" name="Line 9"/>
              <p:cNvSpPr>
                <a:spLocks noChangeShapeType="1"/>
              </p:cNvSpPr>
              <p:nvPr/>
            </p:nvSpPr>
            <p:spPr bwMode="auto">
              <a:xfrm rot="5400000">
                <a:off x="114568347" y="109731912"/>
                <a:ext cx="2" cy="384326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9" name="Arc 10"/>
              <p:cNvSpPr>
                <a:spLocks/>
              </p:cNvSpPr>
              <p:nvPr/>
            </p:nvSpPr>
            <p:spPr bwMode="auto">
              <a:xfrm rot="32400000">
                <a:off x="114349001" y="10990440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0" name="Line 11"/>
              <p:cNvSpPr>
                <a:spLocks noChangeShapeType="1"/>
              </p:cNvSpPr>
              <p:nvPr/>
            </p:nvSpPr>
            <p:spPr bwMode="auto">
              <a:xfrm rot="5400000">
                <a:off x="114564441" y="109450482"/>
                <a:ext cx="2" cy="384326"/>
              </a:xfrm>
              <a:prstGeom prst="line">
                <a:avLst/>
              </a:prstGeom>
              <a:grp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grpSp>
        <p:nvGrpSpPr>
          <p:cNvPr id="361" name="Group 360"/>
          <p:cNvGrpSpPr/>
          <p:nvPr/>
        </p:nvGrpSpPr>
        <p:grpSpPr>
          <a:xfrm>
            <a:off x="8856985" y="9073257"/>
            <a:ext cx="1104391" cy="784830"/>
            <a:chOff x="2736305" y="10009361"/>
            <a:chExt cx="1104391" cy="784830"/>
          </a:xfrm>
        </p:grpSpPr>
        <p:grpSp>
          <p:nvGrpSpPr>
            <p:cNvPr id="362" name="Group 97"/>
            <p:cNvGrpSpPr>
              <a:grpSpLocks/>
            </p:cNvGrpSpPr>
            <p:nvPr/>
          </p:nvGrpSpPr>
          <p:grpSpPr bwMode="auto">
            <a:xfrm>
              <a:off x="2736305" y="10009361"/>
              <a:ext cx="1104391" cy="720080"/>
              <a:chOff x="114852897" y="110704164"/>
              <a:chExt cx="433322" cy="281432"/>
            </a:xfrm>
          </p:grpSpPr>
          <p:sp>
            <p:nvSpPr>
              <p:cNvPr id="364" name="Arc 98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5" name="Line 99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6" name="Line 100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7" name="Arc 101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" name="Arc 102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" name="Line 103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0" name="Arc 104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1" name="Line 105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63" name="TextBox 362"/>
            <p:cNvSpPr txBox="1"/>
            <p:nvPr/>
          </p:nvSpPr>
          <p:spPr>
            <a:xfrm>
              <a:off x="3024337" y="10009361"/>
              <a:ext cx="79208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b="1" dirty="0" smtClean="0">
                  <a:latin typeface="Arial Narrow" pitchFamily="34" charset="0"/>
                  <a:ea typeface="Tahoma" pitchFamily="34" charset="0"/>
                  <a:cs typeface="Tahoma" pitchFamily="34" charset="0"/>
                </a:rPr>
                <a:t>9</a:t>
              </a:r>
              <a:endParaRPr lang="en-NZ" b="1" dirty="0">
                <a:latin typeface="Arial Narrow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72" name="Group 371"/>
          <p:cNvGrpSpPr/>
          <p:nvPr/>
        </p:nvGrpSpPr>
        <p:grpSpPr>
          <a:xfrm>
            <a:off x="10081121" y="9073257"/>
            <a:ext cx="1104391" cy="784830"/>
            <a:chOff x="2736305" y="10009361"/>
            <a:chExt cx="1104391" cy="784830"/>
          </a:xfrm>
        </p:grpSpPr>
        <p:grpSp>
          <p:nvGrpSpPr>
            <p:cNvPr id="373" name="Group 97"/>
            <p:cNvGrpSpPr>
              <a:grpSpLocks/>
            </p:cNvGrpSpPr>
            <p:nvPr/>
          </p:nvGrpSpPr>
          <p:grpSpPr bwMode="auto">
            <a:xfrm>
              <a:off x="2736305" y="10009361"/>
              <a:ext cx="1104391" cy="720080"/>
              <a:chOff x="114852897" y="110704164"/>
              <a:chExt cx="433322" cy="281432"/>
            </a:xfrm>
          </p:grpSpPr>
          <p:sp>
            <p:nvSpPr>
              <p:cNvPr id="375" name="Arc 98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6" name="Line 99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7" name="Line 100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8" name="Arc 101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" name="Arc 102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0" name="Line 103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1" name="Arc 104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2" name="Line 105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74" name="TextBox 373"/>
            <p:cNvSpPr txBox="1"/>
            <p:nvPr/>
          </p:nvSpPr>
          <p:spPr>
            <a:xfrm>
              <a:off x="3024337" y="10009361"/>
              <a:ext cx="79208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b="1" dirty="0" smtClean="0">
                  <a:latin typeface="Arial Narrow" pitchFamily="34" charset="0"/>
                  <a:ea typeface="Tahoma" pitchFamily="34" charset="0"/>
                  <a:cs typeface="Tahoma" pitchFamily="34" charset="0"/>
                </a:rPr>
                <a:t>9</a:t>
              </a:r>
              <a:endParaRPr lang="en-NZ" b="1" dirty="0">
                <a:latin typeface="Arial Narrow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83" name="Group 382"/>
          <p:cNvGrpSpPr/>
          <p:nvPr/>
        </p:nvGrpSpPr>
        <p:grpSpPr>
          <a:xfrm>
            <a:off x="11305257" y="9073257"/>
            <a:ext cx="1104391" cy="784830"/>
            <a:chOff x="2736305" y="10009361"/>
            <a:chExt cx="1104391" cy="784830"/>
          </a:xfrm>
        </p:grpSpPr>
        <p:grpSp>
          <p:nvGrpSpPr>
            <p:cNvPr id="384" name="Group 97"/>
            <p:cNvGrpSpPr>
              <a:grpSpLocks/>
            </p:cNvGrpSpPr>
            <p:nvPr/>
          </p:nvGrpSpPr>
          <p:grpSpPr bwMode="auto">
            <a:xfrm>
              <a:off x="2736305" y="10009361"/>
              <a:ext cx="1104391" cy="720080"/>
              <a:chOff x="114852897" y="110704164"/>
              <a:chExt cx="433322" cy="281432"/>
            </a:xfrm>
          </p:grpSpPr>
          <p:sp>
            <p:nvSpPr>
              <p:cNvPr id="386" name="Arc 98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7" name="Line 99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8" name="Line 100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" name="Arc 101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90" name="Arc 102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91" name="Line 103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92" name="Arc 104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93" name="Line 105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85" name="TextBox 384"/>
            <p:cNvSpPr txBox="1"/>
            <p:nvPr/>
          </p:nvSpPr>
          <p:spPr>
            <a:xfrm>
              <a:off x="3024337" y="10009361"/>
              <a:ext cx="79208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b="1" dirty="0" smtClean="0">
                  <a:latin typeface="Arial Narrow" pitchFamily="34" charset="0"/>
                  <a:ea typeface="Tahoma" pitchFamily="34" charset="0"/>
                  <a:cs typeface="Tahoma" pitchFamily="34" charset="0"/>
                </a:rPr>
                <a:t>6</a:t>
              </a:r>
              <a:endParaRPr lang="en-NZ" b="1" dirty="0">
                <a:latin typeface="Arial Narrow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94" name="Group 23"/>
          <p:cNvGrpSpPr>
            <a:grpSpLocks/>
          </p:cNvGrpSpPr>
          <p:nvPr/>
        </p:nvGrpSpPr>
        <p:grpSpPr bwMode="auto">
          <a:xfrm>
            <a:off x="12529393" y="9073257"/>
            <a:ext cx="1117791" cy="724722"/>
            <a:chOff x="115271847" y="110564526"/>
            <a:chExt cx="433322" cy="281432"/>
          </a:xfrm>
        </p:grpSpPr>
        <p:sp>
          <p:nvSpPr>
            <p:cNvPr id="395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15313072" y="110661778"/>
              <a:ext cx="366379" cy="880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ENTER</a:t>
              </a:r>
              <a:endParaRPr lang="en-NZ" sz="1800" kern="10" spc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grpSp>
          <p:nvGrpSpPr>
            <p:cNvPr id="396" name="Group 25"/>
            <p:cNvGrpSpPr>
              <a:grpSpLocks/>
            </p:cNvGrpSpPr>
            <p:nvPr/>
          </p:nvGrpSpPr>
          <p:grpSpPr bwMode="auto">
            <a:xfrm>
              <a:off x="115271847" y="110564526"/>
              <a:ext cx="433322" cy="281432"/>
              <a:chOff x="114852897" y="110704164"/>
              <a:chExt cx="433322" cy="281432"/>
            </a:xfrm>
          </p:grpSpPr>
          <p:sp>
            <p:nvSpPr>
              <p:cNvPr id="397" name="Arc 26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98" name="Line 27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99" name="Line 28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00" name="Arc 29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01" name="Arc 30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02" name="Line 31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03" name="Arc 32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04" name="Line 33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grpSp>
        <p:nvGrpSpPr>
          <p:cNvPr id="405" name="Group 404"/>
          <p:cNvGrpSpPr/>
          <p:nvPr/>
        </p:nvGrpSpPr>
        <p:grpSpPr>
          <a:xfrm>
            <a:off x="8424937" y="10081369"/>
            <a:ext cx="3660543" cy="792088"/>
            <a:chOff x="1800201" y="11161489"/>
            <a:chExt cx="3660543" cy="792088"/>
          </a:xfrm>
        </p:grpSpPr>
        <p:grpSp>
          <p:nvGrpSpPr>
            <p:cNvPr id="406" name="Group 97"/>
            <p:cNvGrpSpPr>
              <a:grpSpLocks/>
            </p:cNvGrpSpPr>
            <p:nvPr/>
          </p:nvGrpSpPr>
          <p:grpSpPr bwMode="auto">
            <a:xfrm>
              <a:off x="1800201" y="11161489"/>
              <a:ext cx="2880320" cy="720080"/>
              <a:chOff x="114852897" y="110704164"/>
              <a:chExt cx="433322" cy="281432"/>
            </a:xfrm>
          </p:grpSpPr>
          <p:sp>
            <p:nvSpPr>
              <p:cNvPr id="408" name="Arc 98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09" name="Line 99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10" name="Line 100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11" name="Arc 101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12" name="Arc 102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13" name="Line 103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14" name="Arc 104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15" name="Line 105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07" name="TextBox 406"/>
            <p:cNvSpPr txBox="1"/>
            <p:nvPr/>
          </p:nvSpPr>
          <p:spPr>
            <a:xfrm>
              <a:off x="1872209" y="11168747"/>
              <a:ext cx="3588535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b="1" dirty="0" err="1" smtClean="0">
                  <a:latin typeface="Arial Narrow" pitchFamily="34" charset="0"/>
                  <a:ea typeface="Tahoma" pitchFamily="34" charset="0"/>
                  <a:cs typeface="Tahoma" pitchFamily="34" charset="0"/>
                </a:rPr>
                <a:t>KP</a:t>
              </a:r>
              <a:r>
                <a:rPr lang="en-NZ" b="1" dirty="0" smtClean="0">
                  <a:latin typeface="Arial Narrow" pitchFamily="34" charset="0"/>
                  <a:ea typeface="Tahoma" pitchFamily="34" charset="0"/>
                  <a:cs typeface="Tahoma" pitchFamily="34" charset="0"/>
                </a:rPr>
                <a:t> Address</a:t>
              </a:r>
              <a:endParaRPr lang="en-NZ" b="1" dirty="0">
                <a:latin typeface="Arial Narrow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16" name="Group 23"/>
          <p:cNvGrpSpPr>
            <a:grpSpLocks/>
          </p:cNvGrpSpPr>
          <p:nvPr/>
        </p:nvGrpSpPr>
        <p:grpSpPr bwMode="auto">
          <a:xfrm>
            <a:off x="11449273" y="10081369"/>
            <a:ext cx="1117791" cy="724722"/>
            <a:chOff x="115271847" y="110564526"/>
            <a:chExt cx="433322" cy="281432"/>
          </a:xfrm>
        </p:grpSpPr>
        <p:sp>
          <p:nvSpPr>
            <p:cNvPr id="417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15313072" y="110661778"/>
              <a:ext cx="366379" cy="880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ENTER</a:t>
              </a:r>
              <a:endParaRPr lang="en-NZ" sz="1800" kern="10" spc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grpSp>
          <p:nvGrpSpPr>
            <p:cNvPr id="418" name="Group 25"/>
            <p:cNvGrpSpPr>
              <a:grpSpLocks/>
            </p:cNvGrpSpPr>
            <p:nvPr/>
          </p:nvGrpSpPr>
          <p:grpSpPr bwMode="auto">
            <a:xfrm>
              <a:off x="115271847" y="110564526"/>
              <a:ext cx="433322" cy="281432"/>
              <a:chOff x="114852897" y="110704164"/>
              <a:chExt cx="433322" cy="281432"/>
            </a:xfrm>
          </p:grpSpPr>
          <p:sp>
            <p:nvSpPr>
              <p:cNvPr id="419" name="Arc 26"/>
              <p:cNvSpPr>
                <a:spLocks/>
              </p:cNvSpPr>
              <p:nvPr/>
            </p:nvSpPr>
            <p:spPr bwMode="auto">
              <a:xfrm rot="21600000">
                <a:off x="115263089" y="11070447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0" name="Line 27"/>
              <p:cNvSpPr>
                <a:spLocks noChangeShapeType="1"/>
              </p:cNvSpPr>
              <p:nvPr/>
            </p:nvSpPr>
            <p:spPr bwMode="auto">
              <a:xfrm rot="5400000">
                <a:off x="115169086" y="11084246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" name="Line 28"/>
              <p:cNvSpPr>
                <a:spLocks noChangeShapeType="1"/>
              </p:cNvSpPr>
              <p:nvPr/>
            </p:nvSpPr>
            <p:spPr bwMode="auto">
              <a:xfrm rot="5400000">
                <a:off x="114731307" y="11084433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2" name="Arc 29"/>
              <p:cNvSpPr>
                <a:spLocks/>
              </p:cNvSpPr>
              <p:nvPr/>
            </p:nvSpPr>
            <p:spPr bwMode="auto">
              <a:xfrm rot="27000000">
                <a:off x="115263350" y="1109627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3" name="Arc 30"/>
              <p:cNvSpPr>
                <a:spLocks/>
              </p:cNvSpPr>
              <p:nvPr/>
            </p:nvSpPr>
            <p:spPr bwMode="auto">
              <a:xfrm rot="10800000" flipV="1">
                <a:off x="114852897" y="11070452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4" name="Line 31"/>
              <p:cNvSpPr>
                <a:spLocks noChangeShapeType="1"/>
              </p:cNvSpPr>
              <p:nvPr/>
            </p:nvSpPr>
            <p:spPr bwMode="auto">
              <a:xfrm rot="5400000">
                <a:off x="115072243" y="11079343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5" name="Arc 32"/>
              <p:cNvSpPr>
                <a:spLocks/>
              </p:cNvSpPr>
              <p:nvPr/>
            </p:nvSpPr>
            <p:spPr bwMode="auto">
              <a:xfrm rot="32400000">
                <a:off x="114852897" y="11096592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6" name="Line 33"/>
              <p:cNvSpPr>
                <a:spLocks noChangeShapeType="1"/>
              </p:cNvSpPr>
              <p:nvPr/>
            </p:nvSpPr>
            <p:spPr bwMode="auto">
              <a:xfrm rot="5400000">
                <a:off x="115068337" y="11051200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sp>
        <p:nvSpPr>
          <p:cNvPr id="438" name="Right Arrow 437"/>
          <p:cNvSpPr/>
          <p:nvPr/>
        </p:nvSpPr>
        <p:spPr>
          <a:xfrm>
            <a:off x="17353929" y="8425185"/>
            <a:ext cx="57606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39" name="TextBox 438"/>
          <p:cNvSpPr txBox="1"/>
          <p:nvPr/>
        </p:nvSpPr>
        <p:spPr>
          <a:xfrm>
            <a:off x="18002001" y="8144411"/>
            <a:ext cx="44644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Advance Settings</a:t>
            </a:r>
            <a:endParaRPr lang="en-NZ" b="1" dirty="0">
              <a:latin typeface="Arial Narrow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0" name="TextBox 439"/>
          <p:cNvSpPr txBox="1"/>
          <p:nvPr/>
        </p:nvSpPr>
        <p:spPr>
          <a:xfrm>
            <a:off x="15265697" y="8144411"/>
            <a:ext cx="275306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Settings</a:t>
            </a:r>
            <a:endParaRPr lang="en-NZ" b="1" dirty="0">
              <a:latin typeface="Arial Narrow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1" name="TextBox 440"/>
          <p:cNvSpPr txBox="1"/>
          <p:nvPr/>
        </p:nvSpPr>
        <p:spPr>
          <a:xfrm>
            <a:off x="16633849" y="9008507"/>
            <a:ext cx="41044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Installer Code</a:t>
            </a:r>
            <a:endParaRPr lang="en-NZ" b="1" dirty="0">
              <a:latin typeface="Arial Narrow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2" name="TextBox 441"/>
          <p:cNvSpPr txBox="1"/>
          <p:nvPr/>
        </p:nvSpPr>
        <p:spPr>
          <a:xfrm>
            <a:off x="15913769" y="10016619"/>
            <a:ext cx="53285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Keypad Configuration</a:t>
            </a:r>
            <a:endParaRPr lang="en-NZ" b="1" dirty="0">
              <a:latin typeface="Arial Narrow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3" name="TextBox 442"/>
          <p:cNvSpPr txBox="1"/>
          <p:nvPr/>
        </p:nvSpPr>
        <p:spPr>
          <a:xfrm>
            <a:off x="16489833" y="11017473"/>
            <a:ext cx="53285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>Keypad Address</a:t>
            </a:r>
            <a:endParaRPr lang="en-NZ" b="1" dirty="0">
              <a:latin typeface="Arial Narrow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4" name="Down Arrow 443"/>
          <p:cNvSpPr/>
          <p:nvPr/>
        </p:nvSpPr>
        <p:spPr>
          <a:xfrm>
            <a:off x="17857985" y="9721329"/>
            <a:ext cx="79208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45" name="Down Arrow 444"/>
          <p:cNvSpPr/>
          <p:nvPr/>
        </p:nvSpPr>
        <p:spPr>
          <a:xfrm>
            <a:off x="17857985" y="10729441"/>
            <a:ext cx="79208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pic>
        <p:nvPicPr>
          <p:cNvPr id="73" name="Picture 108" descr="RX-16 MF349 WHITE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600401" y="3888681"/>
            <a:ext cx="7140431" cy="714043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52" name="Title 1"/>
          <p:cNvSpPr txBox="1">
            <a:spLocks/>
          </p:cNvSpPr>
          <p:nvPr/>
        </p:nvSpPr>
        <p:spPr>
          <a:xfrm>
            <a:off x="648073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Adding Radio with Infinity</a:t>
            </a:r>
            <a:r>
              <a:rPr kumimoji="0" lang="en-NZ" sz="9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Range</a:t>
            </a: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0" name="Picture 349" descr="ESL-2 PCB 2D.png"/>
          <p:cNvPicPr>
            <a:picLocks noChangeAspect="1"/>
          </p:cNvPicPr>
          <p:nvPr/>
        </p:nvPicPr>
        <p:blipFill>
          <a:blip r:embed="rId5" cstate="print"/>
          <a:srcRect t="42768" r="86511"/>
          <a:stretch>
            <a:fillRect/>
          </a:stretch>
        </p:blipFill>
        <p:spPr>
          <a:xfrm>
            <a:off x="19370153" y="5112817"/>
            <a:ext cx="2592288" cy="6755307"/>
          </a:xfrm>
          <a:prstGeom prst="rect">
            <a:avLst/>
          </a:prstGeom>
        </p:spPr>
      </p:pic>
      <p:grpSp>
        <p:nvGrpSpPr>
          <p:cNvPr id="6" name="Group 26"/>
          <p:cNvGrpSpPr>
            <a:grpSpLocks/>
          </p:cNvGrpSpPr>
          <p:nvPr/>
        </p:nvGrpSpPr>
        <p:grpSpPr bwMode="auto">
          <a:xfrm rot="16200000">
            <a:off x="4233255" y="6784218"/>
            <a:ext cx="1655737" cy="473173"/>
            <a:chOff x="27021101" y="23294362"/>
            <a:chExt cx="425915" cy="121690"/>
          </a:xfrm>
        </p:grpSpPr>
        <p:sp>
          <p:nvSpPr>
            <p:cNvPr id="376" name="Rectangle 27"/>
            <p:cNvSpPr>
              <a:spLocks noChangeArrowheads="1"/>
            </p:cNvSpPr>
            <p:nvPr/>
          </p:nvSpPr>
          <p:spPr bwMode="auto">
            <a:xfrm>
              <a:off x="27021101" y="23294362"/>
              <a:ext cx="425915" cy="121690"/>
            </a:xfrm>
            <a:prstGeom prst="rect">
              <a:avLst/>
            </a:prstGeom>
            <a:solidFill>
              <a:srgbClr val="DECB8E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7" name="Rectangle 28"/>
            <p:cNvSpPr>
              <a:spLocks noChangeArrowheads="1"/>
            </p:cNvSpPr>
            <p:nvPr/>
          </p:nvSpPr>
          <p:spPr bwMode="auto">
            <a:xfrm>
              <a:off x="27218846" y="23339995"/>
              <a:ext cx="30423" cy="30421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8" name="Rectangle 29"/>
            <p:cNvSpPr>
              <a:spLocks noChangeArrowheads="1"/>
            </p:cNvSpPr>
            <p:nvPr/>
          </p:nvSpPr>
          <p:spPr bwMode="auto">
            <a:xfrm>
              <a:off x="27291100" y="23339995"/>
              <a:ext cx="30423" cy="30421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9" name="Rectangle 30"/>
            <p:cNvSpPr>
              <a:spLocks noChangeArrowheads="1"/>
            </p:cNvSpPr>
            <p:nvPr/>
          </p:nvSpPr>
          <p:spPr bwMode="auto">
            <a:xfrm>
              <a:off x="27363353" y="23339995"/>
              <a:ext cx="30424" cy="30421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0" name="Rectangle 31"/>
            <p:cNvSpPr>
              <a:spLocks noChangeArrowheads="1"/>
            </p:cNvSpPr>
            <p:nvPr/>
          </p:nvSpPr>
          <p:spPr bwMode="auto">
            <a:xfrm>
              <a:off x="27146593" y="23339995"/>
              <a:ext cx="30422" cy="30421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1" name="Rectangle 32"/>
            <p:cNvSpPr>
              <a:spLocks noChangeArrowheads="1"/>
            </p:cNvSpPr>
            <p:nvPr/>
          </p:nvSpPr>
          <p:spPr bwMode="auto">
            <a:xfrm>
              <a:off x="27074339" y="23339995"/>
              <a:ext cx="30424" cy="30421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2" name="Line 33"/>
            <p:cNvSpPr>
              <a:spLocks noChangeShapeType="1"/>
            </p:cNvSpPr>
            <p:nvPr/>
          </p:nvSpPr>
          <p:spPr bwMode="auto">
            <a:xfrm>
              <a:off x="27040115" y="23309573"/>
              <a:ext cx="387886" cy="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3" name="Line 34"/>
            <p:cNvSpPr>
              <a:spLocks noChangeShapeType="1"/>
            </p:cNvSpPr>
            <p:nvPr/>
          </p:nvSpPr>
          <p:spPr bwMode="auto">
            <a:xfrm>
              <a:off x="27040115" y="23309573"/>
              <a:ext cx="1" cy="106478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4" name="Line 35"/>
            <p:cNvSpPr>
              <a:spLocks noChangeShapeType="1"/>
            </p:cNvSpPr>
            <p:nvPr/>
          </p:nvSpPr>
          <p:spPr bwMode="auto">
            <a:xfrm>
              <a:off x="27428001" y="23309573"/>
              <a:ext cx="1" cy="106478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cxnSp>
        <p:nvCxnSpPr>
          <p:cNvPr id="422" name="Straight Connector 421"/>
          <p:cNvCxnSpPr/>
          <p:nvPr/>
        </p:nvCxnSpPr>
        <p:spPr>
          <a:xfrm>
            <a:off x="18578065" y="7129041"/>
            <a:ext cx="115212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Straight Connector 423"/>
          <p:cNvCxnSpPr/>
          <p:nvPr/>
        </p:nvCxnSpPr>
        <p:spPr>
          <a:xfrm>
            <a:off x="19730193" y="7129041"/>
            <a:ext cx="0" cy="158417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Straight Connector 425"/>
          <p:cNvCxnSpPr/>
          <p:nvPr/>
        </p:nvCxnSpPr>
        <p:spPr>
          <a:xfrm>
            <a:off x="18578065" y="7057033"/>
            <a:ext cx="144016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Straight Connector 426"/>
          <p:cNvCxnSpPr/>
          <p:nvPr/>
        </p:nvCxnSpPr>
        <p:spPr>
          <a:xfrm>
            <a:off x="20018225" y="7057033"/>
            <a:ext cx="0" cy="165618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Straight Connector 427"/>
          <p:cNvCxnSpPr/>
          <p:nvPr/>
        </p:nvCxnSpPr>
        <p:spPr>
          <a:xfrm>
            <a:off x="18578065" y="6985025"/>
            <a:ext cx="1800200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Straight Connector 428"/>
          <p:cNvCxnSpPr/>
          <p:nvPr/>
        </p:nvCxnSpPr>
        <p:spPr>
          <a:xfrm>
            <a:off x="20378265" y="6985025"/>
            <a:ext cx="0" cy="1728192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" name="Straight Connector 429"/>
          <p:cNvCxnSpPr/>
          <p:nvPr/>
        </p:nvCxnSpPr>
        <p:spPr>
          <a:xfrm>
            <a:off x="18578065" y="6913017"/>
            <a:ext cx="2088232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Straight Connector 430"/>
          <p:cNvCxnSpPr/>
          <p:nvPr/>
        </p:nvCxnSpPr>
        <p:spPr>
          <a:xfrm>
            <a:off x="20666297" y="6913017"/>
            <a:ext cx="0" cy="18002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Straight Connector 431"/>
          <p:cNvCxnSpPr/>
          <p:nvPr/>
        </p:nvCxnSpPr>
        <p:spPr>
          <a:xfrm>
            <a:off x="18578065" y="6841009"/>
            <a:ext cx="2448272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Straight Connector 432"/>
          <p:cNvCxnSpPr/>
          <p:nvPr/>
        </p:nvCxnSpPr>
        <p:spPr>
          <a:xfrm>
            <a:off x="21026337" y="6841009"/>
            <a:ext cx="0" cy="187220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5" name="Elbow Connector 444"/>
          <p:cNvCxnSpPr>
            <a:stCxn id="379" idx="2"/>
          </p:cNvCxnSpPr>
          <p:nvPr/>
        </p:nvCxnSpPr>
        <p:spPr>
          <a:xfrm>
            <a:off x="5120261" y="6459037"/>
            <a:ext cx="1648490" cy="381972"/>
          </a:xfrm>
          <a:prstGeom prst="bentConnector3">
            <a:avLst>
              <a:gd name="adj1" fmla="val 50000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Elbow Connector 452"/>
          <p:cNvCxnSpPr>
            <a:stCxn id="378" idx="2"/>
          </p:cNvCxnSpPr>
          <p:nvPr/>
        </p:nvCxnSpPr>
        <p:spPr>
          <a:xfrm>
            <a:off x="5120261" y="6739922"/>
            <a:ext cx="1640796" cy="202174"/>
          </a:xfrm>
          <a:prstGeom prst="bentConnector3">
            <a:avLst>
              <a:gd name="adj1" fmla="val 33152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Straight Connector 458"/>
          <p:cNvCxnSpPr>
            <a:endCxn id="377" idx="2"/>
          </p:cNvCxnSpPr>
          <p:nvPr/>
        </p:nvCxnSpPr>
        <p:spPr>
          <a:xfrm flipH="1">
            <a:off x="5120261" y="6985025"/>
            <a:ext cx="1648490" cy="35783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Elbow Connector 460"/>
          <p:cNvCxnSpPr>
            <a:stCxn id="380" idx="2"/>
          </p:cNvCxnSpPr>
          <p:nvPr/>
        </p:nvCxnSpPr>
        <p:spPr>
          <a:xfrm flipV="1">
            <a:off x="5120261" y="7057034"/>
            <a:ext cx="1712804" cy="244658"/>
          </a:xfrm>
          <a:prstGeom prst="bentConnector3">
            <a:avLst>
              <a:gd name="adj1" fmla="val 30756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Elbow Connector 462"/>
          <p:cNvCxnSpPr>
            <a:stCxn id="381" idx="2"/>
          </p:cNvCxnSpPr>
          <p:nvPr/>
        </p:nvCxnSpPr>
        <p:spPr>
          <a:xfrm flipV="1">
            <a:off x="5120261" y="7129042"/>
            <a:ext cx="1640796" cy="453532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5" name="Rectangle 404"/>
          <p:cNvSpPr/>
          <p:nvPr/>
        </p:nvSpPr>
        <p:spPr>
          <a:xfrm>
            <a:off x="6480721" y="6696993"/>
            <a:ext cx="12241360" cy="5760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77" name="Text Box 142"/>
          <p:cNvSpPr txBox="1">
            <a:spLocks noChangeArrowheads="1"/>
          </p:cNvSpPr>
          <p:nvPr/>
        </p:nvSpPr>
        <p:spPr bwMode="auto">
          <a:xfrm>
            <a:off x="10225137" y="4752777"/>
            <a:ext cx="7488237" cy="60486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Quick Connect </a:t>
            </a:r>
            <a:r>
              <a:rPr kumimoji="0" lang="en-NZ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KP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Bus Loom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ARR-14 (300mm)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ARR-15 (1500mm)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36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Can be connected while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panel is powered up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4" name="Picture 111" descr="RM-8003A white1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700962" y="2376513"/>
            <a:ext cx="2092449" cy="209244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75" name="Picture 112" descr="DMP PIR white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3820642" y="1800449"/>
            <a:ext cx="2844030" cy="284403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76" name="Picture 113" descr="VST-S588H-W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4131420" y="10369401"/>
            <a:ext cx="2011362" cy="20113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77" name="Picture 114" descr="TRX REED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6840761" y="10009361"/>
            <a:ext cx="2463800" cy="2463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82" name="Text Box 119"/>
          <p:cNvSpPr txBox="1">
            <a:spLocks noChangeArrowheads="1"/>
          </p:cNvSpPr>
          <p:nvPr/>
        </p:nvSpPr>
        <p:spPr bwMode="auto">
          <a:xfrm>
            <a:off x="8784977" y="2808561"/>
            <a:ext cx="3240088" cy="12588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Remote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Pendant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 Box 120"/>
          <p:cNvSpPr txBox="1">
            <a:spLocks noChangeArrowheads="1"/>
          </p:cNvSpPr>
          <p:nvPr/>
        </p:nvSpPr>
        <p:spPr bwMode="auto">
          <a:xfrm>
            <a:off x="1156346" y="2520529"/>
            <a:ext cx="3240087" cy="12604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Wireless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PIR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Text Box 121"/>
          <p:cNvSpPr txBox="1">
            <a:spLocks noChangeArrowheads="1"/>
          </p:cNvSpPr>
          <p:nvPr/>
        </p:nvSpPr>
        <p:spPr bwMode="auto">
          <a:xfrm>
            <a:off x="925092" y="10585425"/>
            <a:ext cx="3240088" cy="12604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Wireless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Text Box 122"/>
          <p:cNvSpPr txBox="1">
            <a:spLocks noChangeArrowheads="1"/>
          </p:cNvSpPr>
          <p:nvPr/>
        </p:nvSpPr>
        <p:spPr bwMode="auto">
          <a:xfrm>
            <a:off x="9217025" y="10657433"/>
            <a:ext cx="3240087" cy="12604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Wireless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Reed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Down Arrow 86"/>
          <p:cNvSpPr/>
          <p:nvPr/>
        </p:nvSpPr>
        <p:spPr>
          <a:xfrm>
            <a:off x="4972770" y="4320729"/>
            <a:ext cx="504056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88" name="Down Arrow 87"/>
          <p:cNvSpPr/>
          <p:nvPr/>
        </p:nvSpPr>
        <p:spPr>
          <a:xfrm>
            <a:off x="7560841" y="4320729"/>
            <a:ext cx="504056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89" name="Down Arrow 88"/>
          <p:cNvSpPr/>
          <p:nvPr/>
        </p:nvSpPr>
        <p:spPr>
          <a:xfrm rot="10800000">
            <a:off x="4885532" y="9793337"/>
            <a:ext cx="504056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90" name="Down Arrow 89"/>
          <p:cNvSpPr/>
          <p:nvPr/>
        </p:nvSpPr>
        <p:spPr>
          <a:xfrm rot="10800000">
            <a:off x="7837860" y="9793337"/>
            <a:ext cx="504056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92" name="Text Box 119"/>
          <p:cNvSpPr txBox="1">
            <a:spLocks noChangeArrowheads="1"/>
          </p:cNvSpPr>
          <p:nvPr/>
        </p:nvSpPr>
        <p:spPr bwMode="auto">
          <a:xfrm>
            <a:off x="15625737" y="2304505"/>
            <a:ext cx="6264424" cy="27363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ESL-2 Wireless</a:t>
            </a:r>
            <a:r>
              <a:rPr kumimoji="0" lang="en-NZ" sz="3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Capabilities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baseline="0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Remotes up 80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Wireless Detectors up 16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Line 109"/>
          <p:cNvSpPr>
            <a:spLocks noChangeShapeType="1"/>
          </p:cNvSpPr>
          <p:nvPr/>
        </p:nvSpPr>
        <p:spPr bwMode="auto">
          <a:xfrm>
            <a:off x="10440813" y="9145265"/>
            <a:ext cx="885733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lg" len="lg"/>
            <a:tailEnd type="triangle" w="lg" len="lg"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50" name="Text Box 110"/>
          <p:cNvSpPr txBox="1">
            <a:spLocks noChangeArrowheads="1"/>
          </p:cNvSpPr>
          <p:nvPr/>
        </p:nvSpPr>
        <p:spPr bwMode="auto">
          <a:xfrm>
            <a:off x="12673409" y="9289281"/>
            <a:ext cx="6769100" cy="208756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Cable</a:t>
            </a:r>
            <a:r>
              <a:rPr kumimoji="0" lang="en-NZ" sz="3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Run:</a:t>
            </a: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100m Max. 0.2mm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300m Max. 0.5mm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6" name="Picture 113" descr="VST-S588H-W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1296145" y="6336953"/>
            <a:ext cx="2011362" cy="20113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57" name="Down Arrow 56"/>
          <p:cNvSpPr/>
          <p:nvPr/>
        </p:nvSpPr>
        <p:spPr>
          <a:xfrm rot="16200000">
            <a:off x="3060341" y="6805005"/>
            <a:ext cx="504056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58" name="Text Box 121"/>
          <p:cNvSpPr txBox="1">
            <a:spLocks noChangeArrowheads="1"/>
          </p:cNvSpPr>
          <p:nvPr/>
        </p:nvSpPr>
        <p:spPr bwMode="auto">
          <a:xfrm>
            <a:off x="720081" y="8209161"/>
            <a:ext cx="3240088" cy="12604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Wireless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Siren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 Box 121"/>
          <p:cNvSpPr txBox="1">
            <a:spLocks noChangeArrowheads="1"/>
          </p:cNvSpPr>
          <p:nvPr/>
        </p:nvSpPr>
        <p:spPr bwMode="auto">
          <a:xfrm>
            <a:off x="7704857" y="8065145"/>
            <a:ext cx="3240088" cy="12604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cs typeface="Arial" pitchFamily="34" charset="0"/>
              </a:rPr>
              <a:t>Infinity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Link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Radio Installation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86370" name="Picture 2" descr="C:\Users\Production\Downloads\Steel Frame.jpg"/>
          <p:cNvPicPr>
            <a:picLocks noChangeAspect="1" noChangeArrowheads="1"/>
          </p:cNvPicPr>
          <p:nvPr/>
        </p:nvPicPr>
        <p:blipFill>
          <a:blip r:embed="rId4" cstate="print"/>
          <a:srcRect l="15217" r="5435"/>
          <a:stretch>
            <a:fillRect/>
          </a:stretch>
        </p:blipFill>
        <p:spPr bwMode="auto">
          <a:xfrm>
            <a:off x="16849873" y="2160488"/>
            <a:ext cx="5256584" cy="3483329"/>
          </a:xfrm>
          <a:prstGeom prst="rect">
            <a:avLst/>
          </a:prstGeom>
          <a:noFill/>
        </p:spPr>
      </p:pic>
      <p:pic>
        <p:nvPicPr>
          <p:cNvPr id="53" name="Picture 2" descr="C:\Users\Production\Downloads\Steel Frame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7137905" y="9409143"/>
            <a:ext cx="4968554" cy="3336522"/>
          </a:xfrm>
          <a:prstGeom prst="rect">
            <a:avLst/>
          </a:prstGeom>
          <a:noFill/>
        </p:spPr>
      </p:pic>
      <p:pic>
        <p:nvPicPr>
          <p:cNvPr id="153601" name="Picture 1" descr="C:\Users\Production\Downloads\Timber-Fram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6105" y="5832897"/>
            <a:ext cx="5189766" cy="3456384"/>
          </a:xfrm>
          <a:prstGeom prst="rect">
            <a:avLst/>
          </a:prstGeom>
          <a:noFill/>
        </p:spPr>
      </p:pic>
      <p:pic>
        <p:nvPicPr>
          <p:cNvPr id="153603" name="Picture 3" descr="C:\Users\Production\Downloads\tile-roof-Fotolia_49126096_S-56a4a2d35f9b58b7d0d7f0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6105" y="2160488"/>
            <a:ext cx="5184576" cy="3456384"/>
          </a:xfrm>
          <a:prstGeom prst="rect">
            <a:avLst/>
          </a:prstGeom>
          <a:noFill/>
        </p:spPr>
      </p:pic>
      <p:pic>
        <p:nvPicPr>
          <p:cNvPr id="153604" name="Picture 4" descr="C:\Users\Production\Downloads\concrete wal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69887" y="5760889"/>
            <a:ext cx="5088566" cy="3816424"/>
          </a:xfrm>
          <a:prstGeom prst="rect">
            <a:avLst/>
          </a:prstGeom>
          <a:noFill/>
        </p:spPr>
      </p:pic>
      <p:pic>
        <p:nvPicPr>
          <p:cNvPr id="153605" name="Picture 5" descr="C:\Users\Production\Downloads\GIB_Standard_Product_imag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0081" y="9148448"/>
            <a:ext cx="5112568" cy="3108442"/>
          </a:xfrm>
          <a:prstGeom prst="rect">
            <a:avLst/>
          </a:prstGeom>
          <a:noFill/>
        </p:spPr>
      </p:pic>
      <p:pic>
        <p:nvPicPr>
          <p:cNvPr id="153602" name="Picture 2" descr="C:\Users\Production\Downloads\gib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68353" y="10513417"/>
            <a:ext cx="1711077" cy="1711077"/>
          </a:xfrm>
          <a:prstGeom prst="rect">
            <a:avLst/>
          </a:prstGeom>
          <a:noFill/>
        </p:spPr>
      </p:pic>
      <p:pic>
        <p:nvPicPr>
          <p:cNvPr id="17" name="Picture 2" descr="C:\Users\Production\Downloads\gib.jpg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1080121" y="2304505"/>
            <a:ext cx="1228171" cy="921128"/>
          </a:xfrm>
          <a:prstGeom prst="rect">
            <a:avLst/>
          </a:prstGeom>
          <a:noFill/>
        </p:spPr>
      </p:pic>
      <p:pic>
        <p:nvPicPr>
          <p:cNvPr id="18" name="Picture 2" descr="C:\Users\Production\Downloads\gib.jpg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20666297" y="9865345"/>
            <a:ext cx="1283307" cy="1283307"/>
          </a:xfrm>
          <a:prstGeom prst="rect">
            <a:avLst/>
          </a:prstGeom>
          <a:noFill/>
        </p:spPr>
      </p:pic>
      <p:pic>
        <p:nvPicPr>
          <p:cNvPr id="19" name="Picture 2" descr="C:\Users\Production\Downloads\gib.jpg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1080121" y="5976913"/>
            <a:ext cx="1228171" cy="921128"/>
          </a:xfrm>
          <a:prstGeom prst="rect">
            <a:avLst/>
          </a:prstGeom>
          <a:noFill/>
        </p:spPr>
      </p:pic>
      <p:pic>
        <p:nvPicPr>
          <p:cNvPr id="20" name="Picture 2" descr="C:\Users\Production\Downloads\gib.jpg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1080121" y="9649321"/>
            <a:ext cx="1228171" cy="921128"/>
          </a:xfrm>
          <a:prstGeom prst="rect">
            <a:avLst/>
          </a:prstGeom>
          <a:noFill/>
        </p:spPr>
      </p:pic>
      <p:pic>
        <p:nvPicPr>
          <p:cNvPr id="21" name="Picture 2" descr="C:\Users\Production\Downloads\gib.jpg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20666297" y="5976913"/>
            <a:ext cx="1283307" cy="1283307"/>
          </a:xfrm>
          <a:prstGeom prst="rect">
            <a:avLst/>
          </a:prstGeom>
          <a:noFill/>
        </p:spPr>
      </p:pic>
      <p:pic>
        <p:nvPicPr>
          <p:cNvPr id="22" name="Picture 2" descr="C:\Users\Production\Downloads\gib.jpg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20738305" y="2232497"/>
            <a:ext cx="1283307" cy="1283307"/>
          </a:xfrm>
          <a:prstGeom prst="rect">
            <a:avLst/>
          </a:prstGeom>
          <a:noFill/>
        </p:spPr>
      </p:pic>
      <p:pic>
        <p:nvPicPr>
          <p:cNvPr id="153606" name="Picture 6" descr="C:\Users\Production\Downloads\castleton_single_print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83965" y="4563756"/>
            <a:ext cx="9173820" cy="5733637"/>
          </a:xfrm>
          <a:prstGeom prst="rect">
            <a:avLst/>
          </a:prstGeom>
          <a:noFill/>
        </p:spPr>
      </p:pic>
      <p:pic>
        <p:nvPicPr>
          <p:cNvPr id="25" name="Picture 108" descr="RX-16 MF349 WHITE"/>
          <p:cNvPicPr>
            <a:picLocks noChangeAspect="1" noChangeArrowheads="1"/>
          </p:cNvPicPr>
          <p:nvPr/>
        </p:nvPicPr>
        <p:blipFill>
          <a:blip r:embed="rId14" cstate="print"/>
          <a:stretch>
            <a:fillRect/>
          </a:stretch>
        </p:blipFill>
        <p:spPr bwMode="auto">
          <a:xfrm>
            <a:off x="6840761" y="3888681"/>
            <a:ext cx="2951661" cy="295166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6" name="Right Arrow 25"/>
          <p:cNvSpPr/>
          <p:nvPr/>
        </p:nvSpPr>
        <p:spPr>
          <a:xfrm>
            <a:off x="9361041" y="5256833"/>
            <a:ext cx="1080120" cy="50405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0" name="Rectangle 29"/>
          <p:cNvSpPr/>
          <p:nvPr/>
        </p:nvSpPr>
        <p:spPr>
          <a:xfrm>
            <a:off x="6480721" y="4746387"/>
            <a:ext cx="3375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BEST</a:t>
            </a:r>
            <a:endParaRPr lang="en-US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1" name="Picture 108" descr="RX-16 MF349 WHITE"/>
          <p:cNvPicPr>
            <a:picLocks noChangeAspect="1" noChangeArrowheads="1"/>
          </p:cNvPicPr>
          <p:nvPr/>
        </p:nvPicPr>
        <p:blipFill>
          <a:blip r:embed="rId14" cstate="print"/>
          <a:stretch>
            <a:fillRect/>
          </a:stretch>
        </p:blipFill>
        <p:spPr bwMode="auto">
          <a:xfrm>
            <a:off x="6840761" y="7057033"/>
            <a:ext cx="2951661" cy="295166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8" name="Rectangle 27"/>
          <p:cNvSpPr/>
          <p:nvPr/>
        </p:nvSpPr>
        <p:spPr>
          <a:xfrm>
            <a:off x="7128793" y="7849121"/>
            <a:ext cx="17281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</a:t>
            </a:r>
            <a:endParaRPr lang="en-US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Right Arrow 26"/>
          <p:cNvSpPr/>
          <p:nvPr/>
        </p:nvSpPr>
        <p:spPr>
          <a:xfrm>
            <a:off x="9361041" y="8281169"/>
            <a:ext cx="1080120" cy="504056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2" name="Rectangle 31"/>
          <p:cNvSpPr/>
          <p:nvPr/>
        </p:nvSpPr>
        <p:spPr>
          <a:xfrm>
            <a:off x="20018225" y="3284741"/>
            <a:ext cx="223224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Avoid</a:t>
            </a:r>
            <a:endParaRPr lang="en-US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9874209" y="7029157"/>
            <a:ext cx="223224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Avoid</a:t>
            </a:r>
            <a:endParaRPr lang="en-US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0234249" y="10989597"/>
            <a:ext cx="223224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NO</a:t>
            </a:r>
            <a:endParaRPr lang="en-US" sz="6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3096342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Infinity Features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" name="Text Box 119"/>
          <p:cNvSpPr txBox="1">
            <a:spLocks noChangeArrowheads="1"/>
          </p:cNvSpPr>
          <p:nvPr/>
        </p:nvSpPr>
        <p:spPr bwMode="auto">
          <a:xfrm>
            <a:off x="9217023" y="1872457"/>
            <a:ext cx="7992616" cy="61926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Two way AES-128 encrypted radio</a:t>
            </a: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Frequency. 915MHz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Up to 500 meter range (</a:t>
            </a:r>
            <a:r>
              <a:rPr lang="en-NZ" sz="3600" b="1" dirty="0" err="1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LoS</a:t>
            </a: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) </a:t>
            </a:r>
            <a:endParaRPr kumimoji="0" lang="en-NZ" sz="3600" b="1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36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</p:txBody>
      </p:sp>
      <p:pic>
        <p:nvPicPr>
          <p:cNvPr id="227" name="Picture 108" descr="RX-16 MF349 WHITE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222814" y="7654110"/>
            <a:ext cx="5955651" cy="595565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30" name="Sun 229"/>
          <p:cNvSpPr/>
          <p:nvPr/>
        </p:nvSpPr>
        <p:spPr>
          <a:xfrm>
            <a:off x="19730193" y="11305505"/>
            <a:ext cx="648072" cy="648072"/>
          </a:xfrm>
          <a:prstGeom prst="sun">
            <a:avLst>
              <a:gd name="adj" fmla="val 40992"/>
            </a:avLst>
          </a:prstGeom>
          <a:solidFill>
            <a:srgbClr val="70FF21"/>
          </a:solidFill>
          <a:ln>
            <a:solidFill>
              <a:srgbClr val="70FF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28" name="Down Arrow 227"/>
          <p:cNvSpPr/>
          <p:nvPr/>
        </p:nvSpPr>
        <p:spPr>
          <a:xfrm>
            <a:off x="19802201" y="8713217"/>
            <a:ext cx="504056" cy="2808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107" name="Picture 111" descr="RM-8003A white1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608513" y="432297"/>
            <a:ext cx="3672408" cy="367240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8" name="Picture 114" descr="TRX REED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1521281" y="3456633"/>
            <a:ext cx="5256584" cy="52565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9" name="Text Box 119"/>
          <p:cNvSpPr txBox="1">
            <a:spLocks noChangeArrowheads="1"/>
          </p:cNvSpPr>
          <p:nvPr/>
        </p:nvSpPr>
        <p:spPr bwMode="auto">
          <a:xfrm>
            <a:off x="576065" y="432297"/>
            <a:ext cx="8712968" cy="61926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Infinity Remote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0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Haptic feedback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acknowledging signals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have been received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Battery Low Signal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Alarm tells you the remotes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battery is low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17425937" y="6192937"/>
            <a:ext cx="504056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Infinity Link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endParaRPr lang="en-NZ" sz="20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The LED Indication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Green = Data Received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Red = Data Sent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Text Box 119"/>
          <p:cNvSpPr txBox="1">
            <a:spLocks noChangeArrowheads="1"/>
          </p:cNvSpPr>
          <p:nvPr/>
        </p:nvSpPr>
        <p:spPr bwMode="auto">
          <a:xfrm>
            <a:off x="8424937" y="5832897"/>
            <a:ext cx="8712968" cy="61926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Infinity Input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0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Built in Reed Switch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Magnetic switch for protecting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Door or Windows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External Input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Allows for heavy duty switches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or other automation triggers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Supervised &amp; Battery Signal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Alarm tells you the if the device 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is missing or has a low battery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 Box 119"/>
          <p:cNvSpPr txBox="1">
            <a:spLocks noChangeArrowheads="1"/>
          </p:cNvSpPr>
          <p:nvPr/>
        </p:nvSpPr>
        <p:spPr bwMode="auto">
          <a:xfrm>
            <a:off x="576065" y="6769250"/>
            <a:ext cx="8712968" cy="61926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Infinity Motion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0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Indoor </a:t>
            </a:r>
            <a:r>
              <a:rPr lang="en-NZ" sz="3600" b="1" dirty="0" err="1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PIR</a:t>
            </a: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 Sensor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Pet immune 90</a:t>
            </a:r>
            <a:r>
              <a:rPr lang="en-NZ" sz="2800" b="1" dirty="0" smtClean="0">
                <a:solidFill>
                  <a:srgbClr val="000000"/>
                </a:solidFill>
                <a:latin typeface="Tahoma"/>
                <a:ea typeface="Tahoma"/>
                <a:cs typeface="Tahoma"/>
              </a:rPr>
              <a:t>̊ detection  </a:t>
            </a:r>
            <a:endParaRPr lang="en-NZ" sz="2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Power Save Mode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Up to 5 years battery life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(1 min time out after 1</a:t>
            </a:r>
            <a:r>
              <a:rPr lang="en-NZ" sz="2800" b="1" baseline="30000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st</a:t>
            </a: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 trigger)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Supervised &amp; Battery Signal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Alarm tells you the if the device 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is missing or has a low battery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3" name="Picture 112" descr="DMP PIR white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248473" y="6192937"/>
            <a:ext cx="4068738" cy="406873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Alternative Radio Installation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0" name="Picture 349" descr="ESL-2 PCB 2D.png"/>
          <p:cNvPicPr>
            <a:picLocks noChangeAspect="1"/>
          </p:cNvPicPr>
          <p:nvPr/>
        </p:nvPicPr>
        <p:blipFill>
          <a:blip r:embed="rId4" cstate="print"/>
          <a:srcRect t="42768" r="86511"/>
          <a:stretch>
            <a:fillRect/>
          </a:stretch>
        </p:blipFill>
        <p:spPr>
          <a:xfrm>
            <a:off x="17497945" y="2376513"/>
            <a:ext cx="2592288" cy="6755307"/>
          </a:xfrm>
          <a:prstGeom prst="rect">
            <a:avLst/>
          </a:prstGeom>
        </p:spPr>
      </p:pic>
      <p:sp>
        <p:nvSpPr>
          <p:cNvPr id="72" name="Rectangle 71"/>
          <p:cNvSpPr/>
          <p:nvPr/>
        </p:nvSpPr>
        <p:spPr>
          <a:xfrm>
            <a:off x="6624737" y="10081369"/>
            <a:ext cx="9361040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153" name="Elbow Connector 152"/>
          <p:cNvCxnSpPr/>
          <p:nvPr/>
        </p:nvCxnSpPr>
        <p:spPr>
          <a:xfrm rot="5400000">
            <a:off x="15481721" y="3384625"/>
            <a:ext cx="2808312" cy="2520280"/>
          </a:xfrm>
          <a:prstGeom prst="bentConnector3">
            <a:avLst>
              <a:gd name="adj1" fmla="val 545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Elbow Connector 153"/>
          <p:cNvCxnSpPr/>
          <p:nvPr/>
        </p:nvCxnSpPr>
        <p:spPr>
          <a:xfrm rot="10800000" flipV="1">
            <a:off x="15625737" y="3888681"/>
            <a:ext cx="2520280" cy="2160240"/>
          </a:xfrm>
          <a:prstGeom prst="bentConnector3">
            <a:avLst>
              <a:gd name="adj1" fmla="val 96208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Elbow Connector 154"/>
          <p:cNvCxnSpPr/>
          <p:nvPr/>
        </p:nvCxnSpPr>
        <p:spPr>
          <a:xfrm rot="10800000" flipV="1">
            <a:off x="15769753" y="4536753"/>
            <a:ext cx="2448272" cy="1584176"/>
          </a:xfrm>
          <a:prstGeom prst="bentConnector3">
            <a:avLst>
              <a:gd name="adj1" fmla="val 97919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Elbow Connector 155"/>
          <p:cNvCxnSpPr/>
          <p:nvPr/>
        </p:nvCxnSpPr>
        <p:spPr>
          <a:xfrm rot="10800000" flipV="1">
            <a:off x="15769753" y="5184825"/>
            <a:ext cx="2376264" cy="864096"/>
          </a:xfrm>
          <a:prstGeom prst="bentConnector3">
            <a:avLst>
              <a:gd name="adj1" fmla="val 93563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/>
          <p:cNvSpPr/>
          <p:nvPr/>
        </p:nvSpPr>
        <p:spPr>
          <a:xfrm rot="16200000">
            <a:off x="13393489" y="7921129"/>
            <a:ext cx="4752528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38" name="Picture 108" descr="RX-16 MF349 WHITE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 rot="16200000">
            <a:off x="4896545" y="2160490"/>
            <a:ext cx="4088490" cy="408849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1" name="Rectangle 40"/>
          <p:cNvSpPr/>
          <p:nvPr/>
        </p:nvSpPr>
        <p:spPr>
          <a:xfrm rot="16200000">
            <a:off x="4968553" y="6985025"/>
            <a:ext cx="3456384" cy="28803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67" name="Picture 108" descr="KP-ICON OEM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40561" y="6264945"/>
            <a:ext cx="3385878" cy="48597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27" name="Rectangle 2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2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2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pic>
        <p:nvPicPr>
          <p:cNvPr id="25" name="Picture 9" descr="C:\Users\Production\Pictures\PNG photo's\ARR14 white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5658344" y="7404617"/>
            <a:ext cx="4287873" cy="391108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28" y="360290"/>
            <a:ext cx="20738307" cy="1800199"/>
          </a:xfrm>
        </p:spPr>
        <p:txBody>
          <a:bodyPr>
            <a:normAutofit/>
          </a:bodyPr>
          <a:lstStyle/>
          <a:p>
            <a:r>
              <a:rPr lang="en-NZ" sz="9600" b="1" dirty="0" smtClean="0"/>
              <a:t>PARTS YOU WILL NEED:</a:t>
            </a:r>
            <a:endParaRPr lang="en-NZ" sz="9600" b="1" dirty="0"/>
          </a:p>
        </p:txBody>
      </p:sp>
      <p:pic>
        <p:nvPicPr>
          <p:cNvPr id="188418" name="Picture 2" descr="C:\Users\Production\Pictures\PNG photo's\ESL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808313" y="2016473"/>
            <a:ext cx="5184576" cy="5184576"/>
          </a:xfrm>
          <a:prstGeom prst="rect">
            <a:avLst/>
          </a:prstGeom>
          <a:noFill/>
        </p:spPr>
      </p:pic>
      <p:pic>
        <p:nvPicPr>
          <p:cNvPr id="188419" name="Picture 3" descr="C:\Users\Production\Pictures\PNG photo's\TRX EXTERNAL.pn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401601" y="1872457"/>
            <a:ext cx="4464496" cy="4464496"/>
          </a:xfrm>
          <a:prstGeom prst="rect">
            <a:avLst/>
          </a:prstGeom>
          <a:noFill/>
        </p:spPr>
      </p:pic>
      <p:pic>
        <p:nvPicPr>
          <p:cNvPr id="188420" name="Picture 4" descr="C:\Users\Production\Pictures\PNG photo's\DM12-7.5 whit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5925" y="2664545"/>
            <a:ext cx="4125516" cy="3867458"/>
          </a:xfrm>
          <a:prstGeom prst="rect">
            <a:avLst/>
          </a:prstGeom>
          <a:noFill/>
        </p:spPr>
      </p:pic>
      <p:pic>
        <p:nvPicPr>
          <p:cNvPr id="188421" name="Picture 5" descr="C:\Users\Production\Pictures\PNG photo's\RX-16 MF349 WHITE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8928993" y="7705105"/>
            <a:ext cx="3713930" cy="3713930"/>
          </a:xfrm>
          <a:prstGeom prst="rect">
            <a:avLst/>
          </a:prstGeom>
          <a:noFill/>
        </p:spPr>
      </p:pic>
      <p:pic>
        <p:nvPicPr>
          <p:cNvPr id="188425" name="Picture 9" descr="C:\Users\Production\Pictures\PNG photo's\ARR14 whit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656815" y="8631014"/>
            <a:ext cx="3273178" cy="2026419"/>
          </a:xfrm>
          <a:prstGeom prst="rect">
            <a:avLst/>
          </a:prstGeom>
          <a:noFill/>
        </p:spPr>
      </p:pic>
      <p:pic>
        <p:nvPicPr>
          <p:cNvPr id="188426" name="Picture 10" descr="C:\Users\Production\Pictures\PNG photo's\KP-ICON OEM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6425" y="7201049"/>
            <a:ext cx="3261182" cy="468052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2952329" y="5662747"/>
            <a:ext cx="47300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ESL Board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&amp; Battery Leads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188246" y="6120929"/>
            <a:ext cx="29445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EC-SIREN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217025" y="6048921"/>
            <a:ext cx="35662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12V Battery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158131" y="10513417"/>
            <a:ext cx="35616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Infinity Link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35738" y="10526191"/>
            <a:ext cx="24610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Keypad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5871416" y="10513417"/>
            <a:ext cx="2058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Cables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Outputs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4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sp>
        <p:nvSpPr>
          <p:cNvPr id="360" name="Text Box 49"/>
          <p:cNvSpPr txBox="1">
            <a:spLocks noChangeArrowheads="1"/>
          </p:cNvSpPr>
          <p:nvPr/>
        </p:nvSpPr>
        <p:spPr bwMode="auto">
          <a:xfrm>
            <a:off x="5904657" y="10153377"/>
            <a:ext cx="14579613" cy="936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1 = Siren/Alarm </a:t>
            </a: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(1A Max. Current)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	  Open Collector/Negative Switching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1" name="Text Box 50"/>
          <p:cNvSpPr txBox="1">
            <a:spLocks noChangeArrowheads="1"/>
          </p:cNvSpPr>
          <p:nvPr/>
        </p:nvSpPr>
        <p:spPr bwMode="auto">
          <a:xfrm>
            <a:off x="6552729" y="8281170"/>
            <a:ext cx="14759608" cy="936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 = Siren/Alarm  (1A Max. Current)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	  Open Collector/Negative Switching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2" name="Text Box 51"/>
          <p:cNvSpPr txBox="1">
            <a:spLocks noChangeArrowheads="1"/>
          </p:cNvSpPr>
          <p:nvPr/>
        </p:nvSpPr>
        <p:spPr bwMode="auto">
          <a:xfrm>
            <a:off x="7200801" y="6552977"/>
            <a:ext cx="14759608" cy="86409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3 = Garage Door 2 Control </a:t>
            </a: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(1A Max. Current)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	  Open Collector/Negative Switching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3" name="Text Box 52"/>
          <p:cNvSpPr txBox="1">
            <a:spLocks noChangeArrowheads="1"/>
          </p:cNvSpPr>
          <p:nvPr/>
        </p:nvSpPr>
        <p:spPr bwMode="auto">
          <a:xfrm>
            <a:off x="7848873" y="4681632"/>
            <a:ext cx="14759608" cy="86323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4 = Garage Door 1 Control </a:t>
            </a: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(1A Max. Current)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	  Clean Relay Contacts (</a:t>
            </a:r>
            <a:r>
              <a:rPr kumimoji="0" lang="en-NZ" sz="4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SPDT</a:t>
            </a: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30VDC Max.)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0" name="Shape 369"/>
          <p:cNvCxnSpPr>
            <a:stCxn id="360" idx="1"/>
          </p:cNvCxnSpPr>
          <p:nvPr/>
        </p:nvCxnSpPr>
        <p:spPr>
          <a:xfrm rot="10800000">
            <a:off x="2952329" y="3816673"/>
            <a:ext cx="2952328" cy="6804756"/>
          </a:xfrm>
          <a:prstGeom prst="bent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Shape 370"/>
          <p:cNvCxnSpPr>
            <a:stCxn id="361" idx="1"/>
          </p:cNvCxnSpPr>
          <p:nvPr/>
        </p:nvCxnSpPr>
        <p:spPr>
          <a:xfrm rot="10800000">
            <a:off x="3384377" y="3816674"/>
            <a:ext cx="3168352" cy="4932549"/>
          </a:xfrm>
          <a:prstGeom prst="bent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Shape 371"/>
          <p:cNvCxnSpPr>
            <a:stCxn id="362" idx="1"/>
          </p:cNvCxnSpPr>
          <p:nvPr/>
        </p:nvCxnSpPr>
        <p:spPr>
          <a:xfrm rot="10800000">
            <a:off x="3816425" y="3816673"/>
            <a:ext cx="3384376" cy="3168352"/>
          </a:xfrm>
          <a:prstGeom prst="bentConnector3">
            <a:avLst>
              <a:gd name="adj1" fmla="val 100096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Shape 372"/>
          <p:cNvCxnSpPr>
            <a:stCxn id="363" idx="1"/>
          </p:cNvCxnSpPr>
          <p:nvPr/>
        </p:nvCxnSpPr>
        <p:spPr>
          <a:xfrm rot="10800000">
            <a:off x="4680521" y="3816673"/>
            <a:ext cx="3168352" cy="1296576"/>
          </a:xfrm>
          <a:prstGeom prst="bentConnector3">
            <a:avLst>
              <a:gd name="adj1" fmla="val 99905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Internal Siren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4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sp>
        <p:nvSpPr>
          <p:cNvPr id="361" name="Text Box 50"/>
          <p:cNvSpPr txBox="1">
            <a:spLocks noChangeArrowheads="1"/>
          </p:cNvSpPr>
          <p:nvPr/>
        </p:nvSpPr>
        <p:spPr bwMode="auto">
          <a:xfrm>
            <a:off x="7560841" y="3960689"/>
            <a:ext cx="14759608" cy="936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 2 = Internal Siren (1A Max. Current)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	Open Collector/Negative Switching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Shape 28"/>
          <p:cNvCxnSpPr>
            <a:endCxn id="24" idx="2"/>
          </p:cNvCxnSpPr>
          <p:nvPr/>
        </p:nvCxnSpPr>
        <p:spPr>
          <a:xfrm rot="16200000" flipH="1">
            <a:off x="1666028" y="4094862"/>
            <a:ext cx="3292682" cy="1728192"/>
          </a:xfrm>
          <a:prstGeom prst="bentConnector2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/>
          <p:nvPr/>
        </p:nvCxnSpPr>
        <p:spPr>
          <a:xfrm rot="16200000" flipH="1">
            <a:off x="1810044" y="4094862"/>
            <a:ext cx="3220674" cy="1656184"/>
          </a:xfrm>
          <a:prstGeom prst="bentConnector3">
            <a:avLst>
              <a:gd name="adj1" fmla="val 100515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hape 37"/>
          <p:cNvCxnSpPr>
            <a:endCxn id="25" idx="3"/>
          </p:cNvCxnSpPr>
          <p:nvPr/>
        </p:nvCxnSpPr>
        <p:spPr>
          <a:xfrm>
            <a:off x="3312370" y="3312616"/>
            <a:ext cx="2505190" cy="2298326"/>
          </a:xfrm>
          <a:prstGeom prst="bentConnector4">
            <a:avLst>
              <a:gd name="adj1" fmla="val 228"/>
              <a:gd name="adj2" fmla="val 99612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hape 29"/>
          <p:cNvCxnSpPr>
            <a:endCxn id="25" idx="2"/>
          </p:cNvCxnSpPr>
          <p:nvPr/>
        </p:nvCxnSpPr>
        <p:spPr>
          <a:xfrm>
            <a:off x="3456385" y="3312618"/>
            <a:ext cx="2337489" cy="2241128"/>
          </a:xfrm>
          <a:prstGeom prst="bentConnector3">
            <a:avLst>
              <a:gd name="adj1" fmla="val 212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53"/>
          <p:cNvGrpSpPr>
            <a:grpSpLocks/>
          </p:cNvGrpSpPr>
          <p:nvPr/>
        </p:nvGrpSpPr>
        <p:grpSpPr bwMode="auto">
          <a:xfrm>
            <a:off x="4176465" y="5472857"/>
            <a:ext cx="5580076" cy="3478191"/>
            <a:chOff x="101399775" y="111253923"/>
            <a:chExt cx="1242003" cy="773995"/>
          </a:xfrm>
        </p:grpSpPr>
        <p:grpSp>
          <p:nvGrpSpPr>
            <p:cNvPr id="19" name="Group 55"/>
            <p:cNvGrpSpPr>
              <a:grpSpLocks/>
            </p:cNvGrpSpPr>
            <p:nvPr/>
          </p:nvGrpSpPr>
          <p:grpSpPr bwMode="auto">
            <a:xfrm>
              <a:off x="101921778" y="111289918"/>
              <a:ext cx="720000" cy="738000"/>
              <a:chOff x="14578578" y="25206718"/>
              <a:chExt cx="720000" cy="738000"/>
            </a:xfrm>
          </p:grpSpPr>
          <p:sp>
            <p:nvSpPr>
              <p:cNvPr id="26" name="Oval 56"/>
              <p:cNvSpPr>
                <a:spLocks noChangeArrowheads="1"/>
              </p:cNvSpPr>
              <p:nvPr/>
            </p:nvSpPr>
            <p:spPr bwMode="auto">
              <a:xfrm>
                <a:off x="14578575" y="25206723"/>
                <a:ext cx="720000" cy="738000"/>
              </a:xfrm>
              <a:prstGeom prst="ellipse">
                <a:avLst/>
              </a:prstGeom>
              <a:solidFill>
                <a:srgbClr val="FFFFFF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7" name="Oval 57"/>
              <p:cNvSpPr>
                <a:spLocks noChangeArrowheads="1"/>
              </p:cNvSpPr>
              <p:nvPr/>
            </p:nvSpPr>
            <p:spPr bwMode="auto">
              <a:xfrm>
                <a:off x="14668575" y="25293546"/>
                <a:ext cx="540000" cy="564353"/>
              </a:xfrm>
              <a:prstGeom prst="ellipse">
                <a:avLst/>
              </a:prstGeom>
              <a:noFill/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20" name="Line 58"/>
            <p:cNvSpPr>
              <a:spLocks noChangeShapeType="1"/>
            </p:cNvSpPr>
            <p:nvPr/>
          </p:nvSpPr>
          <p:spPr bwMode="auto">
            <a:xfrm>
              <a:off x="101885775" y="111271923"/>
              <a:ext cx="108000" cy="16200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1" name="Line 59"/>
            <p:cNvSpPr>
              <a:spLocks noChangeShapeType="1"/>
            </p:cNvSpPr>
            <p:nvPr/>
          </p:nvSpPr>
          <p:spPr bwMode="auto">
            <a:xfrm flipH="1">
              <a:off x="101777775" y="111271923"/>
              <a:ext cx="108000" cy="1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2" name="Line 60"/>
            <p:cNvSpPr>
              <a:spLocks noChangeShapeType="1"/>
            </p:cNvSpPr>
            <p:nvPr/>
          </p:nvSpPr>
          <p:spPr bwMode="auto">
            <a:xfrm>
              <a:off x="101795775" y="111505923"/>
              <a:ext cx="126000" cy="90000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3" name="Line 61"/>
            <p:cNvSpPr>
              <a:spLocks noChangeShapeType="1"/>
            </p:cNvSpPr>
            <p:nvPr/>
          </p:nvSpPr>
          <p:spPr bwMode="auto">
            <a:xfrm flipH="1">
              <a:off x="101417775" y="111505923"/>
              <a:ext cx="37800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4" name="Oval 62"/>
            <p:cNvSpPr>
              <a:spLocks noChangeArrowheads="1"/>
            </p:cNvSpPr>
            <p:nvPr/>
          </p:nvSpPr>
          <p:spPr bwMode="auto">
            <a:xfrm>
              <a:off x="101399775" y="111487923"/>
              <a:ext cx="36000" cy="36000"/>
            </a:xfrm>
            <a:prstGeom prst="ellipse">
              <a:avLst/>
            </a:prstGeom>
            <a:solidFill>
              <a:srgbClr val="FF0000"/>
            </a:solidFill>
            <a:ln w="12700" algn="in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5" name="Oval 63"/>
            <p:cNvSpPr>
              <a:spLocks noChangeArrowheads="1"/>
            </p:cNvSpPr>
            <p:nvPr/>
          </p:nvSpPr>
          <p:spPr bwMode="auto">
            <a:xfrm>
              <a:off x="101759775" y="111253923"/>
              <a:ext cx="36000" cy="36000"/>
            </a:xfrm>
            <a:prstGeom prst="ellipse">
              <a:avLst/>
            </a:prstGeom>
            <a:solidFill>
              <a:srgbClr val="000000"/>
            </a:solidFill>
            <a:ln w="127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" name="Text Box 54"/>
            <p:cNvSpPr txBox="1">
              <a:spLocks noChangeArrowheads="1"/>
            </p:cNvSpPr>
            <p:nvPr/>
          </p:nvSpPr>
          <p:spPr bwMode="auto">
            <a:xfrm>
              <a:off x="102083775" y="111487923"/>
              <a:ext cx="468000" cy="39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PIEZO</a:t>
              </a:r>
              <a:r>
                <a:rPr kumimoji="0" lang="en-US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SIREN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52" name="Picture 51" descr="PS209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4057" y="7345065"/>
            <a:ext cx="5770752" cy="5327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Multiple Internal Sirens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4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sp>
        <p:nvSpPr>
          <p:cNvPr id="361" name="Text Box 50"/>
          <p:cNvSpPr txBox="1">
            <a:spLocks noChangeArrowheads="1"/>
          </p:cNvSpPr>
          <p:nvPr/>
        </p:nvSpPr>
        <p:spPr bwMode="auto">
          <a:xfrm>
            <a:off x="7560841" y="3960689"/>
            <a:ext cx="14759608" cy="936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 2 = Internal Siren (1A Max. Current)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	Open Collector/Negative Switching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Shape 28"/>
          <p:cNvCxnSpPr>
            <a:endCxn id="24" idx="2"/>
          </p:cNvCxnSpPr>
          <p:nvPr/>
        </p:nvCxnSpPr>
        <p:spPr>
          <a:xfrm rot="16200000" flipH="1">
            <a:off x="1666028" y="4094862"/>
            <a:ext cx="3292682" cy="1728192"/>
          </a:xfrm>
          <a:prstGeom prst="bentConnector2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/>
          <p:nvPr/>
        </p:nvCxnSpPr>
        <p:spPr>
          <a:xfrm rot="16200000" flipH="1">
            <a:off x="1810044" y="4094862"/>
            <a:ext cx="3220674" cy="1656184"/>
          </a:xfrm>
          <a:prstGeom prst="bentConnector3">
            <a:avLst>
              <a:gd name="adj1" fmla="val 100515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hape 37"/>
          <p:cNvCxnSpPr>
            <a:endCxn id="25" idx="3"/>
          </p:cNvCxnSpPr>
          <p:nvPr/>
        </p:nvCxnSpPr>
        <p:spPr>
          <a:xfrm>
            <a:off x="3312370" y="3312616"/>
            <a:ext cx="2505190" cy="2298326"/>
          </a:xfrm>
          <a:prstGeom prst="bentConnector4">
            <a:avLst>
              <a:gd name="adj1" fmla="val 228"/>
              <a:gd name="adj2" fmla="val 99612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hape 29"/>
          <p:cNvCxnSpPr>
            <a:endCxn id="25" idx="2"/>
          </p:cNvCxnSpPr>
          <p:nvPr/>
        </p:nvCxnSpPr>
        <p:spPr>
          <a:xfrm>
            <a:off x="3456385" y="3312618"/>
            <a:ext cx="2337489" cy="2241128"/>
          </a:xfrm>
          <a:prstGeom prst="bentConnector3">
            <a:avLst>
              <a:gd name="adj1" fmla="val 212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53"/>
          <p:cNvGrpSpPr>
            <a:grpSpLocks/>
          </p:cNvGrpSpPr>
          <p:nvPr/>
        </p:nvGrpSpPr>
        <p:grpSpPr bwMode="auto">
          <a:xfrm>
            <a:off x="4176465" y="5472857"/>
            <a:ext cx="5580076" cy="3478191"/>
            <a:chOff x="101399775" y="111253923"/>
            <a:chExt cx="1242003" cy="773995"/>
          </a:xfrm>
        </p:grpSpPr>
        <p:grpSp>
          <p:nvGrpSpPr>
            <p:cNvPr id="4" name="Group 55"/>
            <p:cNvGrpSpPr>
              <a:grpSpLocks/>
            </p:cNvGrpSpPr>
            <p:nvPr/>
          </p:nvGrpSpPr>
          <p:grpSpPr bwMode="auto">
            <a:xfrm>
              <a:off x="101921778" y="111289918"/>
              <a:ext cx="720000" cy="738000"/>
              <a:chOff x="14578578" y="25206718"/>
              <a:chExt cx="720000" cy="738000"/>
            </a:xfrm>
          </p:grpSpPr>
          <p:sp>
            <p:nvSpPr>
              <p:cNvPr id="26" name="Oval 56"/>
              <p:cNvSpPr>
                <a:spLocks noChangeArrowheads="1"/>
              </p:cNvSpPr>
              <p:nvPr/>
            </p:nvSpPr>
            <p:spPr bwMode="auto">
              <a:xfrm>
                <a:off x="14578575" y="25206723"/>
                <a:ext cx="720000" cy="738000"/>
              </a:xfrm>
              <a:prstGeom prst="ellipse">
                <a:avLst/>
              </a:prstGeom>
              <a:solidFill>
                <a:srgbClr val="FFFFFF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7" name="Oval 57"/>
              <p:cNvSpPr>
                <a:spLocks noChangeArrowheads="1"/>
              </p:cNvSpPr>
              <p:nvPr/>
            </p:nvSpPr>
            <p:spPr bwMode="auto">
              <a:xfrm>
                <a:off x="14668575" y="25293546"/>
                <a:ext cx="540000" cy="564353"/>
              </a:xfrm>
              <a:prstGeom prst="ellipse">
                <a:avLst/>
              </a:prstGeom>
              <a:noFill/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20" name="Line 58"/>
            <p:cNvSpPr>
              <a:spLocks noChangeShapeType="1"/>
            </p:cNvSpPr>
            <p:nvPr/>
          </p:nvSpPr>
          <p:spPr bwMode="auto">
            <a:xfrm>
              <a:off x="101885775" y="111271923"/>
              <a:ext cx="108000" cy="16200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1" name="Line 59"/>
            <p:cNvSpPr>
              <a:spLocks noChangeShapeType="1"/>
            </p:cNvSpPr>
            <p:nvPr/>
          </p:nvSpPr>
          <p:spPr bwMode="auto">
            <a:xfrm flipH="1">
              <a:off x="101777775" y="111271923"/>
              <a:ext cx="108000" cy="1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2" name="Line 60"/>
            <p:cNvSpPr>
              <a:spLocks noChangeShapeType="1"/>
            </p:cNvSpPr>
            <p:nvPr/>
          </p:nvSpPr>
          <p:spPr bwMode="auto">
            <a:xfrm>
              <a:off x="101795775" y="111505923"/>
              <a:ext cx="126000" cy="90000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3" name="Line 61"/>
            <p:cNvSpPr>
              <a:spLocks noChangeShapeType="1"/>
            </p:cNvSpPr>
            <p:nvPr/>
          </p:nvSpPr>
          <p:spPr bwMode="auto">
            <a:xfrm flipH="1">
              <a:off x="101417775" y="111505923"/>
              <a:ext cx="37800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4" name="Oval 62"/>
            <p:cNvSpPr>
              <a:spLocks noChangeArrowheads="1"/>
            </p:cNvSpPr>
            <p:nvPr/>
          </p:nvSpPr>
          <p:spPr bwMode="auto">
            <a:xfrm>
              <a:off x="101399775" y="111487923"/>
              <a:ext cx="36000" cy="36000"/>
            </a:xfrm>
            <a:prstGeom prst="ellipse">
              <a:avLst/>
            </a:prstGeom>
            <a:solidFill>
              <a:srgbClr val="FF0000"/>
            </a:solidFill>
            <a:ln w="12700" algn="in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5" name="Oval 63"/>
            <p:cNvSpPr>
              <a:spLocks noChangeArrowheads="1"/>
            </p:cNvSpPr>
            <p:nvPr/>
          </p:nvSpPr>
          <p:spPr bwMode="auto">
            <a:xfrm>
              <a:off x="101759775" y="111253923"/>
              <a:ext cx="36000" cy="36000"/>
            </a:xfrm>
            <a:prstGeom prst="ellipse">
              <a:avLst/>
            </a:prstGeom>
            <a:solidFill>
              <a:srgbClr val="000000"/>
            </a:solidFill>
            <a:ln w="127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" name="Text Box 54"/>
            <p:cNvSpPr txBox="1">
              <a:spLocks noChangeArrowheads="1"/>
            </p:cNvSpPr>
            <p:nvPr/>
          </p:nvSpPr>
          <p:spPr bwMode="auto">
            <a:xfrm>
              <a:off x="102083775" y="111487923"/>
              <a:ext cx="468000" cy="39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PIEZO</a:t>
              </a:r>
              <a:r>
                <a:rPr kumimoji="0" lang="en-US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SIREN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8" name="Shape 27"/>
          <p:cNvCxnSpPr>
            <a:endCxn id="42" idx="2"/>
          </p:cNvCxnSpPr>
          <p:nvPr/>
        </p:nvCxnSpPr>
        <p:spPr>
          <a:xfrm rot="16200000" flipH="1">
            <a:off x="1388900" y="7252310"/>
            <a:ext cx="3846939" cy="1728192"/>
          </a:xfrm>
          <a:prstGeom prst="bentConnector2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hape 29"/>
          <p:cNvCxnSpPr/>
          <p:nvPr/>
        </p:nvCxnSpPr>
        <p:spPr>
          <a:xfrm rot="16200000" flipH="1">
            <a:off x="1568920" y="7288314"/>
            <a:ext cx="3702923" cy="1656184"/>
          </a:xfrm>
          <a:prstGeom prst="bentConnector3">
            <a:avLst>
              <a:gd name="adj1" fmla="val 99709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hape 31"/>
          <p:cNvCxnSpPr>
            <a:endCxn id="43" idx="3"/>
          </p:cNvCxnSpPr>
          <p:nvPr/>
        </p:nvCxnSpPr>
        <p:spPr>
          <a:xfrm rot="16200000" flipH="1">
            <a:off x="2706625" y="5934584"/>
            <a:ext cx="3716678" cy="2505191"/>
          </a:xfrm>
          <a:prstGeom prst="bentConnector3">
            <a:avLst>
              <a:gd name="adj1" fmla="val 100398"/>
            </a:avLst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hape 29"/>
          <p:cNvCxnSpPr>
            <a:endCxn id="43" idx="2"/>
          </p:cNvCxnSpPr>
          <p:nvPr/>
        </p:nvCxnSpPr>
        <p:spPr>
          <a:xfrm rot="16200000" flipH="1">
            <a:off x="2759384" y="5953833"/>
            <a:ext cx="3731490" cy="2337489"/>
          </a:xfrm>
          <a:prstGeom prst="bentConnector2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53"/>
          <p:cNvGrpSpPr>
            <a:grpSpLocks/>
          </p:cNvGrpSpPr>
          <p:nvPr/>
        </p:nvGrpSpPr>
        <p:grpSpPr bwMode="auto">
          <a:xfrm>
            <a:off x="4176465" y="8907434"/>
            <a:ext cx="5580076" cy="3478191"/>
            <a:chOff x="101399775" y="111253923"/>
            <a:chExt cx="1242003" cy="773995"/>
          </a:xfrm>
        </p:grpSpPr>
        <p:grpSp>
          <p:nvGrpSpPr>
            <p:cNvPr id="35" name="Group 55"/>
            <p:cNvGrpSpPr>
              <a:grpSpLocks/>
            </p:cNvGrpSpPr>
            <p:nvPr/>
          </p:nvGrpSpPr>
          <p:grpSpPr bwMode="auto">
            <a:xfrm>
              <a:off x="101921778" y="111289918"/>
              <a:ext cx="720000" cy="738000"/>
              <a:chOff x="14578578" y="25206718"/>
              <a:chExt cx="720000" cy="738000"/>
            </a:xfrm>
          </p:grpSpPr>
          <p:sp>
            <p:nvSpPr>
              <p:cNvPr id="45" name="Oval 56"/>
              <p:cNvSpPr>
                <a:spLocks noChangeArrowheads="1"/>
              </p:cNvSpPr>
              <p:nvPr/>
            </p:nvSpPr>
            <p:spPr bwMode="auto">
              <a:xfrm>
                <a:off x="14578575" y="25206723"/>
                <a:ext cx="720000" cy="738000"/>
              </a:xfrm>
              <a:prstGeom prst="ellipse">
                <a:avLst/>
              </a:prstGeom>
              <a:solidFill>
                <a:srgbClr val="FFFFFF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6" name="Oval 57"/>
              <p:cNvSpPr>
                <a:spLocks noChangeArrowheads="1"/>
              </p:cNvSpPr>
              <p:nvPr/>
            </p:nvSpPr>
            <p:spPr bwMode="auto">
              <a:xfrm>
                <a:off x="14668575" y="25293546"/>
                <a:ext cx="540000" cy="564353"/>
              </a:xfrm>
              <a:prstGeom prst="ellipse">
                <a:avLst/>
              </a:prstGeom>
              <a:noFill/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6" name="Line 58"/>
            <p:cNvSpPr>
              <a:spLocks noChangeShapeType="1"/>
            </p:cNvSpPr>
            <p:nvPr/>
          </p:nvSpPr>
          <p:spPr bwMode="auto">
            <a:xfrm>
              <a:off x="101885775" y="111271923"/>
              <a:ext cx="108000" cy="16200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>
              <a:off x="101777775" y="111271923"/>
              <a:ext cx="108000" cy="1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0" name="Line 60"/>
            <p:cNvSpPr>
              <a:spLocks noChangeShapeType="1"/>
            </p:cNvSpPr>
            <p:nvPr/>
          </p:nvSpPr>
          <p:spPr bwMode="auto">
            <a:xfrm>
              <a:off x="101795775" y="111505923"/>
              <a:ext cx="126000" cy="90000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1" name="Line 61"/>
            <p:cNvSpPr>
              <a:spLocks noChangeShapeType="1"/>
            </p:cNvSpPr>
            <p:nvPr/>
          </p:nvSpPr>
          <p:spPr bwMode="auto">
            <a:xfrm flipH="1">
              <a:off x="101417775" y="111505923"/>
              <a:ext cx="37800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" name="Oval 62"/>
            <p:cNvSpPr>
              <a:spLocks noChangeArrowheads="1"/>
            </p:cNvSpPr>
            <p:nvPr/>
          </p:nvSpPr>
          <p:spPr bwMode="auto">
            <a:xfrm>
              <a:off x="101399775" y="111487923"/>
              <a:ext cx="36000" cy="36000"/>
            </a:xfrm>
            <a:prstGeom prst="ellipse">
              <a:avLst/>
            </a:prstGeom>
            <a:solidFill>
              <a:srgbClr val="FF0000"/>
            </a:solidFill>
            <a:ln w="12700" algn="in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" name="Oval 63"/>
            <p:cNvSpPr>
              <a:spLocks noChangeArrowheads="1"/>
            </p:cNvSpPr>
            <p:nvPr/>
          </p:nvSpPr>
          <p:spPr bwMode="auto">
            <a:xfrm>
              <a:off x="101759775" y="111253923"/>
              <a:ext cx="36000" cy="36000"/>
            </a:xfrm>
            <a:prstGeom prst="ellipse">
              <a:avLst/>
            </a:prstGeom>
            <a:solidFill>
              <a:srgbClr val="000000"/>
            </a:solidFill>
            <a:ln w="127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4" name="Text Box 54"/>
            <p:cNvSpPr txBox="1">
              <a:spLocks noChangeArrowheads="1"/>
            </p:cNvSpPr>
            <p:nvPr/>
          </p:nvSpPr>
          <p:spPr bwMode="auto">
            <a:xfrm>
              <a:off x="102083775" y="111487923"/>
              <a:ext cx="468000" cy="39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PIEZO</a:t>
              </a:r>
              <a:r>
                <a:rPr kumimoji="0" lang="en-US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SIREN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4" name="Text Box 50"/>
          <p:cNvSpPr txBox="1">
            <a:spLocks noChangeArrowheads="1"/>
          </p:cNvSpPr>
          <p:nvPr/>
        </p:nvSpPr>
        <p:spPr bwMode="auto">
          <a:xfrm>
            <a:off x="10153129" y="5472857"/>
            <a:ext cx="10513168" cy="61926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200mA (current draw siren 1)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+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200mA (current draw siren 1)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=400mA (Total current draw)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Fused Outlet = 1000mA</a:t>
            </a:r>
            <a:r>
              <a:rPr kumimoji="0" lang="en-NZ" sz="4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Max.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External Siren 4-Core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4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pic>
        <p:nvPicPr>
          <p:cNvPr id="52" name="Picture 51" descr="PS209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969553" y="1944465"/>
            <a:ext cx="3947512" cy="3960440"/>
          </a:xfrm>
          <a:prstGeom prst="rect">
            <a:avLst/>
          </a:prstGeom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 rot="10800000">
            <a:off x="13609513" y="5832897"/>
            <a:ext cx="7693052" cy="4714788"/>
            <a:chOff x="106594229" y="110503228"/>
            <a:chExt cx="7692726" cy="4714955"/>
          </a:xfrm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06594229" y="110503228"/>
              <a:ext cx="7692726" cy="464175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3" name="Text Box 6"/>
            <p:cNvSpPr txBox="1">
              <a:spLocks noChangeArrowheads="1"/>
            </p:cNvSpPr>
            <p:nvPr/>
          </p:nvSpPr>
          <p:spPr bwMode="auto">
            <a:xfrm rot="-5400000">
              <a:off x="109660288" y="112177487"/>
              <a:ext cx="1181538" cy="675165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LED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 rot="16200000">
              <a:off x="110394758" y="112253804"/>
              <a:ext cx="2160000" cy="675165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STROBE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>
              <a:off x="110927395" y="112258087"/>
              <a:ext cx="306141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>
              <a:off x="112219042" y="112258087"/>
              <a:ext cx="299759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>
              <a:off x="109687174" y="112236955"/>
              <a:ext cx="299759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112809811" y="112122787"/>
              <a:ext cx="253187" cy="253187"/>
              <a:chOff x="15210253" y="24903811"/>
              <a:chExt cx="54000" cy="54000"/>
            </a:xfrm>
          </p:grpSpPr>
          <p:sp>
            <p:nvSpPr>
              <p:cNvPr id="191" name="Line 12"/>
              <p:cNvSpPr>
                <a:spLocks noChangeShapeType="1"/>
              </p:cNvSpPr>
              <p:nvPr/>
            </p:nvSpPr>
            <p:spPr bwMode="auto">
              <a:xfrm>
                <a:off x="15237253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2" name="Line 13"/>
              <p:cNvSpPr>
                <a:spLocks noChangeShapeType="1"/>
              </p:cNvSpPr>
              <p:nvPr/>
            </p:nvSpPr>
            <p:spPr bwMode="auto">
              <a:xfrm>
                <a:off x="15210253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11577368" y="112133951"/>
              <a:ext cx="253187" cy="253186"/>
              <a:chOff x="14418253" y="24903811"/>
              <a:chExt cx="54000" cy="54000"/>
            </a:xfrm>
          </p:grpSpPr>
          <p:sp>
            <p:nvSpPr>
              <p:cNvPr id="189" name="Line 15"/>
              <p:cNvSpPr>
                <a:spLocks noChangeShapeType="1"/>
              </p:cNvSpPr>
              <p:nvPr/>
            </p:nvSpPr>
            <p:spPr bwMode="auto">
              <a:xfrm>
                <a:off x="14445253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0" name="Line 16"/>
              <p:cNvSpPr>
                <a:spLocks noChangeShapeType="1"/>
              </p:cNvSpPr>
              <p:nvPr/>
            </p:nvSpPr>
            <p:spPr bwMode="auto">
              <a:xfrm>
                <a:off x="14418253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110363281" y="112122787"/>
              <a:ext cx="253187" cy="253187"/>
              <a:chOff x="14688454" y="24903811"/>
              <a:chExt cx="54000" cy="54000"/>
            </a:xfrm>
          </p:grpSpPr>
          <p:sp>
            <p:nvSpPr>
              <p:cNvPr id="187" name="Line 18"/>
              <p:cNvSpPr>
                <a:spLocks noChangeShapeType="1"/>
              </p:cNvSpPr>
              <p:nvPr/>
            </p:nvSpPr>
            <p:spPr bwMode="auto">
              <a:xfrm>
                <a:off x="14715454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" name="Line 19"/>
              <p:cNvSpPr>
                <a:spLocks noChangeShapeType="1"/>
              </p:cNvSpPr>
              <p:nvPr/>
            </p:nvSpPr>
            <p:spPr bwMode="auto">
              <a:xfrm>
                <a:off x="14688454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 rot="-5400000">
              <a:off x="113004507" y="112726056"/>
              <a:ext cx="1097143" cy="1012747"/>
              <a:chOff x="21329714" y="18067239"/>
              <a:chExt cx="234000" cy="216000"/>
            </a:xfrm>
          </p:grpSpPr>
          <p:sp>
            <p:nvSpPr>
              <p:cNvPr id="185" name="Rectangle 21"/>
              <p:cNvSpPr>
                <a:spLocks noChangeArrowheads="1"/>
              </p:cNvSpPr>
              <p:nvPr/>
            </p:nvSpPr>
            <p:spPr bwMode="auto">
              <a:xfrm>
                <a:off x="21371008" y="18067239"/>
                <a:ext cx="151411" cy="216000"/>
              </a:xfrm>
              <a:prstGeom prst="rect">
                <a:avLst/>
              </a:prstGeom>
              <a:noFill/>
              <a:ln w="127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" name="Rectangle 22"/>
              <p:cNvSpPr>
                <a:spLocks noChangeArrowheads="1"/>
              </p:cNvSpPr>
              <p:nvPr/>
            </p:nvSpPr>
            <p:spPr bwMode="auto">
              <a:xfrm>
                <a:off x="21329714" y="18121239"/>
                <a:ext cx="234000" cy="10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27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4" name="Text Box 23"/>
            <p:cNvSpPr txBox="1">
              <a:spLocks noChangeArrowheads="1"/>
            </p:cNvSpPr>
            <p:nvPr/>
          </p:nvSpPr>
          <p:spPr bwMode="auto">
            <a:xfrm rot="-5400000">
              <a:off x="107499675" y="111962477"/>
              <a:ext cx="1097143" cy="741607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EOL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Group 24"/>
            <p:cNvGrpSpPr>
              <a:grpSpLocks/>
            </p:cNvGrpSpPr>
            <p:nvPr/>
          </p:nvGrpSpPr>
          <p:grpSpPr bwMode="auto">
            <a:xfrm rot="-10800000">
              <a:off x="107582207" y="110772486"/>
              <a:ext cx="1898882" cy="1265910"/>
              <a:chOff x="26942286" y="23790096"/>
              <a:chExt cx="404996" cy="269995"/>
            </a:xfrm>
          </p:grpSpPr>
          <p:sp>
            <p:nvSpPr>
              <p:cNvPr id="169" name="Rectangle 25"/>
              <p:cNvSpPr>
                <a:spLocks noChangeArrowheads="1"/>
              </p:cNvSpPr>
              <p:nvPr/>
            </p:nvSpPr>
            <p:spPr bwMode="auto">
              <a:xfrm>
                <a:off x="26942288" y="23790096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0" name="Oval 26"/>
              <p:cNvSpPr>
                <a:spLocks noChangeArrowheads="1"/>
              </p:cNvSpPr>
              <p:nvPr/>
            </p:nvSpPr>
            <p:spPr bwMode="auto">
              <a:xfrm>
                <a:off x="26953086" y="23881896"/>
                <a:ext cx="107998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1" name="Oval 27"/>
              <p:cNvSpPr>
                <a:spLocks noChangeArrowheads="1"/>
              </p:cNvSpPr>
              <p:nvPr/>
            </p:nvSpPr>
            <p:spPr bwMode="auto">
              <a:xfrm>
                <a:off x="27088084" y="23881893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2" name="Rectangle 28"/>
              <p:cNvSpPr>
                <a:spLocks noChangeArrowheads="1"/>
              </p:cNvSpPr>
              <p:nvPr/>
            </p:nvSpPr>
            <p:spPr bwMode="auto">
              <a:xfrm>
                <a:off x="26942286" y="23790096"/>
                <a:ext cx="404996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3" name="Rectangle 29"/>
              <p:cNvSpPr>
                <a:spLocks noChangeArrowheads="1"/>
              </p:cNvSpPr>
              <p:nvPr/>
            </p:nvSpPr>
            <p:spPr bwMode="auto">
              <a:xfrm>
                <a:off x="26942286" y="24022292"/>
                <a:ext cx="404994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4" name="Rectangle 30"/>
              <p:cNvSpPr>
                <a:spLocks noChangeArrowheads="1"/>
              </p:cNvSpPr>
              <p:nvPr/>
            </p:nvSpPr>
            <p:spPr bwMode="auto">
              <a:xfrm>
                <a:off x="26985486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5" name="Rectangle 31"/>
              <p:cNvSpPr>
                <a:spLocks noChangeArrowheads="1"/>
              </p:cNvSpPr>
              <p:nvPr/>
            </p:nvSpPr>
            <p:spPr bwMode="auto">
              <a:xfrm>
                <a:off x="27120483" y="23795496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6" name="Rectangle 32"/>
              <p:cNvSpPr>
                <a:spLocks noChangeArrowheads="1"/>
              </p:cNvSpPr>
              <p:nvPr/>
            </p:nvSpPr>
            <p:spPr bwMode="auto">
              <a:xfrm>
                <a:off x="27066483" y="24022292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7" name="Line 33"/>
              <p:cNvSpPr>
                <a:spLocks noChangeShapeType="1"/>
              </p:cNvSpPr>
              <p:nvPr/>
            </p:nvSpPr>
            <p:spPr bwMode="auto">
              <a:xfrm flipV="1">
                <a:off x="26953086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8" name="Line 34"/>
              <p:cNvSpPr>
                <a:spLocks noChangeShapeType="1"/>
              </p:cNvSpPr>
              <p:nvPr/>
            </p:nvSpPr>
            <p:spPr bwMode="auto">
              <a:xfrm flipV="1">
                <a:off x="27336482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9" name="Line 35"/>
              <p:cNvSpPr>
                <a:spLocks noChangeShapeType="1"/>
              </p:cNvSpPr>
              <p:nvPr/>
            </p:nvSpPr>
            <p:spPr bwMode="auto">
              <a:xfrm flipV="1">
                <a:off x="26963886" y="23904843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0" name="Line 36"/>
              <p:cNvSpPr>
                <a:spLocks noChangeShapeType="1"/>
              </p:cNvSpPr>
              <p:nvPr/>
            </p:nvSpPr>
            <p:spPr bwMode="auto">
              <a:xfrm flipH="1" flipV="1">
                <a:off x="27088083" y="23925093"/>
                <a:ext cx="107999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1" name="Oval 37"/>
              <p:cNvSpPr>
                <a:spLocks noChangeArrowheads="1"/>
              </p:cNvSpPr>
              <p:nvPr/>
            </p:nvSpPr>
            <p:spPr bwMode="auto">
              <a:xfrm>
                <a:off x="27225784" y="23881896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2" name="Line 38"/>
              <p:cNvSpPr>
                <a:spLocks noChangeShapeType="1"/>
              </p:cNvSpPr>
              <p:nvPr/>
            </p:nvSpPr>
            <p:spPr bwMode="auto">
              <a:xfrm flipV="1">
                <a:off x="27267632" y="23884593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3" name="Rectangle 39"/>
              <p:cNvSpPr>
                <a:spLocks noChangeArrowheads="1"/>
              </p:cNvSpPr>
              <p:nvPr/>
            </p:nvSpPr>
            <p:spPr bwMode="auto">
              <a:xfrm>
                <a:off x="27201483" y="24022290"/>
                <a:ext cx="21600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4" name="Rectangle 40"/>
              <p:cNvSpPr>
                <a:spLocks noChangeArrowheads="1"/>
              </p:cNvSpPr>
              <p:nvPr/>
            </p:nvSpPr>
            <p:spPr bwMode="auto">
              <a:xfrm>
                <a:off x="27260882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 rot="-10800000">
              <a:off x="109481108" y="110772486"/>
              <a:ext cx="1898873" cy="1265915"/>
              <a:chOff x="27347286" y="23790095"/>
              <a:chExt cx="404994" cy="269996"/>
            </a:xfrm>
          </p:grpSpPr>
          <p:sp>
            <p:nvSpPr>
              <p:cNvPr id="153" name="Rectangle 42"/>
              <p:cNvSpPr>
                <a:spLocks noChangeArrowheads="1"/>
              </p:cNvSpPr>
              <p:nvPr/>
            </p:nvSpPr>
            <p:spPr bwMode="auto">
              <a:xfrm>
                <a:off x="27347286" y="23790095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4" name="Oval 43"/>
              <p:cNvSpPr>
                <a:spLocks noChangeArrowheads="1"/>
              </p:cNvSpPr>
              <p:nvPr/>
            </p:nvSpPr>
            <p:spPr bwMode="auto">
              <a:xfrm>
                <a:off x="27358085" y="23881896"/>
                <a:ext cx="107997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5" name="Oval 44"/>
              <p:cNvSpPr>
                <a:spLocks noChangeArrowheads="1"/>
              </p:cNvSpPr>
              <p:nvPr/>
            </p:nvSpPr>
            <p:spPr bwMode="auto">
              <a:xfrm>
                <a:off x="27493082" y="23881893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6" name="Rectangle 45"/>
              <p:cNvSpPr>
                <a:spLocks noChangeArrowheads="1"/>
              </p:cNvSpPr>
              <p:nvPr/>
            </p:nvSpPr>
            <p:spPr bwMode="auto">
              <a:xfrm>
                <a:off x="27347286" y="23790096"/>
                <a:ext cx="404994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7" name="Rectangle 46"/>
              <p:cNvSpPr>
                <a:spLocks noChangeArrowheads="1"/>
              </p:cNvSpPr>
              <p:nvPr/>
            </p:nvSpPr>
            <p:spPr bwMode="auto">
              <a:xfrm>
                <a:off x="27347286" y="24022292"/>
                <a:ext cx="404992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8" name="Rectangle 47"/>
              <p:cNvSpPr>
                <a:spLocks noChangeArrowheads="1"/>
              </p:cNvSpPr>
              <p:nvPr/>
            </p:nvSpPr>
            <p:spPr bwMode="auto">
              <a:xfrm>
                <a:off x="27390485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9" name="Rectangle 48"/>
              <p:cNvSpPr>
                <a:spLocks noChangeArrowheads="1"/>
              </p:cNvSpPr>
              <p:nvPr/>
            </p:nvSpPr>
            <p:spPr bwMode="auto">
              <a:xfrm>
                <a:off x="27525482" y="23795496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" name="Rectangle 49"/>
              <p:cNvSpPr>
                <a:spLocks noChangeArrowheads="1"/>
              </p:cNvSpPr>
              <p:nvPr/>
            </p:nvSpPr>
            <p:spPr bwMode="auto">
              <a:xfrm>
                <a:off x="27471482" y="24022292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" name="Line 50"/>
              <p:cNvSpPr>
                <a:spLocks noChangeShapeType="1"/>
              </p:cNvSpPr>
              <p:nvPr/>
            </p:nvSpPr>
            <p:spPr bwMode="auto">
              <a:xfrm flipV="1">
                <a:off x="27358085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" name="Line 51"/>
              <p:cNvSpPr>
                <a:spLocks noChangeShapeType="1"/>
              </p:cNvSpPr>
              <p:nvPr/>
            </p:nvSpPr>
            <p:spPr bwMode="auto">
              <a:xfrm flipV="1">
                <a:off x="27741480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" name="Line 52"/>
              <p:cNvSpPr>
                <a:spLocks noChangeShapeType="1"/>
              </p:cNvSpPr>
              <p:nvPr/>
            </p:nvSpPr>
            <p:spPr bwMode="auto">
              <a:xfrm flipV="1">
                <a:off x="27368884" y="23904843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4" name="Line 53"/>
              <p:cNvSpPr>
                <a:spLocks noChangeShapeType="1"/>
              </p:cNvSpPr>
              <p:nvPr/>
            </p:nvSpPr>
            <p:spPr bwMode="auto">
              <a:xfrm flipH="1" flipV="1">
                <a:off x="27493082" y="23925093"/>
                <a:ext cx="107998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5" name="Oval 54"/>
              <p:cNvSpPr>
                <a:spLocks noChangeArrowheads="1"/>
              </p:cNvSpPr>
              <p:nvPr/>
            </p:nvSpPr>
            <p:spPr bwMode="auto">
              <a:xfrm>
                <a:off x="27630782" y="23881896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6" name="Line 55"/>
              <p:cNvSpPr>
                <a:spLocks noChangeShapeType="1"/>
              </p:cNvSpPr>
              <p:nvPr/>
            </p:nvSpPr>
            <p:spPr bwMode="auto">
              <a:xfrm flipV="1">
                <a:off x="27672630" y="23884593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" name="Rectangle 56"/>
              <p:cNvSpPr>
                <a:spLocks noChangeArrowheads="1"/>
              </p:cNvSpPr>
              <p:nvPr/>
            </p:nvSpPr>
            <p:spPr bwMode="auto">
              <a:xfrm>
                <a:off x="27606482" y="24022290"/>
                <a:ext cx="21599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8" name="Rectangle 57"/>
              <p:cNvSpPr>
                <a:spLocks noChangeArrowheads="1"/>
              </p:cNvSpPr>
              <p:nvPr/>
            </p:nvSpPr>
            <p:spPr bwMode="auto">
              <a:xfrm>
                <a:off x="27665880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0" name="Group 58"/>
            <p:cNvGrpSpPr>
              <a:grpSpLocks/>
            </p:cNvGrpSpPr>
            <p:nvPr/>
          </p:nvGrpSpPr>
          <p:grpSpPr bwMode="auto">
            <a:xfrm rot="-10800000">
              <a:off x="111378668" y="110767539"/>
              <a:ext cx="1898882" cy="1265911"/>
              <a:chOff x="26827985" y="23675798"/>
              <a:chExt cx="404996" cy="269995"/>
            </a:xfrm>
          </p:grpSpPr>
          <p:sp>
            <p:nvSpPr>
              <p:cNvPr id="137" name="Rectangle 59"/>
              <p:cNvSpPr>
                <a:spLocks noChangeArrowheads="1"/>
              </p:cNvSpPr>
              <p:nvPr/>
            </p:nvSpPr>
            <p:spPr bwMode="auto">
              <a:xfrm>
                <a:off x="26827987" y="23675798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8" name="Oval 60"/>
              <p:cNvSpPr>
                <a:spLocks noChangeArrowheads="1"/>
              </p:cNvSpPr>
              <p:nvPr/>
            </p:nvSpPr>
            <p:spPr bwMode="auto">
              <a:xfrm>
                <a:off x="26838785" y="23767598"/>
                <a:ext cx="107998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9" name="Oval 61"/>
              <p:cNvSpPr>
                <a:spLocks noChangeArrowheads="1"/>
              </p:cNvSpPr>
              <p:nvPr/>
            </p:nvSpPr>
            <p:spPr bwMode="auto">
              <a:xfrm>
                <a:off x="26973783" y="23767595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0" name="Rectangle 62"/>
              <p:cNvSpPr>
                <a:spLocks noChangeArrowheads="1"/>
              </p:cNvSpPr>
              <p:nvPr/>
            </p:nvSpPr>
            <p:spPr bwMode="auto">
              <a:xfrm>
                <a:off x="26827985" y="23675798"/>
                <a:ext cx="404996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1" name="Rectangle 63"/>
              <p:cNvSpPr>
                <a:spLocks noChangeArrowheads="1"/>
              </p:cNvSpPr>
              <p:nvPr/>
            </p:nvSpPr>
            <p:spPr bwMode="auto">
              <a:xfrm>
                <a:off x="26827985" y="23907994"/>
                <a:ext cx="404994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2" name="Rectangle 64"/>
              <p:cNvSpPr>
                <a:spLocks noChangeArrowheads="1"/>
              </p:cNvSpPr>
              <p:nvPr/>
            </p:nvSpPr>
            <p:spPr bwMode="auto">
              <a:xfrm>
                <a:off x="26871185" y="23681198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3" name="Rectangle 65"/>
              <p:cNvSpPr>
                <a:spLocks noChangeArrowheads="1"/>
              </p:cNvSpPr>
              <p:nvPr/>
            </p:nvSpPr>
            <p:spPr bwMode="auto">
              <a:xfrm>
                <a:off x="27006182" y="23681198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4" name="Rectangle 66"/>
              <p:cNvSpPr>
                <a:spLocks noChangeArrowheads="1"/>
              </p:cNvSpPr>
              <p:nvPr/>
            </p:nvSpPr>
            <p:spPr bwMode="auto">
              <a:xfrm>
                <a:off x="26952182" y="23907994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5" name="Line 67"/>
              <p:cNvSpPr>
                <a:spLocks noChangeShapeType="1"/>
              </p:cNvSpPr>
              <p:nvPr/>
            </p:nvSpPr>
            <p:spPr bwMode="auto">
              <a:xfrm flipV="1">
                <a:off x="26838785" y="23907992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6" name="Line 68"/>
              <p:cNvSpPr>
                <a:spLocks noChangeShapeType="1"/>
              </p:cNvSpPr>
              <p:nvPr/>
            </p:nvSpPr>
            <p:spPr bwMode="auto">
              <a:xfrm flipV="1">
                <a:off x="27222181" y="23907992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7" name="Line 69"/>
              <p:cNvSpPr>
                <a:spLocks noChangeShapeType="1"/>
              </p:cNvSpPr>
              <p:nvPr/>
            </p:nvSpPr>
            <p:spPr bwMode="auto">
              <a:xfrm flipV="1">
                <a:off x="26849585" y="23790545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8" name="Line 70"/>
              <p:cNvSpPr>
                <a:spLocks noChangeShapeType="1"/>
              </p:cNvSpPr>
              <p:nvPr/>
            </p:nvSpPr>
            <p:spPr bwMode="auto">
              <a:xfrm flipH="1" flipV="1">
                <a:off x="26973782" y="23810795"/>
                <a:ext cx="107999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9" name="Oval 71"/>
              <p:cNvSpPr>
                <a:spLocks noChangeArrowheads="1"/>
              </p:cNvSpPr>
              <p:nvPr/>
            </p:nvSpPr>
            <p:spPr bwMode="auto">
              <a:xfrm>
                <a:off x="27111483" y="23767598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" name="Line 72"/>
              <p:cNvSpPr>
                <a:spLocks noChangeShapeType="1"/>
              </p:cNvSpPr>
              <p:nvPr/>
            </p:nvSpPr>
            <p:spPr bwMode="auto">
              <a:xfrm flipV="1">
                <a:off x="27153331" y="23770295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" name="Rectangle 73"/>
              <p:cNvSpPr>
                <a:spLocks noChangeArrowheads="1"/>
              </p:cNvSpPr>
              <p:nvPr/>
            </p:nvSpPr>
            <p:spPr bwMode="auto">
              <a:xfrm>
                <a:off x="27087182" y="23907992"/>
                <a:ext cx="21600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" name="Rectangle 74"/>
              <p:cNvSpPr>
                <a:spLocks noChangeArrowheads="1"/>
              </p:cNvSpPr>
              <p:nvPr/>
            </p:nvSpPr>
            <p:spPr bwMode="auto">
              <a:xfrm>
                <a:off x="27146581" y="23681198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8" name="Line 75"/>
            <p:cNvSpPr>
              <a:spLocks noChangeShapeType="1"/>
            </p:cNvSpPr>
            <p:nvPr/>
          </p:nvSpPr>
          <p:spPr bwMode="auto">
            <a:xfrm>
              <a:off x="107598950" y="112083065"/>
              <a:ext cx="4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9" name="Line 76"/>
            <p:cNvSpPr>
              <a:spLocks noChangeShapeType="1"/>
            </p:cNvSpPr>
            <p:nvPr/>
          </p:nvSpPr>
          <p:spPr bwMode="auto">
            <a:xfrm>
              <a:off x="108229441" y="112078114"/>
              <a:ext cx="5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0" name="Line 77"/>
            <p:cNvSpPr>
              <a:spLocks noChangeShapeType="1"/>
            </p:cNvSpPr>
            <p:nvPr/>
          </p:nvSpPr>
          <p:spPr bwMode="auto">
            <a:xfrm>
              <a:off x="109477990" y="112072529"/>
              <a:ext cx="4" cy="337583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1" name="Line 78"/>
            <p:cNvSpPr>
              <a:spLocks noChangeShapeType="1"/>
            </p:cNvSpPr>
            <p:nvPr/>
          </p:nvSpPr>
          <p:spPr bwMode="auto">
            <a:xfrm>
              <a:off x="110772478" y="112066945"/>
              <a:ext cx="4" cy="337583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3" name="Line 79"/>
            <p:cNvSpPr>
              <a:spLocks noChangeShapeType="1"/>
            </p:cNvSpPr>
            <p:nvPr/>
          </p:nvSpPr>
          <p:spPr bwMode="auto">
            <a:xfrm>
              <a:off x="112016075" y="112055144"/>
              <a:ext cx="5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4" name="Line 80"/>
            <p:cNvSpPr>
              <a:spLocks noChangeShapeType="1"/>
            </p:cNvSpPr>
            <p:nvPr/>
          </p:nvSpPr>
          <p:spPr bwMode="auto">
            <a:xfrm>
              <a:off x="113264624" y="112055144"/>
              <a:ext cx="4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5" name="Line 81"/>
            <p:cNvSpPr>
              <a:spLocks noChangeShapeType="1"/>
            </p:cNvSpPr>
            <p:nvPr/>
          </p:nvSpPr>
          <p:spPr bwMode="auto">
            <a:xfrm>
              <a:off x="107587781" y="110519271"/>
              <a:ext cx="5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6" name="Line 82"/>
            <p:cNvSpPr>
              <a:spLocks noChangeShapeType="1"/>
            </p:cNvSpPr>
            <p:nvPr/>
          </p:nvSpPr>
          <p:spPr bwMode="auto">
            <a:xfrm>
              <a:off x="108212689" y="110524855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7" name="Line 83"/>
            <p:cNvSpPr>
              <a:spLocks noChangeShapeType="1"/>
            </p:cNvSpPr>
            <p:nvPr/>
          </p:nvSpPr>
          <p:spPr bwMode="auto">
            <a:xfrm>
              <a:off x="109478623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8" name="Line 84"/>
            <p:cNvSpPr>
              <a:spLocks noChangeShapeType="1"/>
            </p:cNvSpPr>
            <p:nvPr/>
          </p:nvSpPr>
          <p:spPr bwMode="auto">
            <a:xfrm>
              <a:off x="110738340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9" name="Line 85"/>
            <p:cNvSpPr>
              <a:spLocks noChangeShapeType="1"/>
            </p:cNvSpPr>
            <p:nvPr/>
          </p:nvSpPr>
          <p:spPr bwMode="auto">
            <a:xfrm>
              <a:off x="112004907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0" name="Line 86"/>
            <p:cNvSpPr>
              <a:spLocks noChangeShapeType="1"/>
            </p:cNvSpPr>
            <p:nvPr/>
          </p:nvSpPr>
          <p:spPr bwMode="auto">
            <a:xfrm>
              <a:off x="113264624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1" name="Group 87"/>
            <p:cNvGrpSpPr>
              <a:grpSpLocks/>
            </p:cNvGrpSpPr>
            <p:nvPr/>
          </p:nvGrpSpPr>
          <p:grpSpPr bwMode="auto">
            <a:xfrm>
              <a:off x="113321098" y="111532018"/>
              <a:ext cx="759561" cy="506373"/>
              <a:chOff x="99836064" y="112229011"/>
              <a:chExt cx="162000" cy="108000"/>
            </a:xfrm>
          </p:grpSpPr>
          <p:sp>
            <p:nvSpPr>
              <p:cNvPr id="132" name="Rectangle 88"/>
              <p:cNvSpPr>
                <a:spLocks noChangeArrowheads="1"/>
              </p:cNvSpPr>
              <p:nvPr/>
            </p:nvSpPr>
            <p:spPr bwMode="auto">
              <a:xfrm>
                <a:off x="99836064" y="112229011"/>
                <a:ext cx="162000" cy="108000"/>
              </a:xfrm>
              <a:prstGeom prst="rect">
                <a:avLst/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" name="Rectangle 89"/>
              <p:cNvSpPr>
                <a:spLocks noChangeArrowheads="1"/>
              </p:cNvSpPr>
              <p:nvPr/>
            </p:nvSpPr>
            <p:spPr bwMode="auto">
              <a:xfrm>
                <a:off x="99844536" y="112237483"/>
                <a:ext cx="144000" cy="90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4" name="Rectangle 90"/>
              <p:cNvSpPr>
                <a:spLocks noChangeArrowheads="1"/>
              </p:cNvSpPr>
              <p:nvPr/>
            </p:nvSpPr>
            <p:spPr bwMode="auto">
              <a:xfrm>
                <a:off x="99860019" y="1122650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5" name="Rectangle 91"/>
              <p:cNvSpPr>
                <a:spLocks noChangeArrowheads="1"/>
              </p:cNvSpPr>
              <p:nvPr/>
            </p:nvSpPr>
            <p:spPr bwMode="auto">
              <a:xfrm>
                <a:off x="99936918" y="1122650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6" name="Rectangle 92"/>
              <p:cNvSpPr>
                <a:spLocks noChangeArrowheads="1"/>
              </p:cNvSpPr>
              <p:nvPr/>
            </p:nvSpPr>
            <p:spPr bwMode="auto">
              <a:xfrm>
                <a:off x="99898401" y="112309348"/>
                <a:ext cx="36000" cy="18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2" name="Group 93"/>
            <p:cNvGrpSpPr>
              <a:grpSpLocks/>
            </p:cNvGrpSpPr>
            <p:nvPr/>
          </p:nvGrpSpPr>
          <p:grpSpPr bwMode="auto">
            <a:xfrm>
              <a:off x="106738241" y="111700809"/>
              <a:ext cx="759561" cy="506374"/>
              <a:chOff x="99950364" y="112343311"/>
              <a:chExt cx="162000" cy="108000"/>
            </a:xfrm>
          </p:grpSpPr>
          <p:sp>
            <p:nvSpPr>
              <p:cNvPr id="127" name="Rectangle 94"/>
              <p:cNvSpPr>
                <a:spLocks noChangeArrowheads="1"/>
              </p:cNvSpPr>
              <p:nvPr/>
            </p:nvSpPr>
            <p:spPr bwMode="auto">
              <a:xfrm>
                <a:off x="99950364" y="112343311"/>
                <a:ext cx="162000" cy="108000"/>
              </a:xfrm>
              <a:prstGeom prst="rect">
                <a:avLst/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8" name="Rectangle 95"/>
              <p:cNvSpPr>
                <a:spLocks noChangeArrowheads="1"/>
              </p:cNvSpPr>
              <p:nvPr/>
            </p:nvSpPr>
            <p:spPr bwMode="auto">
              <a:xfrm>
                <a:off x="99958836" y="112351783"/>
                <a:ext cx="144000" cy="90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9" name="Rectangle 96"/>
              <p:cNvSpPr>
                <a:spLocks noChangeArrowheads="1"/>
              </p:cNvSpPr>
              <p:nvPr/>
            </p:nvSpPr>
            <p:spPr bwMode="auto">
              <a:xfrm>
                <a:off x="99974319" y="1123793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0" name="Rectangle 97"/>
              <p:cNvSpPr>
                <a:spLocks noChangeArrowheads="1"/>
              </p:cNvSpPr>
              <p:nvPr/>
            </p:nvSpPr>
            <p:spPr bwMode="auto">
              <a:xfrm>
                <a:off x="100051218" y="1123793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1" name="Rectangle 98"/>
              <p:cNvSpPr>
                <a:spLocks noChangeArrowheads="1"/>
              </p:cNvSpPr>
              <p:nvPr/>
            </p:nvSpPr>
            <p:spPr bwMode="auto">
              <a:xfrm>
                <a:off x="100012701" y="112423648"/>
                <a:ext cx="36000" cy="18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63" name="Rectangle 99"/>
            <p:cNvSpPr>
              <a:spLocks noChangeArrowheads="1"/>
            </p:cNvSpPr>
            <p:nvPr/>
          </p:nvSpPr>
          <p:spPr bwMode="auto">
            <a:xfrm>
              <a:off x="107384829" y="113726303"/>
              <a:ext cx="6076483" cy="1491880"/>
            </a:xfrm>
            <a:prstGeom prst="rect">
              <a:avLst/>
            </a:prstGeom>
            <a:solidFill>
              <a:srgbClr val="EAEAEA"/>
            </a:soli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4" name="Line 100"/>
            <p:cNvSpPr>
              <a:spLocks noChangeShapeType="1"/>
            </p:cNvSpPr>
            <p:nvPr/>
          </p:nvSpPr>
          <p:spPr bwMode="auto">
            <a:xfrm>
              <a:off x="107413406" y="114063886"/>
              <a:ext cx="5992088" cy="4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3" name="Group 101"/>
            <p:cNvGrpSpPr>
              <a:grpSpLocks/>
            </p:cNvGrpSpPr>
            <p:nvPr/>
          </p:nvGrpSpPr>
          <p:grpSpPr bwMode="auto">
            <a:xfrm>
              <a:off x="109692087" y="114401468"/>
              <a:ext cx="506374" cy="506374"/>
              <a:chOff x="98954064" y="112841011"/>
              <a:chExt cx="108000" cy="108000"/>
            </a:xfrm>
          </p:grpSpPr>
          <p:sp>
            <p:nvSpPr>
              <p:cNvPr id="124" name="Oval 102"/>
              <p:cNvSpPr>
                <a:spLocks noChangeArrowheads="1"/>
              </p:cNvSpPr>
              <p:nvPr/>
            </p:nvSpPr>
            <p:spPr bwMode="auto">
              <a:xfrm>
                <a:off x="98954064" y="1128410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5" name="Rectangle 103"/>
              <p:cNvSpPr>
                <a:spLocks noChangeArrowheads="1"/>
              </p:cNvSpPr>
              <p:nvPr/>
            </p:nvSpPr>
            <p:spPr bwMode="auto">
              <a:xfrm>
                <a:off x="98981727" y="1128853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6" name="Oval 104"/>
              <p:cNvSpPr>
                <a:spLocks noChangeArrowheads="1"/>
              </p:cNvSpPr>
              <p:nvPr/>
            </p:nvSpPr>
            <p:spPr bwMode="auto">
              <a:xfrm>
                <a:off x="98990064" y="1128770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4" name="Group 105"/>
            <p:cNvGrpSpPr>
              <a:grpSpLocks/>
            </p:cNvGrpSpPr>
            <p:nvPr/>
          </p:nvGrpSpPr>
          <p:grpSpPr bwMode="auto">
            <a:xfrm>
              <a:off x="110637825" y="114401468"/>
              <a:ext cx="506373" cy="506374"/>
              <a:chOff x="99068364" y="112955311"/>
              <a:chExt cx="108000" cy="108000"/>
            </a:xfrm>
          </p:grpSpPr>
          <p:sp>
            <p:nvSpPr>
              <p:cNvPr id="121" name="Oval 106"/>
              <p:cNvSpPr>
                <a:spLocks noChangeArrowheads="1"/>
              </p:cNvSpPr>
              <p:nvPr/>
            </p:nvSpPr>
            <p:spPr bwMode="auto">
              <a:xfrm>
                <a:off x="99068364" y="1129553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" name="Rectangle 107"/>
              <p:cNvSpPr>
                <a:spLocks noChangeArrowheads="1"/>
              </p:cNvSpPr>
              <p:nvPr/>
            </p:nvSpPr>
            <p:spPr bwMode="auto">
              <a:xfrm>
                <a:off x="99096027" y="1129996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3" name="Oval 108"/>
              <p:cNvSpPr>
                <a:spLocks noChangeArrowheads="1"/>
              </p:cNvSpPr>
              <p:nvPr/>
            </p:nvSpPr>
            <p:spPr bwMode="auto">
              <a:xfrm>
                <a:off x="99104364" y="1129913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" name="Group 109"/>
            <p:cNvGrpSpPr>
              <a:grpSpLocks/>
            </p:cNvGrpSpPr>
            <p:nvPr/>
          </p:nvGrpSpPr>
          <p:grpSpPr bwMode="auto">
            <a:xfrm>
              <a:off x="111555008" y="114401468"/>
              <a:ext cx="506373" cy="506374"/>
              <a:chOff x="99182664" y="113069611"/>
              <a:chExt cx="108000" cy="108000"/>
            </a:xfrm>
          </p:grpSpPr>
          <p:sp>
            <p:nvSpPr>
              <p:cNvPr id="118" name="Oval 110"/>
              <p:cNvSpPr>
                <a:spLocks noChangeArrowheads="1"/>
              </p:cNvSpPr>
              <p:nvPr/>
            </p:nvSpPr>
            <p:spPr bwMode="auto">
              <a:xfrm>
                <a:off x="99182664" y="1130696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9" name="Rectangle 111"/>
              <p:cNvSpPr>
                <a:spLocks noChangeArrowheads="1"/>
              </p:cNvSpPr>
              <p:nvPr/>
            </p:nvSpPr>
            <p:spPr bwMode="auto">
              <a:xfrm>
                <a:off x="99210327" y="1131139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0" name="Oval 112"/>
              <p:cNvSpPr>
                <a:spLocks noChangeArrowheads="1"/>
              </p:cNvSpPr>
              <p:nvPr/>
            </p:nvSpPr>
            <p:spPr bwMode="auto">
              <a:xfrm>
                <a:off x="99218664" y="1131056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" name="Group 113"/>
            <p:cNvGrpSpPr>
              <a:grpSpLocks/>
            </p:cNvGrpSpPr>
            <p:nvPr/>
          </p:nvGrpSpPr>
          <p:grpSpPr bwMode="auto">
            <a:xfrm>
              <a:off x="112477142" y="114401468"/>
              <a:ext cx="506374" cy="506374"/>
              <a:chOff x="99296964" y="113183911"/>
              <a:chExt cx="108000" cy="108000"/>
            </a:xfrm>
          </p:grpSpPr>
          <p:sp>
            <p:nvSpPr>
              <p:cNvPr id="115" name="Oval 114"/>
              <p:cNvSpPr>
                <a:spLocks noChangeArrowheads="1"/>
              </p:cNvSpPr>
              <p:nvPr/>
            </p:nvSpPr>
            <p:spPr bwMode="auto">
              <a:xfrm>
                <a:off x="99296964" y="1131839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6" name="Rectangle 115"/>
              <p:cNvSpPr>
                <a:spLocks noChangeArrowheads="1"/>
              </p:cNvSpPr>
              <p:nvPr/>
            </p:nvSpPr>
            <p:spPr bwMode="auto">
              <a:xfrm>
                <a:off x="99324627" y="1132282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7" name="Oval 116"/>
              <p:cNvSpPr>
                <a:spLocks noChangeArrowheads="1"/>
              </p:cNvSpPr>
              <p:nvPr/>
            </p:nvSpPr>
            <p:spPr bwMode="auto">
              <a:xfrm>
                <a:off x="99332964" y="1132199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7" name="Group 117"/>
            <p:cNvGrpSpPr>
              <a:grpSpLocks/>
            </p:cNvGrpSpPr>
            <p:nvPr/>
          </p:nvGrpSpPr>
          <p:grpSpPr bwMode="auto">
            <a:xfrm>
              <a:off x="108769320" y="114401468"/>
              <a:ext cx="506374" cy="506374"/>
              <a:chOff x="99411264" y="113298211"/>
              <a:chExt cx="108000" cy="108000"/>
            </a:xfrm>
          </p:grpSpPr>
          <p:sp>
            <p:nvSpPr>
              <p:cNvPr id="112" name="Oval 118"/>
              <p:cNvSpPr>
                <a:spLocks noChangeArrowheads="1"/>
              </p:cNvSpPr>
              <p:nvPr/>
            </p:nvSpPr>
            <p:spPr bwMode="auto">
              <a:xfrm>
                <a:off x="99411264" y="1132982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3" name="Rectangle 119"/>
              <p:cNvSpPr>
                <a:spLocks noChangeArrowheads="1"/>
              </p:cNvSpPr>
              <p:nvPr/>
            </p:nvSpPr>
            <p:spPr bwMode="auto">
              <a:xfrm>
                <a:off x="99438927" y="1133425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4" name="Oval 120"/>
              <p:cNvSpPr>
                <a:spLocks noChangeArrowheads="1"/>
              </p:cNvSpPr>
              <p:nvPr/>
            </p:nvSpPr>
            <p:spPr bwMode="auto">
              <a:xfrm>
                <a:off x="99447264" y="1133342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" name="Group 121"/>
            <p:cNvGrpSpPr>
              <a:grpSpLocks/>
            </p:cNvGrpSpPr>
            <p:nvPr/>
          </p:nvGrpSpPr>
          <p:grpSpPr bwMode="auto">
            <a:xfrm>
              <a:off x="107835384" y="114401468"/>
              <a:ext cx="506374" cy="506374"/>
              <a:chOff x="99525564" y="113412511"/>
              <a:chExt cx="108000" cy="108000"/>
            </a:xfrm>
          </p:grpSpPr>
          <p:sp>
            <p:nvSpPr>
              <p:cNvPr id="109" name="Oval 122"/>
              <p:cNvSpPr>
                <a:spLocks noChangeArrowheads="1"/>
              </p:cNvSpPr>
              <p:nvPr/>
            </p:nvSpPr>
            <p:spPr bwMode="auto">
              <a:xfrm>
                <a:off x="99525564" y="1134125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0" name="Rectangle 123"/>
              <p:cNvSpPr>
                <a:spLocks noChangeArrowheads="1"/>
              </p:cNvSpPr>
              <p:nvPr/>
            </p:nvSpPr>
            <p:spPr bwMode="auto">
              <a:xfrm>
                <a:off x="99553227" y="1134568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1" name="Oval 124"/>
              <p:cNvSpPr>
                <a:spLocks noChangeArrowheads="1"/>
              </p:cNvSpPr>
              <p:nvPr/>
            </p:nvSpPr>
            <p:spPr bwMode="auto">
              <a:xfrm>
                <a:off x="99561564" y="1134485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1" name="Oval 125"/>
            <p:cNvSpPr>
              <a:spLocks noChangeArrowheads="1"/>
            </p:cNvSpPr>
            <p:nvPr/>
          </p:nvSpPr>
          <p:spPr bwMode="auto">
            <a:xfrm>
              <a:off x="110169884" y="113167629"/>
              <a:ext cx="506373" cy="506373"/>
            </a:xfrm>
            <a:prstGeom prst="ellipse">
              <a:avLst/>
            </a:prstGeom>
            <a:solidFill>
              <a:srgbClr val="FF0000"/>
            </a:solidFill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2" name="Rectangle 126"/>
            <p:cNvSpPr>
              <a:spLocks noChangeArrowheads="1"/>
            </p:cNvSpPr>
            <p:nvPr/>
          </p:nvSpPr>
          <p:spPr bwMode="auto">
            <a:xfrm>
              <a:off x="107075824" y="113388721"/>
              <a:ext cx="658285" cy="303829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9" name="Group 127"/>
            <p:cNvGrpSpPr>
              <a:grpSpLocks/>
            </p:cNvGrpSpPr>
            <p:nvPr/>
          </p:nvGrpSpPr>
          <p:grpSpPr bwMode="auto">
            <a:xfrm>
              <a:off x="106738241" y="113395421"/>
              <a:ext cx="1012747" cy="311818"/>
              <a:chOff x="11115115" y="23697838"/>
              <a:chExt cx="360000" cy="110840"/>
            </a:xfrm>
          </p:grpSpPr>
          <p:sp>
            <p:nvSpPr>
              <p:cNvPr id="93" name="Rectangle 128"/>
              <p:cNvSpPr>
                <a:spLocks noChangeArrowheads="1"/>
              </p:cNvSpPr>
              <p:nvPr/>
            </p:nvSpPr>
            <p:spPr bwMode="auto">
              <a:xfrm>
                <a:off x="11115115" y="23698424"/>
                <a:ext cx="360000" cy="1095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4" name="Rectangle 129"/>
              <p:cNvSpPr>
                <a:spLocks noChangeArrowheads="1"/>
              </p:cNvSpPr>
              <p:nvPr/>
            </p:nvSpPr>
            <p:spPr bwMode="auto">
              <a:xfrm>
                <a:off x="11149117" y="23732426"/>
                <a:ext cx="45336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5" name="Rectangle 130"/>
              <p:cNvSpPr>
                <a:spLocks noChangeArrowheads="1"/>
              </p:cNvSpPr>
              <p:nvPr/>
            </p:nvSpPr>
            <p:spPr bwMode="auto">
              <a:xfrm>
                <a:off x="11273790" y="23732426"/>
                <a:ext cx="45335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0" name="Group 131"/>
              <p:cNvGrpSpPr>
                <a:grpSpLocks/>
              </p:cNvGrpSpPr>
              <p:nvPr/>
            </p:nvGrpSpPr>
            <p:grpSpPr bwMode="auto">
              <a:xfrm>
                <a:off x="11225133" y="23698394"/>
                <a:ext cx="22212" cy="18919"/>
                <a:chOff x="11225133" y="23698394"/>
                <a:chExt cx="22212" cy="18919"/>
              </a:xfrm>
            </p:grpSpPr>
            <p:sp>
              <p:nvSpPr>
                <p:cNvPr id="107" name="Line 132"/>
                <p:cNvSpPr>
                  <a:spLocks noChangeShapeType="1"/>
                </p:cNvSpPr>
                <p:nvPr/>
              </p:nvSpPr>
              <p:spPr bwMode="auto">
                <a:xfrm>
                  <a:off x="11225133" y="23698394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8" name="Line 133"/>
                <p:cNvSpPr>
                  <a:spLocks noChangeShapeType="1"/>
                </p:cNvSpPr>
                <p:nvPr/>
              </p:nvSpPr>
              <p:spPr bwMode="auto">
                <a:xfrm flipH="1">
                  <a:off x="11236011" y="23698425"/>
                  <a:ext cx="11334" cy="188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1" name="Group 134"/>
              <p:cNvGrpSpPr>
                <a:grpSpLocks/>
              </p:cNvGrpSpPr>
              <p:nvPr/>
            </p:nvGrpSpPr>
            <p:grpSpPr bwMode="auto">
              <a:xfrm>
                <a:off x="11225971" y="23789782"/>
                <a:ext cx="22515" cy="18896"/>
                <a:chOff x="11225971" y="23789782"/>
                <a:chExt cx="22515" cy="18896"/>
              </a:xfrm>
            </p:grpSpPr>
            <p:sp>
              <p:nvSpPr>
                <p:cNvPr id="105" name="Line 135"/>
                <p:cNvSpPr>
                  <a:spLocks noChangeShapeType="1"/>
                </p:cNvSpPr>
                <p:nvPr/>
              </p:nvSpPr>
              <p:spPr bwMode="auto">
                <a:xfrm flipH="1">
                  <a:off x="11225971" y="23789788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6" name="Line 136"/>
                <p:cNvSpPr>
                  <a:spLocks noChangeShapeType="1"/>
                </p:cNvSpPr>
                <p:nvPr/>
              </p:nvSpPr>
              <p:spPr bwMode="auto">
                <a:xfrm>
                  <a:off x="11237153" y="23789782"/>
                  <a:ext cx="11333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2" name="Group 137"/>
              <p:cNvGrpSpPr>
                <a:grpSpLocks/>
              </p:cNvGrpSpPr>
              <p:nvPr/>
            </p:nvGrpSpPr>
            <p:grpSpPr bwMode="auto">
              <a:xfrm>
                <a:off x="11346719" y="23697838"/>
                <a:ext cx="22517" cy="18896"/>
                <a:chOff x="11346719" y="23697838"/>
                <a:chExt cx="22517" cy="18896"/>
              </a:xfrm>
            </p:grpSpPr>
            <p:sp>
              <p:nvSpPr>
                <p:cNvPr id="103" name="Line 138"/>
                <p:cNvSpPr>
                  <a:spLocks noChangeShapeType="1"/>
                </p:cNvSpPr>
                <p:nvPr/>
              </p:nvSpPr>
              <p:spPr bwMode="auto">
                <a:xfrm>
                  <a:off x="11346719" y="23697844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4" name="Line 139"/>
                <p:cNvSpPr>
                  <a:spLocks noChangeShapeType="1"/>
                </p:cNvSpPr>
                <p:nvPr/>
              </p:nvSpPr>
              <p:spPr bwMode="auto">
                <a:xfrm flipH="1">
                  <a:off x="11357902" y="23697838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3" name="Group 140"/>
              <p:cNvGrpSpPr>
                <a:grpSpLocks/>
              </p:cNvGrpSpPr>
              <p:nvPr/>
            </p:nvGrpSpPr>
            <p:grpSpPr bwMode="auto">
              <a:xfrm>
                <a:off x="11347556" y="23789165"/>
                <a:ext cx="22820" cy="18919"/>
                <a:chOff x="11347556" y="23789165"/>
                <a:chExt cx="22820" cy="18919"/>
              </a:xfrm>
            </p:grpSpPr>
            <p:sp>
              <p:nvSpPr>
                <p:cNvPr id="101" name="Line 141"/>
                <p:cNvSpPr>
                  <a:spLocks noChangeShapeType="1"/>
                </p:cNvSpPr>
                <p:nvPr/>
              </p:nvSpPr>
              <p:spPr bwMode="auto">
                <a:xfrm flipH="1">
                  <a:off x="11347556" y="23789165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" name="Line 142"/>
                <p:cNvSpPr>
                  <a:spLocks noChangeShapeType="1"/>
                </p:cNvSpPr>
                <p:nvPr/>
              </p:nvSpPr>
              <p:spPr bwMode="auto">
                <a:xfrm>
                  <a:off x="11359043" y="23789194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00" name="Rectangle 143"/>
              <p:cNvSpPr>
                <a:spLocks noChangeArrowheads="1"/>
              </p:cNvSpPr>
              <p:nvPr/>
            </p:nvSpPr>
            <p:spPr bwMode="auto">
              <a:xfrm>
                <a:off x="11399892" y="23735205"/>
                <a:ext cx="45335" cy="41557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" name="Rectangle 144"/>
            <p:cNvSpPr>
              <a:spLocks noChangeArrowheads="1"/>
            </p:cNvSpPr>
            <p:nvPr/>
          </p:nvSpPr>
          <p:spPr bwMode="auto">
            <a:xfrm>
              <a:off x="107075824" y="113005874"/>
              <a:ext cx="658281" cy="303829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4" name="Group 145"/>
            <p:cNvGrpSpPr>
              <a:grpSpLocks/>
            </p:cNvGrpSpPr>
            <p:nvPr/>
          </p:nvGrpSpPr>
          <p:grpSpPr bwMode="auto">
            <a:xfrm>
              <a:off x="106738241" y="113012574"/>
              <a:ext cx="1012743" cy="311800"/>
              <a:chOff x="11305567" y="23888332"/>
              <a:chExt cx="360000" cy="110834"/>
            </a:xfrm>
          </p:grpSpPr>
          <p:sp>
            <p:nvSpPr>
              <p:cNvPr id="77" name="Rectangle 146"/>
              <p:cNvSpPr>
                <a:spLocks noChangeArrowheads="1"/>
              </p:cNvSpPr>
              <p:nvPr/>
            </p:nvSpPr>
            <p:spPr bwMode="auto">
              <a:xfrm>
                <a:off x="11305567" y="23888921"/>
                <a:ext cx="360000" cy="1095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8" name="Rectangle 147"/>
              <p:cNvSpPr>
                <a:spLocks noChangeArrowheads="1"/>
              </p:cNvSpPr>
              <p:nvPr/>
            </p:nvSpPr>
            <p:spPr bwMode="auto">
              <a:xfrm>
                <a:off x="11339567" y="23922920"/>
                <a:ext cx="45337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9" name="Rectangle 148"/>
              <p:cNvSpPr>
                <a:spLocks noChangeArrowheads="1"/>
              </p:cNvSpPr>
              <p:nvPr/>
            </p:nvSpPr>
            <p:spPr bwMode="auto">
              <a:xfrm>
                <a:off x="11464241" y="23922920"/>
                <a:ext cx="45335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5" name="Group 149"/>
              <p:cNvGrpSpPr>
                <a:grpSpLocks/>
              </p:cNvGrpSpPr>
              <p:nvPr/>
            </p:nvGrpSpPr>
            <p:grpSpPr bwMode="auto">
              <a:xfrm>
                <a:off x="11415028" y="23888921"/>
                <a:ext cx="22767" cy="18900"/>
                <a:chOff x="11415028" y="23888921"/>
                <a:chExt cx="22767" cy="18900"/>
              </a:xfrm>
            </p:grpSpPr>
            <p:sp>
              <p:nvSpPr>
                <p:cNvPr id="91" name="Line 150"/>
                <p:cNvSpPr>
                  <a:spLocks noChangeShapeType="1"/>
                </p:cNvSpPr>
                <p:nvPr/>
              </p:nvSpPr>
              <p:spPr bwMode="auto">
                <a:xfrm>
                  <a:off x="11415028" y="23888933"/>
                  <a:ext cx="11336" cy="188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" name="Line 151"/>
                <p:cNvSpPr>
                  <a:spLocks noChangeShapeType="1"/>
                </p:cNvSpPr>
                <p:nvPr/>
              </p:nvSpPr>
              <p:spPr bwMode="auto">
                <a:xfrm flipH="1">
                  <a:off x="11426461" y="23888921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6" name="Group 152"/>
              <p:cNvGrpSpPr>
                <a:grpSpLocks/>
              </p:cNvGrpSpPr>
              <p:nvPr/>
            </p:nvGrpSpPr>
            <p:grpSpPr bwMode="auto">
              <a:xfrm>
                <a:off x="11416925" y="23980276"/>
                <a:ext cx="22015" cy="18890"/>
                <a:chOff x="11416925" y="23980276"/>
                <a:chExt cx="22015" cy="18890"/>
              </a:xfrm>
            </p:grpSpPr>
            <p:sp>
              <p:nvSpPr>
                <p:cNvPr id="89" name="Line 153"/>
                <p:cNvSpPr>
                  <a:spLocks noChangeShapeType="1"/>
                </p:cNvSpPr>
                <p:nvPr/>
              </p:nvSpPr>
              <p:spPr bwMode="auto">
                <a:xfrm flipH="1">
                  <a:off x="11416925" y="23980276"/>
                  <a:ext cx="11335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0" name="Line 154"/>
                <p:cNvSpPr>
                  <a:spLocks noChangeShapeType="1"/>
                </p:cNvSpPr>
                <p:nvPr/>
              </p:nvSpPr>
              <p:spPr bwMode="auto">
                <a:xfrm>
                  <a:off x="11427607" y="23980276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7" name="Group 155"/>
              <p:cNvGrpSpPr>
                <a:grpSpLocks/>
              </p:cNvGrpSpPr>
              <p:nvPr/>
            </p:nvGrpSpPr>
            <p:grpSpPr bwMode="auto">
              <a:xfrm>
                <a:off x="11536910" y="23888332"/>
                <a:ext cx="22777" cy="18890"/>
                <a:chOff x="11536910" y="23888332"/>
                <a:chExt cx="22777" cy="18890"/>
              </a:xfrm>
            </p:grpSpPr>
            <p:sp>
              <p:nvSpPr>
                <p:cNvPr id="87" name="Line 156"/>
                <p:cNvSpPr>
                  <a:spLocks noChangeShapeType="1"/>
                </p:cNvSpPr>
                <p:nvPr/>
              </p:nvSpPr>
              <p:spPr bwMode="auto">
                <a:xfrm>
                  <a:off x="11536910" y="23888332"/>
                  <a:ext cx="11336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" name="Line 157"/>
                <p:cNvSpPr>
                  <a:spLocks noChangeShapeType="1"/>
                </p:cNvSpPr>
                <p:nvPr/>
              </p:nvSpPr>
              <p:spPr bwMode="auto">
                <a:xfrm flipH="1">
                  <a:off x="11548353" y="23888332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8" name="Group 158"/>
              <p:cNvGrpSpPr>
                <a:grpSpLocks/>
              </p:cNvGrpSpPr>
              <p:nvPr/>
            </p:nvGrpSpPr>
            <p:grpSpPr bwMode="auto">
              <a:xfrm>
                <a:off x="11538517" y="23979667"/>
                <a:ext cx="22313" cy="18912"/>
                <a:chOff x="11538517" y="23979667"/>
                <a:chExt cx="22313" cy="18912"/>
              </a:xfrm>
            </p:grpSpPr>
            <p:sp>
              <p:nvSpPr>
                <p:cNvPr id="85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11538517" y="23979667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" name="Line 160"/>
                <p:cNvSpPr>
                  <a:spLocks noChangeShapeType="1"/>
                </p:cNvSpPr>
                <p:nvPr/>
              </p:nvSpPr>
              <p:spPr bwMode="auto">
                <a:xfrm>
                  <a:off x="11549497" y="23979689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84" name="Rectangle 161"/>
              <p:cNvSpPr>
                <a:spLocks noChangeArrowheads="1"/>
              </p:cNvSpPr>
              <p:nvPr/>
            </p:nvSpPr>
            <p:spPr bwMode="auto">
              <a:xfrm>
                <a:off x="11590343" y="23925700"/>
                <a:ext cx="45336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6" name="Text Box 3"/>
            <p:cNvSpPr txBox="1">
              <a:spLocks noChangeArrowheads="1"/>
            </p:cNvSpPr>
            <p:nvPr/>
          </p:nvSpPr>
          <p:spPr bwMode="auto">
            <a:xfrm rot="-5400000">
              <a:off x="112054090" y="112422881"/>
              <a:ext cx="1429994" cy="75956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SIREN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 Box 4"/>
            <p:cNvSpPr txBox="1">
              <a:spLocks noChangeArrowheads="1"/>
            </p:cNvSpPr>
            <p:nvPr/>
          </p:nvSpPr>
          <p:spPr bwMode="auto">
            <a:xfrm rot="-5400000">
              <a:off x="108096418" y="112339045"/>
              <a:ext cx="1820798" cy="741607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TAMPER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22" name="Straight Connector 221"/>
          <p:cNvCxnSpPr/>
          <p:nvPr/>
        </p:nvCxnSpPr>
        <p:spPr>
          <a:xfrm>
            <a:off x="2520281" y="3312617"/>
            <a:ext cx="0" cy="29523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/>
          <p:nvPr/>
        </p:nvCxnSpPr>
        <p:spPr>
          <a:xfrm flipV="1">
            <a:off x="11449273" y="6264945"/>
            <a:ext cx="0" cy="504056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/>
          <p:nvPr/>
        </p:nvCxnSpPr>
        <p:spPr>
          <a:xfrm flipV="1">
            <a:off x="14833649" y="10153377"/>
            <a:ext cx="0" cy="11521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/>
          <p:cNvCxnSpPr/>
          <p:nvPr/>
        </p:nvCxnSpPr>
        <p:spPr>
          <a:xfrm flipV="1">
            <a:off x="15049673" y="10153377"/>
            <a:ext cx="0" cy="11521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/>
          <p:cNvCxnSpPr/>
          <p:nvPr/>
        </p:nvCxnSpPr>
        <p:spPr>
          <a:xfrm flipH="1">
            <a:off x="2520281" y="6264945"/>
            <a:ext cx="8928992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/>
          <p:nvPr/>
        </p:nvCxnSpPr>
        <p:spPr>
          <a:xfrm rot="10800000" flipH="1">
            <a:off x="15049673" y="11305505"/>
            <a:ext cx="115212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232"/>
          <p:cNvCxnSpPr/>
          <p:nvPr/>
        </p:nvCxnSpPr>
        <p:spPr>
          <a:xfrm>
            <a:off x="2880321" y="3312617"/>
            <a:ext cx="0" cy="2736304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/>
          <p:cNvCxnSpPr/>
          <p:nvPr/>
        </p:nvCxnSpPr>
        <p:spPr>
          <a:xfrm flipV="1">
            <a:off x="15481721" y="10153377"/>
            <a:ext cx="0" cy="864096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/>
          <p:nvPr/>
        </p:nvCxnSpPr>
        <p:spPr>
          <a:xfrm flipV="1">
            <a:off x="16849873" y="10153377"/>
            <a:ext cx="0" cy="864096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traight Connector 235"/>
          <p:cNvCxnSpPr/>
          <p:nvPr/>
        </p:nvCxnSpPr>
        <p:spPr>
          <a:xfrm flipV="1">
            <a:off x="15697745" y="10153377"/>
            <a:ext cx="0" cy="864096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236"/>
          <p:cNvCxnSpPr/>
          <p:nvPr/>
        </p:nvCxnSpPr>
        <p:spPr>
          <a:xfrm flipH="1">
            <a:off x="2880321" y="6048921"/>
            <a:ext cx="8784976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Connector 237"/>
          <p:cNvCxnSpPr/>
          <p:nvPr/>
        </p:nvCxnSpPr>
        <p:spPr>
          <a:xfrm rot="10800000" flipH="1">
            <a:off x="15697745" y="11017473"/>
            <a:ext cx="1152128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8" name="Picture 217" descr="PS209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281921" y="1944465"/>
            <a:ext cx="3947511" cy="3960440"/>
          </a:xfrm>
          <a:prstGeom prst="rect">
            <a:avLst/>
          </a:prstGeom>
        </p:spPr>
      </p:pic>
      <p:cxnSp>
        <p:nvCxnSpPr>
          <p:cNvPr id="220" name="Straight Connector 219"/>
          <p:cNvCxnSpPr/>
          <p:nvPr/>
        </p:nvCxnSpPr>
        <p:spPr>
          <a:xfrm flipV="1">
            <a:off x="16201801" y="10153377"/>
            <a:ext cx="0" cy="11521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 flipH="1">
            <a:off x="11449273" y="11305505"/>
            <a:ext cx="3384376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/>
          <p:cNvCxnSpPr/>
          <p:nvPr/>
        </p:nvCxnSpPr>
        <p:spPr>
          <a:xfrm flipV="1">
            <a:off x="11665297" y="6048921"/>
            <a:ext cx="0" cy="4968552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/>
          <p:cNvCxnSpPr/>
          <p:nvPr/>
        </p:nvCxnSpPr>
        <p:spPr>
          <a:xfrm flipH="1">
            <a:off x="11665297" y="11017473"/>
            <a:ext cx="3816424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Text Box 50"/>
          <p:cNvSpPr txBox="1">
            <a:spLocks noChangeArrowheads="1"/>
          </p:cNvSpPr>
          <p:nvPr/>
        </p:nvSpPr>
        <p:spPr bwMode="auto">
          <a:xfrm>
            <a:off x="2450305" y="6480969"/>
            <a:ext cx="14759608" cy="936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 1 = External Siren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	</a:t>
            </a: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(1A Max. Current)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	Negative Switching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External Siren 4-Core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4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pic>
        <p:nvPicPr>
          <p:cNvPr id="52" name="Picture 51" descr="PS209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969553" y="1944465"/>
            <a:ext cx="3947512" cy="3960440"/>
          </a:xfrm>
          <a:prstGeom prst="rect">
            <a:avLst/>
          </a:prstGeom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 rot="10800000">
            <a:off x="13609513" y="5832897"/>
            <a:ext cx="7693052" cy="4714788"/>
            <a:chOff x="106594229" y="110503228"/>
            <a:chExt cx="7692726" cy="4714955"/>
          </a:xfrm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06594229" y="110503228"/>
              <a:ext cx="7692726" cy="464175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3" name="Text Box 6"/>
            <p:cNvSpPr txBox="1">
              <a:spLocks noChangeArrowheads="1"/>
            </p:cNvSpPr>
            <p:nvPr/>
          </p:nvSpPr>
          <p:spPr bwMode="auto">
            <a:xfrm rot="-5400000">
              <a:off x="109660288" y="112177487"/>
              <a:ext cx="1181538" cy="675165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LED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 rot="16200000">
              <a:off x="110394758" y="112253804"/>
              <a:ext cx="2160000" cy="675165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STROBE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>
              <a:off x="110927395" y="112258087"/>
              <a:ext cx="306141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>
              <a:off x="112219042" y="112258087"/>
              <a:ext cx="299759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>
              <a:off x="109687174" y="112236955"/>
              <a:ext cx="299759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112809811" y="112122787"/>
              <a:ext cx="253187" cy="253187"/>
              <a:chOff x="15210253" y="24903811"/>
              <a:chExt cx="54000" cy="54000"/>
            </a:xfrm>
          </p:grpSpPr>
          <p:sp>
            <p:nvSpPr>
              <p:cNvPr id="191" name="Line 12"/>
              <p:cNvSpPr>
                <a:spLocks noChangeShapeType="1"/>
              </p:cNvSpPr>
              <p:nvPr/>
            </p:nvSpPr>
            <p:spPr bwMode="auto">
              <a:xfrm>
                <a:off x="15237253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2" name="Line 13"/>
              <p:cNvSpPr>
                <a:spLocks noChangeShapeType="1"/>
              </p:cNvSpPr>
              <p:nvPr/>
            </p:nvSpPr>
            <p:spPr bwMode="auto">
              <a:xfrm>
                <a:off x="15210253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11577368" y="112133951"/>
              <a:ext cx="253187" cy="253186"/>
              <a:chOff x="14418253" y="24903811"/>
              <a:chExt cx="54000" cy="54000"/>
            </a:xfrm>
          </p:grpSpPr>
          <p:sp>
            <p:nvSpPr>
              <p:cNvPr id="189" name="Line 15"/>
              <p:cNvSpPr>
                <a:spLocks noChangeShapeType="1"/>
              </p:cNvSpPr>
              <p:nvPr/>
            </p:nvSpPr>
            <p:spPr bwMode="auto">
              <a:xfrm>
                <a:off x="14445253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0" name="Line 16"/>
              <p:cNvSpPr>
                <a:spLocks noChangeShapeType="1"/>
              </p:cNvSpPr>
              <p:nvPr/>
            </p:nvSpPr>
            <p:spPr bwMode="auto">
              <a:xfrm>
                <a:off x="14418253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110363281" y="112122787"/>
              <a:ext cx="253187" cy="253187"/>
              <a:chOff x="14688454" y="24903811"/>
              <a:chExt cx="54000" cy="54000"/>
            </a:xfrm>
          </p:grpSpPr>
          <p:sp>
            <p:nvSpPr>
              <p:cNvPr id="187" name="Line 18"/>
              <p:cNvSpPr>
                <a:spLocks noChangeShapeType="1"/>
              </p:cNvSpPr>
              <p:nvPr/>
            </p:nvSpPr>
            <p:spPr bwMode="auto">
              <a:xfrm>
                <a:off x="14715454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" name="Line 19"/>
              <p:cNvSpPr>
                <a:spLocks noChangeShapeType="1"/>
              </p:cNvSpPr>
              <p:nvPr/>
            </p:nvSpPr>
            <p:spPr bwMode="auto">
              <a:xfrm>
                <a:off x="14688454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 rot="-5400000">
              <a:off x="113004507" y="112726056"/>
              <a:ext cx="1097143" cy="1012747"/>
              <a:chOff x="21329714" y="18067239"/>
              <a:chExt cx="234000" cy="216000"/>
            </a:xfrm>
          </p:grpSpPr>
          <p:sp>
            <p:nvSpPr>
              <p:cNvPr id="185" name="Rectangle 21"/>
              <p:cNvSpPr>
                <a:spLocks noChangeArrowheads="1"/>
              </p:cNvSpPr>
              <p:nvPr/>
            </p:nvSpPr>
            <p:spPr bwMode="auto">
              <a:xfrm>
                <a:off x="21371008" y="18067239"/>
                <a:ext cx="151411" cy="216000"/>
              </a:xfrm>
              <a:prstGeom prst="rect">
                <a:avLst/>
              </a:prstGeom>
              <a:noFill/>
              <a:ln w="127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" name="Rectangle 22"/>
              <p:cNvSpPr>
                <a:spLocks noChangeArrowheads="1"/>
              </p:cNvSpPr>
              <p:nvPr/>
            </p:nvSpPr>
            <p:spPr bwMode="auto">
              <a:xfrm>
                <a:off x="21329714" y="18121239"/>
                <a:ext cx="234000" cy="10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27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4" name="Text Box 23"/>
            <p:cNvSpPr txBox="1">
              <a:spLocks noChangeArrowheads="1"/>
            </p:cNvSpPr>
            <p:nvPr/>
          </p:nvSpPr>
          <p:spPr bwMode="auto">
            <a:xfrm rot="-5400000">
              <a:off x="107499675" y="111962477"/>
              <a:ext cx="1097143" cy="741607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EOL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Group 24"/>
            <p:cNvGrpSpPr>
              <a:grpSpLocks/>
            </p:cNvGrpSpPr>
            <p:nvPr/>
          </p:nvGrpSpPr>
          <p:grpSpPr bwMode="auto">
            <a:xfrm rot="-10800000">
              <a:off x="107582207" y="110772486"/>
              <a:ext cx="1898882" cy="1265910"/>
              <a:chOff x="26942286" y="23790096"/>
              <a:chExt cx="404996" cy="269995"/>
            </a:xfrm>
          </p:grpSpPr>
          <p:sp>
            <p:nvSpPr>
              <p:cNvPr id="169" name="Rectangle 25"/>
              <p:cNvSpPr>
                <a:spLocks noChangeArrowheads="1"/>
              </p:cNvSpPr>
              <p:nvPr/>
            </p:nvSpPr>
            <p:spPr bwMode="auto">
              <a:xfrm>
                <a:off x="26942288" y="23790096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0" name="Oval 26"/>
              <p:cNvSpPr>
                <a:spLocks noChangeArrowheads="1"/>
              </p:cNvSpPr>
              <p:nvPr/>
            </p:nvSpPr>
            <p:spPr bwMode="auto">
              <a:xfrm>
                <a:off x="26953086" y="23881896"/>
                <a:ext cx="107998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1" name="Oval 27"/>
              <p:cNvSpPr>
                <a:spLocks noChangeArrowheads="1"/>
              </p:cNvSpPr>
              <p:nvPr/>
            </p:nvSpPr>
            <p:spPr bwMode="auto">
              <a:xfrm>
                <a:off x="27088084" y="23881893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2" name="Rectangle 28"/>
              <p:cNvSpPr>
                <a:spLocks noChangeArrowheads="1"/>
              </p:cNvSpPr>
              <p:nvPr/>
            </p:nvSpPr>
            <p:spPr bwMode="auto">
              <a:xfrm>
                <a:off x="26942286" y="23790096"/>
                <a:ext cx="404996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3" name="Rectangle 29"/>
              <p:cNvSpPr>
                <a:spLocks noChangeArrowheads="1"/>
              </p:cNvSpPr>
              <p:nvPr/>
            </p:nvSpPr>
            <p:spPr bwMode="auto">
              <a:xfrm>
                <a:off x="26942286" y="24022292"/>
                <a:ext cx="404994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4" name="Rectangle 30"/>
              <p:cNvSpPr>
                <a:spLocks noChangeArrowheads="1"/>
              </p:cNvSpPr>
              <p:nvPr/>
            </p:nvSpPr>
            <p:spPr bwMode="auto">
              <a:xfrm>
                <a:off x="26985486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5" name="Rectangle 31"/>
              <p:cNvSpPr>
                <a:spLocks noChangeArrowheads="1"/>
              </p:cNvSpPr>
              <p:nvPr/>
            </p:nvSpPr>
            <p:spPr bwMode="auto">
              <a:xfrm>
                <a:off x="27120483" y="23795496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6" name="Rectangle 32"/>
              <p:cNvSpPr>
                <a:spLocks noChangeArrowheads="1"/>
              </p:cNvSpPr>
              <p:nvPr/>
            </p:nvSpPr>
            <p:spPr bwMode="auto">
              <a:xfrm>
                <a:off x="27066483" y="24022292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7" name="Line 33"/>
              <p:cNvSpPr>
                <a:spLocks noChangeShapeType="1"/>
              </p:cNvSpPr>
              <p:nvPr/>
            </p:nvSpPr>
            <p:spPr bwMode="auto">
              <a:xfrm flipV="1">
                <a:off x="26953086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8" name="Line 34"/>
              <p:cNvSpPr>
                <a:spLocks noChangeShapeType="1"/>
              </p:cNvSpPr>
              <p:nvPr/>
            </p:nvSpPr>
            <p:spPr bwMode="auto">
              <a:xfrm flipV="1">
                <a:off x="27336482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9" name="Line 35"/>
              <p:cNvSpPr>
                <a:spLocks noChangeShapeType="1"/>
              </p:cNvSpPr>
              <p:nvPr/>
            </p:nvSpPr>
            <p:spPr bwMode="auto">
              <a:xfrm flipV="1">
                <a:off x="26963886" y="23904843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0" name="Line 36"/>
              <p:cNvSpPr>
                <a:spLocks noChangeShapeType="1"/>
              </p:cNvSpPr>
              <p:nvPr/>
            </p:nvSpPr>
            <p:spPr bwMode="auto">
              <a:xfrm flipH="1" flipV="1">
                <a:off x="27088083" y="23925093"/>
                <a:ext cx="107999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1" name="Oval 37"/>
              <p:cNvSpPr>
                <a:spLocks noChangeArrowheads="1"/>
              </p:cNvSpPr>
              <p:nvPr/>
            </p:nvSpPr>
            <p:spPr bwMode="auto">
              <a:xfrm>
                <a:off x="27225784" y="23881896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2" name="Line 38"/>
              <p:cNvSpPr>
                <a:spLocks noChangeShapeType="1"/>
              </p:cNvSpPr>
              <p:nvPr/>
            </p:nvSpPr>
            <p:spPr bwMode="auto">
              <a:xfrm flipV="1">
                <a:off x="27267632" y="23884593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3" name="Rectangle 39"/>
              <p:cNvSpPr>
                <a:spLocks noChangeArrowheads="1"/>
              </p:cNvSpPr>
              <p:nvPr/>
            </p:nvSpPr>
            <p:spPr bwMode="auto">
              <a:xfrm>
                <a:off x="27201483" y="24022290"/>
                <a:ext cx="21600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4" name="Rectangle 40"/>
              <p:cNvSpPr>
                <a:spLocks noChangeArrowheads="1"/>
              </p:cNvSpPr>
              <p:nvPr/>
            </p:nvSpPr>
            <p:spPr bwMode="auto">
              <a:xfrm>
                <a:off x="27260882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 rot="-10800000">
              <a:off x="109481108" y="110772486"/>
              <a:ext cx="1898873" cy="1265915"/>
              <a:chOff x="27347286" y="23790095"/>
              <a:chExt cx="404994" cy="269996"/>
            </a:xfrm>
          </p:grpSpPr>
          <p:sp>
            <p:nvSpPr>
              <p:cNvPr id="153" name="Rectangle 42"/>
              <p:cNvSpPr>
                <a:spLocks noChangeArrowheads="1"/>
              </p:cNvSpPr>
              <p:nvPr/>
            </p:nvSpPr>
            <p:spPr bwMode="auto">
              <a:xfrm>
                <a:off x="27347286" y="23790095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4" name="Oval 43"/>
              <p:cNvSpPr>
                <a:spLocks noChangeArrowheads="1"/>
              </p:cNvSpPr>
              <p:nvPr/>
            </p:nvSpPr>
            <p:spPr bwMode="auto">
              <a:xfrm>
                <a:off x="27358085" y="23881896"/>
                <a:ext cx="107997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5" name="Oval 44"/>
              <p:cNvSpPr>
                <a:spLocks noChangeArrowheads="1"/>
              </p:cNvSpPr>
              <p:nvPr/>
            </p:nvSpPr>
            <p:spPr bwMode="auto">
              <a:xfrm>
                <a:off x="27493082" y="23881893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6" name="Rectangle 45"/>
              <p:cNvSpPr>
                <a:spLocks noChangeArrowheads="1"/>
              </p:cNvSpPr>
              <p:nvPr/>
            </p:nvSpPr>
            <p:spPr bwMode="auto">
              <a:xfrm>
                <a:off x="27347286" y="23790096"/>
                <a:ext cx="404994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7" name="Rectangle 46"/>
              <p:cNvSpPr>
                <a:spLocks noChangeArrowheads="1"/>
              </p:cNvSpPr>
              <p:nvPr/>
            </p:nvSpPr>
            <p:spPr bwMode="auto">
              <a:xfrm>
                <a:off x="27347286" y="24022292"/>
                <a:ext cx="404992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8" name="Rectangle 47"/>
              <p:cNvSpPr>
                <a:spLocks noChangeArrowheads="1"/>
              </p:cNvSpPr>
              <p:nvPr/>
            </p:nvSpPr>
            <p:spPr bwMode="auto">
              <a:xfrm>
                <a:off x="27390485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9" name="Rectangle 48"/>
              <p:cNvSpPr>
                <a:spLocks noChangeArrowheads="1"/>
              </p:cNvSpPr>
              <p:nvPr/>
            </p:nvSpPr>
            <p:spPr bwMode="auto">
              <a:xfrm>
                <a:off x="27525482" y="23795496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" name="Rectangle 49"/>
              <p:cNvSpPr>
                <a:spLocks noChangeArrowheads="1"/>
              </p:cNvSpPr>
              <p:nvPr/>
            </p:nvSpPr>
            <p:spPr bwMode="auto">
              <a:xfrm>
                <a:off x="27471482" y="24022292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" name="Line 50"/>
              <p:cNvSpPr>
                <a:spLocks noChangeShapeType="1"/>
              </p:cNvSpPr>
              <p:nvPr/>
            </p:nvSpPr>
            <p:spPr bwMode="auto">
              <a:xfrm flipV="1">
                <a:off x="27358085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" name="Line 51"/>
              <p:cNvSpPr>
                <a:spLocks noChangeShapeType="1"/>
              </p:cNvSpPr>
              <p:nvPr/>
            </p:nvSpPr>
            <p:spPr bwMode="auto">
              <a:xfrm flipV="1">
                <a:off x="27741480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" name="Line 52"/>
              <p:cNvSpPr>
                <a:spLocks noChangeShapeType="1"/>
              </p:cNvSpPr>
              <p:nvPr/>
            </p:nvSpPr>
            <p:spPr bwMode="auto">
              <a:xfrm flipV="1">
                <a:off x="27368884" y="23904843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4" name="Line 53"/>
              <p:cNvSpPr>
                <a:spLocks noChangeShapeType="1"/>
              </p:cNvSpPr>
              <p:nvPr/>
            </p:nvSpPr>
            <p:spPr bwMode="auto">
              <a:xfrm flipH="1" flipV="1">
                <a:off x="27493082" y="23925093"/>
                <a:ext cx="107998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5" name="Oval 54"/>
              <p:cNvSpPr>
                <a:spLocks noChangeArrowheads="1"/>
              </p:cNvSpPr>
              <p:nvPr/>
            </p:nvSpPr>
            <p:spPr bwMode="auto">
              <a:xfrm>
                <a:off x="27630782" y="23881896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6" name="Line 55"/>
              <p:cNvSpPr>
                <a:spLocks noChangeShapeType="1"/>
              </p:cNvSpPr>
              <p:nvPr/>
            </p:nvSpPr>
            <p:spPr bwMode="auto">
              <a:xfrm flipV="1">
                <a:off x="27672630" y="23884593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" name="Rectangle 56"/>
              <p:cNvSpPr>
                <a:spLocks noChangeArrowheads="1"/>
              </p:cNvSpPr>
              <p:nvPr/>
            </p:nvSpPr>
            <p:spPr bwMode="auto">
              <a:xfrm>
                <a:off x="27606482" y="24022290"/>
                <a:ext cx="21599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8" name="Rectangle 57"/>
              <p:cNvSpPr>
                <a:spLocks noChangeArrowheads="1"/>
              </p:cNvSpPr>
              <p:nvPr/>
            </p:nvSpPr>
            <p:spPr bwMode="auto">
              <a:xfrm>
                <a:off x="27665880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0" name="Group 58"/>
            <p:cNvGrpSpPr>
              <a:grpSpLocks/>
            </p:cNvGrpSpPr>
            <p:nvPr/>
          </p:nvGrpSpPr>
          <p:grpSpPr bwMode="auto">
            <a:xfrm rot="-10800000">
              <a:off x="111378668" y="110767539"/>
              <a:ext cx="1898882" cy="1265911"/>
              <a:chOff x="26827985" y="23675798"/>
              <a:chExt cx="404996" cy="269995"/>
            </a:xfrm>
          </p:grpSpPr>
          <p:sp>
            <p:nvSpPr>
              <p:cNvPr id="137" name="Rectangle 59"/>
              <p:cNvSpPr>
                <a:spLocks noChangeArrowheads="1"/>
              </p:cNvSpPr>
              <p:nvPr/>
            </p:nvSpPr>
            <p:spPr bwMode="auto">
              <a:xfrm>
                <a:off x="26827987" y="23675798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8" name="Oval 60"/>
              <p:cNvSpPr>
                <a:spLocks noChangeArrowheads="1"/>
              </p:cNvSpPr>
              <p:nvPr/>
            </p:nvSpPr>
            <p:spPr bwMode="auto">
              <a:xfrm>
                <a:off x="26838785" y="23767598"/>
                <a:ext cx="107998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9" name="Oval 61"/>
              <p:cNvSpPr>
                <a:spLocks noChangeArrowheads="1"/>
              </p:cNvSpPr>
              <p:nvPr/>
            </p:nvSpPr>
            <p:spPr bwMode="auto">
              <a:xfrm>
                <a:off x="26973783" y="23767595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0" name="Rectangle 62"/>
              <p:cNvSpPr>
                <a:spLocks noChangeArrowheads="1"/>
              </p:cNvSpPr>
              <p:nvPr/>
            </p:nvSpPr>
            <p:spPr bwMode="auto">
              <a:xfrm>
                <a:off x="26827985" y="23675798"/>
                <a:ext cx="404996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1" name="Rectangle 63"/>
              <p:cNvSpPr>
                <a:spLocks noChangeArrowheads="1"/>
              </p:cNvSpPr>
              <p:nvPr/>
            </p:nvSpPr>
            <p:spPr bwMode="auto">
              <a:xfrm>
                <a:off x="26827985" y="23907994"/>
                <a:ext cx="404994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2" name="Rectangle 64"/>
              <p:cNvSpPr>
                <a:spLocks noChangeArrowheads="1"/>
              </p:cNvSpPr>
              <p:nvPr/>
            </p:nvSpPr>
            <p:spPr bwMode="auto">
              <a:xfrm>
                <a:off x="26871185" y="23681198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3" name="Rectangle 65"/>
              <p:cNvSpPr>
                <a:spLocks noChangeArrowheads="1"/>
              </p:cNvSpPr>
              <p:nvPr/>
            </p:nvSpPr>
            <p:spPr bwMode="auto">
              <a:xfrm>
                <a:off x="27006182" y="23681198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4" name="Rectangle 66"/>
              <p:cNvSpPr>
                <a:spLocks noChangeArrowheads="1"/>
              </p:cNvSpPr>
              <p:nvPr/>
            </p:nvSpPr>
            <p:spPr bwMode="auto">
              <a:xfrm>
                <a:off x="26952182" y="23907994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5" name="Line 67"/>
              <p:cNvSpPr>
                <a:spLocks noChangeShapeType="1"/>
              </p:cNvSpPr>
              <p:nvPr/>
            </p:nvSpPr>
            <p:spPr bwMode="auto">
              <a:xfrm flipV="1">
                <a:off x="26838785" y="23907992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6" name="Line 68"/>
              <p:cNvSpPr>
                <a:spLocks noChangeShapeType="1"/>
              </p:cNvSpPr>
              <p:nvPr/>
            </p:nvSpPr>
            <p:spPr bwMode="auto">
              <a:xfrm flipV="1">
                <a:off x="27222181" y="23907992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7" name="Line 69"/>
              <p:cNvSpPr>
                <a:spLocks noChangeShapeType="1"/>
              </p:cNvSpPr>
              <p:nvPr/>
            </p:nvSpPr>
            <p:spPr bwMode="auto">
              <a:xfrm flipV="1">
                <a:off x="26849585" y="23790545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8" name="Line 70"/>
              <p:cNvSpPr>
                <a:spLocks noChangeShapeType="1"/>
              </p:cNvSpPr>
              <p:nvPr/>
            </p:nvSpPr>
            <p:spPr bwMode="auto">
              <a:xfrm flipH="1" flipV="1">
                <a:off x="26973782" y="23810795"/>
                <a:ext cx="107999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9" name="Oval 71"/>
              <p:cNvSpPr>
                <a:spLocks noChangeArrowheads="1"/>
              </p:cNvSpPr>
              <p:nvPr/>
            </p:nvSpPr>
            <p:spPr bwMode="auto">
              <a:xfrm>
                <a:off x="27111483" y="23767598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" name="Line 72"/>
              <p:cNvSpPr>
                <a:spLocks noChangeShapeType="1"/>
              </p:cNvSpPr>
              <p:nvPr/>
            </p:nvSpPr>
            <p:spPr bwMode="auto">
              <a:xfrm flipV="1">
                <a:off x="27153331" y="23770295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" name="Rectangle 73"/>
              <p:cNvSpPr>
                <a:spLocks noChangeArrowheads="1"/>
              </p:cNvSpPr>
              <p:nvPr/>
            </p:nvSpPr>
            <p:spPr bwMode="auto">
              <a:xfrm>
                <a:off x="27087182" y="23907992"/>
                <a:ext cx="21600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" name="Rectangle 74"/>
              <p:cNvSpPr>
                <a:spLocks noChangeArrowheads="1"/>
              </p:cNvSpPr>
              <p:nvPr/>
            </p:nvSpPr>
            <p:spPr bwMode="auto">
              <a:xfrm>
                <a:off x="27146581" y="23681198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8" name="Line 75"/>
            <p:cNvSpPr>
              <a:spLocks noChangeShapeType="1"/>
            </p:cNvSpPr>
            <p:nvPr/>
          </p:nvSpPr>
          <p:spPr bwMode="auto">
            <a:xfrm>
              <a:off x="107598950" y="112083065"/>
              <a:ext cx="4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9" name="Line 76"/>
            <p:cNvSpPr>
              <a:spLocks noChangeShapeType="1"/>
            </p:cNvSpPr>
            <p:nvPr/>
          </p:nvSpPr>
          <p:spPr bwMode="auto">
            <a:xfrm>
              <a:off x="108229441" y="112078114"/>
              <a:ext cx="5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0" name="Line 77"/>
            <p:cNvSpPr>
              <a:spLocks noChangeShapeType="1"/>
            </p:cNvSpPr>
            <p:nvPr/>
          </p:nvSpPr>
          <p:spPr bwMode="auto">
            <a:xfrm>
              <a:off x="109477990" y="112072529"/>
              <a:ext cx="4" cy="337583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1" name="Line 78"/>
            <p:cNvSpPr>
              <a:spLocks noChangeShapeType="1"/>
            </p:cNvSpPr>
            <p:nvPr/>
          </p:nvSpPr>
          <p:spPr bwMode="auto">
            <a:xfrm>
              <a:off x="110772478" y="112066945"/>
              <a:ext cx="4" cy="337583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3" name="Line 79"/>
            <p:cNvSpPr>
              <a:spLocks noChangeShapeType="1"/>
            </p:cNvSpPr>
            <p:nvPr/>
          </p:nvSpPr>
          <p:spPr bwMode="auto">
            <a:xfrm>
              <a:off x="112016075" y="112055144"/>
              <a:ext cx="5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4" name="Line 80"/>
            <p:cNvSpPr>
              <a:spLocks noChangeShapeType="1"/>
            </p:cNvSpPr>
            <p:nvPr/>
          </p:nvSpPr>
          <p:spPr bwMode="auto">
            <a:xfrm>
              <a:off x="113264624" y="112055144"/>
              <a:ext cx="4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5" name="Line 81"/>
            <p:cNvSpPr>
              <a:spLocks noChangeShapeType="1"/>
            </p:cNvSpPr>
            <p:nvPr/>
          </p:nvSpPr>
          <p:spPr bwMode="auto">
            <a:xfrm>
              <a:off x="107587781" y="110519271"/>
              <a:ext cx="5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6" name="Line 82"/>
            <p:cNvSpPr>
              <a:spLocks noChangeShapeType="1"/>
            </p:cNvSpPr>
            <p:nvPr/>
          </p:nvSpPr>
          <p:spPr bwMode="auto">
            <a:xfrm>
              <a:off x="108212689" y="110524855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7" name="Line 83"/>
            <p:cNvSpPr>
              <a:spLocks noChangeShapeType="1"/>
            </p:cNvSpPr>
            <p:nvPr/>
          </p:nvSpPr>
          <p:spPr bwMode="auto">
            <a:xfrm>
              <a:off x="109478623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8" name="Line 84"/>
            <p:cNvSpPr>
              <a:spLocks noChangeShapeType="1"/>
            </p:cNvSpPr>
            <p:nvPr/>
          </p:nvSpPr>
          <p:spPr bwMode="auto">
            <a:xfrm>
              <a:off x="110738340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9" name="Line 85"/>
            <p:cNvSpPr>
              <a:spLocks noChangeShapeType="1"/>
            </p:cNvSpPr>
            <p:nvPr/>
          </p:nvSpPr>
          <p:spPr bwMode="auto">
            <a:xfrm>
              <a:off x="112004907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0" name="Line 86"/>
            <p:cNvSpPr>
              <a:spLocks noChangeShapeType="1"/>
            </p:cNvSpPr>
            <p:nvPr/>
          </p:nvSpPr>
          <p:spPr bwMode="auto">
            <a:xfrm>
              <a:off x="113264624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1" name="Group 87"/>
            <p:cNvGrpSpPr>
              <a:grpSpLocks/>
            </p:cNvGrpSpPr>
            <p:nvPr/>
          </p:nvGrpSpPr>
          <p:grpSpPr bwMode="auto">
            <a:xfrm>
              <a:off x="113321098" y="111532018"/>
              <a:ext cx="759561" cy="506373"/>
              <a:chOff x="99836064" y="112229011"/>
              <a:chExt cx="162000" cy="108000"/>
            </a:xfrm>
          </p:grpSpPr>
          <p:sp>
            <p:nvSpPr>
              <p:cNvPr id="132" name="Rectangle 88"/>
              <p:cNvSpPr>
                <a:spLocks noChangeArrowheads="1"/>
              </p:cNvSpPr>
              <p:nvPr/>
            </p:nvSpPr>
            <p:spPr bwMode="auto">
              <a:xfrm>
                <a:off x="99836064" y="112229011"/>
                <a:ext cx="162000" cy="108000"/>
              </a:xfrm>
              <a:prstGeom prst="rect">
                <a:avLst/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" name="Rectangle 89"/>
              <p:cNvSpPr>
                <a:spLocks noChangeArrowheads="1"/>
              </p:cNvSpPr>
              <p:nvPr/>
            </p:nvSpPr>
            <p:spPr bwMode="auto">
              <a:xfrm>
                <a:off x="99844536" y="112237483"/>
                <a:ext cx="144000" cy="90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4" name="Rectangle 90"/>
              <p:cNvSpPr>
                <a:spLocks noChangeArrowheads="1"/>
              </p:cNvSpPr>
              <p:nvPr/>
            </p:nvSpPr>
            <p:spPr bwMode="auto">
              <a:xfrm>
                <a:off x="99860019" y="1122650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5" name="Rectangle 91"/>
              <p:cNvSpPr>
                <a:spLocks noChangeArrowheads="1"/>
              </p:cNvSpPr>
              <p:nvPr/>
            </p:nvSpPr>
            <p:spPr bwMode="auto">
              <a:xfrm>
                <a:off x="99936918" y="1122650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6" name="Rectangle 92"/>
              <p:cNvSpPr>
                <a:spLocks noChangeArrowheads="1"/>
              </p:cNvSpPr>
              <p:nvPr/>
            </p:nvSpPr>
            <p:spPr bwMode="auto">
              <a:xfrm>
                <a:off x="99898401" y="112309348"/>
                <a:ext cx="36000" cy="18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2" name="Group 93"/>
            <p:cNvGrpSpPr>
              <a:grpSpLocks/>
            </p:cNvGrpSpPr>
            <p:nvPr/>
          </p:nvGrpSpPr>
          <p:grpSpPr bwMode="auto">
            <a:xfrm>
              <a:off x="106738241" y="111700809"/>
              <a:ext cx="759561" cy="506374"/>
              <a:chOff x="99950364" y="112343311"/>
              <a:chExt cx="162000" cy="108000"/>
            </a:xfrm>
          </p:grpSpPr>
          <p:sp>
            <p:nvSpPr>
              <p:cNvPr id="127" name="Rectangle 94"/>
              <p:cNvSpPr>
                <a:spLocks noChangeArrowheads="1"/>
              </p:cNvSpPr>
              <p:nvPr/>
            </p:nvSpPr>
            <p:spPr bwMode="auto">
              <a:xfrm>
                <a:off x="99950364" y="112343311"/>
                <a:ext cx="162000" cy="108000"/>
              </a:xfrm>
              <a:prstGeom prst="rect">
                <a:avLst/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8" name="Rectangle 95"/>
              <p:cNvSpPr>
                <a:spLocks noChangeArrowheads="1"/>
              </p:cNvSpPr>
              <p:nvPr/>
            </p:nvSpPr>
            <p:spPr bwMode="auto">
              <a:xfrm>
                <a:off x="99958836" y="112351783"/>
                <a:ext cx="144000" cy="90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9" name="Rectangle 96"/>
              <p:cNvSpPr>
                <a:spLocks noChangeArrowheads="1"/>
              </p:cNvSpPr>
              <p:nvPr/>
            </p:nvSpPr>
            <p:spPr bwMode="auto">
              <a:xfrm>
                <a:off x="99974319" y="1123793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0" name="Rectangle 97"/>
              <p:cNvSpPr>
                <a:spLocks noChangeArrowheads="1"/>
              </p:cNvSpPr>
              <p:nvPr/>
            </p:nvSpPr>
            <p:spPr bwMode="auto">
              <a:xfrm>
                <a:off x="100051218" y="1123793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1" name="Rectangle 98"/>
              <p:cNvSpPr>
                <a:spLocks noChangeArrowheads="1"/>
              </p:cNvSpPr>
              <p:nvPr/>
            </p:nvSpPr>
            <p:spPr bwMode="auto">
              <a:xfrm>
                <a:off x="100012701" y="112423648"/>
                <a:ext cx="36000" cy="18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63" name="Rectangle 99"/>
            <p:cNvSpPr>
              <a:spLocks noChangeArrowheads="1"/>
            </p:cNvSpPr>
            <p:nvPr/>
          </p:nvSpPr>
          <p:spPr bwMode="auto">
            <a:xfrm>
              <a:off x="107384829" y="113726303"/>
              <a:ext cx="6076483" cy="1491880"/>
            </a:xfrm>
            <a:prstGeom prst="rect">
              <a:avLst/>
            </a:prstGeom>
            <a:solidFill>
              <a:srgbClr val="EAEAEA"/>
            </a:soli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4" name="Line 100"/>
            <p:cNvSpPr>
              <a:spLocks noChangeShapeType="1"/>
            </p:cNvSpPr>
            <p:nvPr/>
          </p:nvSpPr>
          <p:spPr bwMode="auto">
            <a:xfrm>
              <a:off x="107413406" y="114063886"/>
              <a:ext cx="5992088" cy="4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3" name="Group 101"/>
            <p:cNvGrpSpPr>
              <a:grpSpLocks/>
            </p:cNvGrpSpPr>
            <p:nvPr/>
          </p:nvGrpSpPr>
          <p:grpSpPr bwMode="auto">
            <a:xfrm>
              <a:off x="109692087" y="114401468"/>
              <a:ext cx="506374" cy="506374"/>
              <a:chOff x="98954064" y="112841011"/>
              <a:chExt cx="108000" cy="108000"/>
            </a:xfrm>
          </p:grpSpPr>
          <p:sp>
            <p:nvSpPr>
              <p:cNvPr id="124" name="Oval 102"/>
              <p:cNvSpPr>
                <a:spLocks noChangeArrowheads="1"/>
              </p:cNvSpPr>
              <p:nvPr/>
            </p:nvSpPr>
            <p:spPr bwMode="auto">
              <a:xfrm>
                <a:off x="98954064" y="1128410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5" name="Rectangle 103"/>
              <p:cNvSpPr>
                <a:spLocks noChangeArrowheads="1"/>
              </p:cNvSpPr>
              <p:nvPr/>
            </p:nvSpPr>
            <p:spPr bwMode="auto">
              <a:xfrm>
                <a:off x="98981727" y="1128853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6" name="Oval 104"/>
              <p:cNvSpPr>
                <a:spLocks noChangeArrowheads="1"/>
              </p:cNvSpPr>
              <p:nvPr/>
            </p:nvSpPr>
            <p:spPr bwMode="auto">
              <a:xfrm>
                <a:off x="98990064" y="1128770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4" name="Group 105"/>
            <p:cNvGrpSpPr>
              <a:grpSpLocks/>
            </p:cNvGrpSpPr>
            <p:nvPr/>
          </p:nvGrpSpPr>
          <p:grpSpPr bwMode="auto">
            <a:xfrm>
              <a:off x="110637825" y="114401468"/>
              <a:ext cx="506373" cy="506374"/>
              <a:chOff x="99068364" y="112955311"/>
              <a:chExt cx="108000" cy="108000"/>
            </a:xfrm>
          </p:grpSpPr>
          <p:sp>
            <p:nvSpPr>
              <p:cNvPr id="121" name="Oval 106"/>
              <p:cNvSpPr>
                <a:spLocks noChangeArrowheads="1"/>
              </p:cNvSpPr>
              <p:nvPr/>
            </p:nvSpPr>
            <p:spPr bwMode="auto">
              <a:xfrm>
                <a:off x="99068364" y="1129553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" name="Rectangle 107"/>
              <p:cNvSpPr>
                <a:spLocks noChangeArrowheads="1"/>
              </p:cNvSpPr>
              <p:nvPr/>
            </p:nvSpPr>
            <p:spPr bwMode="auto">
              <a:xfrm>
                <a:off x="99096027" y="1129996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3" name="Oval 108"/>
              <p:cNvSpPr>
                <a:spLocks noChangeArrowheads="1"/>
              </p:cNvSpPr>
              <p:nvPr/>
            </p:nvSpPr>
            <p:spPr bwMode="auto">
              <a:xfrm>
                <a:off x="99104364" y="1129913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" name="Group 109"/>
            <p:cNvGrpSpPr>
              <a:grpSpLocks/>
            </p:cNvGrpSpPr>
            <p:nvPr/>
          </p:nvGrpSpPr>
          <p:grpSpPr bwMode="auto">
            <a:xfrm>
              <a:off x="111555008" y="114401468"/>
              <a:ext cx="506373" cy="506374"/>
              <a:chOff x="99182664" y="113069611"/>
              <a:chExt cx="108000" cy="108000"/>
            </a:xfrm>
          </p:grpSpPr>
          <p:sp>
            <p:nvSpPr>
              <p:cNvPr id="118" name="Oval 110"/>
              <p:cNvSpPr>
                <a:spLocks noChangeArrowheads="1"/>
              </p:cNvSpPr>
              <p:nvPr/>
            </p:nvSpPr>
            <p:spPr bwMode="auto">
              <a:xfrm>
                <a:off x="99182664" y="1130696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9" name="Rectangle 111"/>
              <p:cNvSpPr>
                <a:spLocks noChangeArrowheads="1"/>
              </p:cNvSpPr>
              <p:nvPr/>
            </p:nvSpPr>
            <p:spPr bwMode="auto">
              <a:xfrm>
                <a:off x="99210327" y="1131139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0" name="Oval 112"/>
              <p:cNvSpPr>
                <a:spLocks noChangeArrowheads="1"/>
              </p:cNvSpPr>
              <p:nvPr/>
            </p:nvSpPr>
            <p:spPr bwMode="auto">
              <a:xfrm>
                <a:off x="99218664" y="1131056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" name="Group 113"/>
            <p:cNvGrpSpPr>
              <a:grpSpLocks/>
            </p:cNvGrpSpPr>
            <p:nvPr/>
          </p:nvGrpSpPr>
          <p:grpSpPr bwMode="auto">
            <a:xfrm>
              <a:off x="112477142" y="114401468"/>
              <a:ext cx="506374" cy="506374"/>
              <a:chOff x="99296964" y="113183911"/>
              <a:chExt cx="108000" cy="108000"/>
            </a:xfrm>
          </p:grpSpPr>
          <p:sp>
            <p:nvSpPr>
              <p:cNvPr id="115" name="Oval 114"/>
              <p:cNvSpPr>
                <a:spLocks noChangeArrowheads="1"/>
              </p:cNvSpPr>
              <p:nvPr/>
            </p:nvSpPr>
            <p:spPr bwMode="auto">
              <a:xfrm>
                <a:off x="99296964" y="1131839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6" name="Rectangle 115"/>
              <p:cNvSpPr>
                <a:spLocks noChangeArrowheads="1"/>
              </p:cNvSpPr>
              <p:nvPr/>
            </p:nvSpPr>
            <p:spPr bwMode="auto">
              <a:xfrm>
                <a:off x="99324627" y="1132282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7" name="Oval 116"/>
              <p:cNvSpPr>
                <a:spLocks noChangeArrowheads="1"/>
              </p:cNvSpPr>
              <p:nvPr/>
            </p:nvSpPr>
            <p:spPr bwMode="auto">
              <a:xfrm>
                <a:off x="99332964" y="1132199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7" name="Group 117"/>
            <p:cNvGrpSpPr>
              <a:grpSpLocks/>
            </p:cNvGrpSpPr>
            <p:nvPr/>
          </p:nvGrpSpPr>
          <p:grpSpPr bwMode="auto">
            <a:xfrm>
              <a:off x="108769320" y="114401468"/>
              <a:ext cx="506374" cy="506374"/>
              <a:chOff x="99411264" y="113298211"/>
              <a:chExt cx="108000" cy="108000"/>
            </a:xfrm>
          </p:grpSpPr>
          <p:sp>
            <p:nvSpPr>
              <p:cNvPr id="112" name="Oval 118"/>
              <p:cNvSpPr>
                <a:spLocks noChangeArrowheads="1"/>
              </p:cNvSpPr>
              <p:nvPr/>
            </p:nvSpPr>
            <p:spPr bwMode="auto">
              <a:xfrm>
                <a:off x="99411264" y="1132982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3" name="Rectangle 119"/>
              <p:cNvSpPr>
                <a:spLocks noChangeArrowheads="1"/>
              </p:cNvSpPr>
              <p:nvPr/>
            </p:nvSpPr>
            <p:spPr bwMode="auto">
              <a:xfrm>
                <a:off x="99438927" y="1133425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4" name="Oval 120"/>
              <p:cNvSpPr>
                <a:spLocks noChangeArrowheads="1"/>
              </p:cNvSpPr>
              <p:nvPr/>
            </p:nvSpPr>
            <p:spPr bwMode="auto">
              <a:xfrm>
                <a:off x="99447264" y="1133342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" name="Group 121"/>
            <p:cNvGrpSpPr>
              <a:grpSpLocks/>
            </p:cNvGrpSpPr>
            <p:nvPr/>
          </p:nvGrpSpPr>
          <p:grpSpPr bwMode="auto">
            <a:xfrm>
              <a:off x="107835384" y="114401468"/>
              <a:ext cx="506374" cy="506374"/>
              <a:chOff x="99525564" y="113412511"/>
              <a:chExt cx="108000" cy="108000"/>
            </a:xfrm>
          </p:grpSpPr>
          <p:sp>
            <p:nvSpPr>
              <p:cNvPr id="109" name="Oval 122"/>
              <p:cNvSpPr>
                <a:spLocks noChangeArrowheads="1"/>
              </p:cNvSpPr>
              <p:nvPr/>
            </p:nvSpPr>
            <p:spPr bwMode="auto">
              <a:xfrm>
                <a:off x="99525564" y="1134125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0" name="Rectangle 123"/>
              <p:cNvSpPr>
                <a:spLocks noChangeArrowheads="1"/>
              </p:cNvSpPr>
              <p:nvPr/>
            </p:nvSpPr>
            <p:spPr bwMode="auto">
              <a:xfrm>
                <a:off x="99553227" y="1134568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1" name="Oval 124"/>
              <p:cNvSpPr>
                <a:spLocks noChangeArrowheads="1"/>
              </p:cNvSpPr>
              <p:nvPr/>
            </p:nvSpPr>
            <p:spPr bwMode="auto">
              <a:xfrm>
                <a:off x="99561564" y="1134485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1" name="Oval 125"/>
            <p:cNvSpPr>
              <a:spLocks noChangeArrowheads="1"/>
            </p:cNvSpPr>
            <p:nvPr/>
          </p:nvSpPr>
          <p:spPr bwMode="auto">
            <a:xfrm>
              <a:off x="110169884" y="113167629"/>
              <a:ext cx="506373" cy="506373"/>
            </a:xfrm>
            <a:prstGeom prst="ellipse">
              <a:avLst/>
            </a:prstGeom>
            <a:solidFill>
              <a:srgbClr val="FF0000"/>
            </a:solidFill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2" name="Rectangle 126"/>
            <p:cNvSpPr>
              <a:spLocks noChangeArrowheads="1"/>
            </p:cNvSpPr>
            <p:nvPr/>
          </p:nvSpPr>
          <p:spPr bwMode="auto">
            <a:xfrm>
              <a:off x="107075824" y="113388721"/>
              <a:ext cx="658285" cy="303829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9" name="Group 127"/>
            <p:cNvGrpSpPr>
              <a:grpSpLocks/>
            </p:cNvGrpSpPr>
            <p:nvPr/>
          </p:nvGrpSpPr>
          <p:grpSpPr bwMode="auto">
            <a:xfrm>
              <a:off x="106738241" y="113395421"/>
              <a:ext cx="1012747" cy="311818"/>
              <a:chOff x="11115115" y="23697838"/>
              <a:chExt cx="360000" cy="110840"/>
            </a:xfrm>
          </p:grpSpPr>
          <p:sp>
            <p:nvSpPr>
              <p:cNvPr id="93" name="Rectangle 128"/>
              <p:cNvSpPr>
                <a:spLocks noChangeArrowheads="1"/>
              </p:cNvSpPr>
              <p:nvPr/>
            </p:nvSpPr>
            <p:spPr bwMode="auto">
              <a:xfrm>
                <a:off x="11115115" y="23698424"/>
                <a:ext cx="360000" cy="1095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4" name="Rectangle 129"/>
              <p:cNvSpPr>
                <a:spLocks noChangeArrowheads="1"/>
              </p:cNvSpPr>
              <p:nvPr/>
            </p:nvSpPr>
            <p:spPr bwMode="auto">
              <a:xfrm>
                <a:off x="11149117" y="23732426"/>
                <a:ext cx="45336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5" name="Rectangle 130"/>
              <p:cNvSpPr>
                <a:spLocks noChangeArrowheads="1"/>
              </p:cNvSpPr>
              <p:nvPr/>
            </p:nvSpPr>
            <p:spPr bwMode="auto">
              <a:xfrm>
                <a:off x="11273790" y="23732426"/>
                <a:ext cx="45335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0" name="Group 131"/>
              <p:cNvGrpSpPr>
                <a:grpSpLocks/>
              </p:cNvGrpSpPr>
              <p:nvPr/>
            </p:nvGrpSpPr>
            <p:grpSpPr bwMode="auto">
              <a:xfrm>
                <a:off x="11225133" y="23698394"/>
                <a:ext cx="22212" cy="18919"/>
                <a:chOff x="11225133" y="23698394"/>
                <a:chExt cx="22212" cy="18919"/>
              </a:xfrm>
            </p:grpSpPr>
            <p:sp>
              <p:nvSpPr>
                <p:cNvPr id="107" name="Line 132"/>
                <p:cNvSpPr>
                  <a:spLocks noChangeShapeType="1"/>
                </p:cNvSpPr>
                <p:nvPr/>
              </p:nvSpPr>
              <p:spPr bwMode="auto">
                <a:xfrm>
                  <a:off x="11225133" y="23698394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8" name="Line 133"/>
                <p:cNvSpPr>
                  <a:spLocks noChangeShapeType="1"/>
                </p:cNvSpPr>
                <p:nvPr/>
              </p:nvSpPr>
              <p:spPr bwMode="auto">
                <a:xfrm flipH="1">
                  <a:off x="11236011" y="23698425"/>
                  <a:ext cx="11334" cy="188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1" name="Group 134"/>
              <p:cNvGrpSpPr>
                <a:grpSpLocks/>
              </p:cNvGrpSpPr>
              <p:nvPr/>
            </p:nvGrpSpPr>
            <p:grpSpPr bwMode="auto">
              <a:xfrm>
                <a:off x="11225971" y="23789782"/>
                <a:ext cx="22515" cy="18896"/>
                <a:chOff x="11225971" y="23789782"/>
                <a:chExt cx="22515" cy="18896"/>
              </a:xfrm>
            </p:grpSpPr>
            <p:sp>
              <p:nvSpPr>
                <p:cNvPr id="105" name="Line 135"/>
                <p:cNvSpPr>
                  <a:spLocks noChangeShapeType="1"/>
                </p:cNvSpPr>
                <p:nvPr/>
              </p:nvSpPr>
              <p:spPr bwMode="auto">
                <a:xfrm flipH="1">
                  <a:off x="11225971" y="23789788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6" name="Line 136"/>
                <p:cNvSpPr>
                  <a:spLocks noChangeShapeType="1"/>
                </p:cNvSpPr>
                <p:nvPr/>
              </p:nvSpPr>
              <p:spPr bwMode="auto">
                <a:xfrm>
                  <a:off x="11237153" y="23789782"/>
                  <a:ext cx="11333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2" name="Group 137"/>
              <p:cNvGrpSpPr>
                <a:grpSpLocks/>
              </p:cNvGrpSpPr>
              <p:nvPr/>
            </p:nvGrpSpPr>
            <p:grpSpPr bwMode="auto">
              <a:xfrm>
                <a:off x="11346719" y="23697838"/>
                <a:ext cx="22517" cy="18896"/>
                <a:chOff x="11346719" y="23697838"/>
                <a:chExt cx="22517" cy="18896"/>
              </a:xfrm>
            </p:grpSpPr>
            <p:sp>
              <p:nvSpPr>
                <p:cNvPr id="103" name="Line 138"/>
                <p:cNvSpPr>
                  <a:spLocks noChangeShapeType="1"/>
                </p:cNvSpPr>
                <p:nvPr/>
              </p:nvSpPr>
              <p:spPr bwMode="auto">
                <a:xfrm>
                  <a:off x="11346719" y="23697844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4" name="Line 139"/>
                <p:cNvSpPr>
                  <a:spLocks noChangeShapeType="1"/>
                </p:cNvSpPr>
                <p:nvPr/>
              </p:nvSpPr>
              <p:spPr bwMode="auto">
                <a:xfrm flipH="1">
                  <a:off x="11357902" y="23697838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3" name="Group 140"/>
              <p:cNvGrpSpPr>
                <a:grpSpLocks/>
              </p:cNvGrpSpPr>
              <p:nvPr/>
            </p:nvGrpSpPr>
            <p:grpSpPr bwMode="auto">
              <a:xfrm>
                <a:off x="11347556" y="23789165"/>
                <a:ext cx="22820" cy="18919"/>
                <a:chOff x="11347556" y="23789165"/>
                <a:chExt cx="22820" cy="18919"/>
              </a:xfrm>
            </p:grpSpPr>
            <p:sp>
              <p:nvSpPr>
                <p:cNvPr id="101" name="Line 141"/>
                <p:cNvSpPr>
                  <a:spLocks noChangeShapeType="1"/>
                </p:cNvSpPr>
                <p:nvPr/>
              </p:nvSpPr>
              <p:spPr bwMode="auto">
                <a:xfrm flipH="1">
                  <a:off x="11347556" y="23789165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" name="Line 142"/>
                <p:cNvSpPr>
                  <a:spLocks noChangeShapeType="1"/>
                </p:cNvSpPr>
                <p:nvPr/>
              </p:nvSpPr>
              <p:spPr bwMode="auto">
                <a:xfrm>
                  <a:off x="11359043" y="23789194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00" name="Rectangle 143"/>
              <p:cNvSpPr>
                <a:spLocks noChangeArrowheads="1"/>
              </p:cNvSpPr>
              <p:nvPr/>
            </p:nvSpPr>
            <p:spPr bwMode="auto">
              <a:xfrm>
                <a:off x="11399892" y="23735205"/>
                <a:ext cx="45335" cy="41557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" name="Rectangle 144"/>
            <p:cNvSpPr>
              <a:spLocks noChangeArrowheads="1"/>
            </p:cNvSpPr>
            <p:nvPr/>
          </p:nvSpPr>
          <p:spPr bwMode="auto">
            <a:xfrm>
              <a:off x="107075824" y="113005874"/>
              <a:ext cx="658281" cy="303829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4" name="Group 145"/>
            <p:cNvGrpSpPr>
              <a:grpSpLocks/>
            </p:cNvGrpSpPr>
            <p:nvPr/>
          </p:nvGrpSpPr>
          <p:grpSpPr bwMode="auto">
            <a:xfrm>
              <a:off x="106738241" y="113012574"/>
              <a:ext cx="1012743" cy="311800"/>
              <a:chOff x="11305567" y="23888332"/>
              <a:chExt cx="360000" cy="110834"/>
            </a:xfrm>
          </p:grpSpPr>
          <p:sp>
            <p:nvSpPr>
              <p:cNvPr id="77" name="Rectangle 146"/>
              <p:cNvSpPr>
                <a:spLocks noChangeArrowheads="1"/>
              </p:cNvSpPr>
              <p:nvPr/>
            </p:nvSpPr>
            <p:spPr bwMode="auto">
              <a:xfrm>
                <a:off x="11305567" y="23888921"/>
                <a:ext cx="360000" cy="1095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8" name="Rectangle 147"/>
              <p:cNvSpPr>
                <a:spLocks noChangeArrowheads="1"/>
              </p:cNvSpPr>
              <p:nvPr/>
            </p:nvSpPr>
            <p:spPr bwMode="auto">
              <a:xfrm>
                <a:off x="11339567" y="23922920"/>
                <a:ext cx="45337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9" name="Rectangle 148"/>
              <p:cNvSpPr>
                <a:spLocks noChangeArrowheads="1"/>
              </p:cNvSpPr>
              <p:nvPr/>
            </p:nvSpPr>
            <p:spPr bwMode="auto">
              <a:xfrm>
                <a:off x="11464241" y="23922920"/>
                <a:ext cx="45335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5" name="Group 149"/>
              <p:cNvGrpSpPr>
                <a:grpSpLocks/>
              </p:cNvGrpSpPr>
              <p:nvPr/>
            </p:nvGrpSpPr>
            <p:grpSpPr bwMode="auto">
              <a:xfrm>
                <a:off x="11415028" y="23888921"/>
                <a:ext cx="22767" cy="18900"/>
                <a:chOff x="11415028" y="23888921"/>
                <a:chExt cx="22767" cy="18900"/>
              </a:xfrm>
            </p:grpSpPr>
            <p:sp>
              <p:nvSpPr>
                <p:cNvPr id="91" name="Line 150"/>
                <p:cNvSpPr>
                  <a:spLocks noChangeShapeType="1"/>
                </p:cNvSpPr>
                <p:nvPr/>
              </p:nvSpPr>
              <p:spPr bwMode="auto">
                <a:xfrm>
                  <a:off x="11415028" y="23888933"/>
                  <a:ext cx="11336" cy="188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" name="Line 151"/>
                <p:cNvSpPr>
                  <a:spLocks noChangeShapeType="1"/>
                </p:cNvSpPr>
                <p:nvPr/>
              </p:nvSpPr>
              <p:spPr bwMode="auto">
                <a:xfrm flipH="1">
                  <a:off x="11426461" y="23888921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6" name="Group 152"/>
              <p:cNvGrpSpPr>
                <a:grpSpLocks/>
              </p:cNvGrpSpPr>
              <p:nvPr/>
            </p:nvGrpSpPr>
            <p:grpSpPr bwMode="auto">
              <a:xfrm>
                <a:off x="11416925" y="23980276"/>
                <a:ext cx="22015" cy="18890"/>
                <a:chOff x="11416925" y="23980276"/>
                <a:chExt cx="22015" cy="18890"/>
              </a:xfrm>
            </p:grpSpPr>
            <p:sp>
              <p:nvSpPr>
                <p:cNvPr id="89" name="Line 153"/>
                <p:cNvSpPr>
                  <a:spLocks noChangeShapeType="1"/>
                </p:cNvSpPr>
                <p:nvPr/>
              </p:nvSpPr>
              <p:spPr bwMode="auto">
                <a:xfrm flipH="1">
                  <a:off x="11416925" y="23980276"/>
                  <a:ext cx="11335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0" name="Line 154"/>
                <p:cNvSpPr>
                  <a:spLocks noChangeShapeType="1"/>
                </p:cNvSpPr>
                <p:nvPr/>
              </p:nvSpPr>
              <p:spPr bwMode="auto">
                <a:xfrm>
                  <a:off x="11427607" y="23980276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7" name="Group 155"/>
              <p:cNvGrpSpPr>
                <a:grpSpLocks/>
              </p:cNvGrpSpPr>
              <p:nvPr/>
            </p:nvGrpSpPr>
            <p:grpSpPr bwMode="auto">
              <a:xfrm>
                <a:off x="11536910" y="23888332"/>
                <a:ext cx="22777" cy="18890"/>
                <a:chOff x="11536910" y="23888332"/>
                <a:chExt cx="22777" cy="18890"/>
              </a:xfrm>
            </p:grpSpPr>
            <p:sp>
              <p:nvSpPr>
                <p:cNvPr id="87" name="Line 156"/>
                <p:cNvSpPr>
                  <a:spLocks noChangeShapeType="1"/>
                </p:cNvSpPr>
                <p:nvPr/>
              </p:nvSpPr>
              <p:spPr bwMode="auto">
                <a:xfrm>
                  <a:off x="11536910" y="23888332"/>
                  <a:ext cx="11336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" name="Line 157"/>
                <p:cNvSpPr>
                  <a:spLocks noChangeShapeType="1"/>
                </p:cNvSpPr>
                <p:nvPr/>
              </p:nvSpPr>
              <p:spPr bwMode="auto">
                <a:xfrm flipH="1">
                  <a:off x="11548353" y="23888332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8" name="Group 158"/>
              <p:cNvGrpSpPr>
                <a:grpSpLocks/>
              </p:cNvGrpSpPr>
              <p:nvPr/>
            </p:nvGrpSpPr>
            <p:grpSpPr bwMode="auto">
              <a:xfrm>
                <a:off x="11538517" y="23979667"/>
                <a:ext cx="22313" cy="18912"/>
                <a:chOff x="11538517" y="23979667"/>
                <a:chExt cx="22313" cy="18912"/>
              </a:xfrm>
            </p:grpSpPr>
            <p:sp>
              <p:nvSpPr>
                <p:cNvPr id="85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11538517" y="23979667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" name="Line 160"/>
                <p:cNvSpPr>
                  <a:spLocks noChangeShapeType="1"/>
                </p:cNvSpPr>
                <p:nvPr/>
              </p:nvSpPr>
              <p:spPr bwMode="auto">
                <a:xfrm>
                  <a:off x="11549497" y="23979689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84" name="Rectangle 161"/>
              <p:cNvSpPr>
                <a:spLocks noChangeArrowheads="1"/>
              </p:cNvSpPr>
              <p:nvPr/>
            </p:nvSpPr>
            <p:spPr bwMode="auto">
              <a:xfrm>
                <a:off x="11590343" y="23925700"/>
                <a:ext cx="45336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6" name="Text Box 3"/>
            <p:cNvSpPr txBox="1">
              <a:spLocks noChangeArrowheads="1"/>
            </p:cNvSpPr>
            <p:nvPr/>
          </p:nvSpPr>
          <p:spPr bwMode="auto">
            <a:xfrm rot="-5400000">
              <a:off x="112054090" y="112422881"/>
              <a:ext cx="1429994" cy="75956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SIREN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 Box 4"/>
            <p:cNvSpPr txBox="1">
              <a:spLocks noChangeArrowheads="1"/>
            </p:cNvSpPr>
            <p:nvPr/>
          </p:nvSpPr>
          <p:spPr bwMode="auto">
            <a:xfrm rot="-5400000">
              <a:off x="108096418" y="112339045"/>
              <a:ext cx="1820798" cy="741607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TAMPER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22" name="Straight Connector 221"/>
          <p:cNvCxnSpPr/>
          <p:nvPr/>
        </p:nvCxnSpPr>
        <p:spPr>
          <a:xfrm>
            <a:off x="2520281" y="3312617"/>
            <a:ext cx="0" cy="29523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/>
          <p:nvPr/>
        </p:nvCxnSpPr>
        <p:spPr>
          <a:xfrm flipV="1">
            <a:off x="11449273" y="6264945"/>
            <a:ext cx="0" cy="504056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/>
          <p:nvPr/>
        </p:nvCxnSpPr>
        <p:spPr>
          <a:xfrm flipV="1">
            <a:off x="14833649" y="10153377"/>
            <a:ext cx="0" cy="11521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/>
          <p:cNvCxnSpPr/>
          <p:nvPr/>
        </p:nvCxnSpPr>
        <p:spPr>
          <a:xfrm flipV="1">
            <a:off x="15049673" y="10153377"/>
            <a:ext cx="0" cy="11521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/>
          <p:cNvCxnSpPr/>
          <p:nvPr/>
        </p:nvCxnSpPr>
        <p:spPr>
          <a:xfrm flipH="1">
            <a:off x="2520281" y="6264945"/>
            <a:ext cx="8928992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/>
          <p:nvPr/>
        </p:nvCxnSpPr>
        <p:spPr>
          <a:xfrm rot="10800000" flipH="1">
            <a:off x="15049673" y="11305505"/>
            <a:ext cx="115212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232"/>
          <p:cNvCxnSpPr/>
          <p:nvPr/>
        </p:nvCxnSpPr>
        <p:spPr>
          <a:xfrm>
            <a:off x="2880321" y="3312617"/>
            <a:ext cx="0" cy="2736304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/>
          <p:cNvCxnSpPr/>
          <p:nvPr/>
        </p:nvCxnSpPr>
        <p:spPr>
          <a:xfrm flipV="1">
            <a:off x="15481721" y="10153377"/>
            <a:ext cx="0" cy="864096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/>
          <p:nvPr/>
        </p:nvCxnSpPr>
        <p:spPr>
          <a:xfrm flipV="1">
            <a:off x="16849873" y="10153377"/>
            <a:ext cx="0" cy="864096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traight Connector 235"/>
          <p:cNvCxnSpPr/>
          <p:nvPr/>
        </p:nvCxnSpPr>
        <p:spPr>
          <a:xfrm flipV="1">
            <a:off x="15697745" y="10153377"/>
            <a:ext cx="0" cy="864096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236"/>
          <p:cNvCxnSpPr/>
          <p:nvPr/>
        </p:nvCxnSpPr>
        <p:spPr>
          <a:xfrm flipH="1">
            <a:off x="2880321" y="6048921"/>
            <a:ext cx="8784976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Connector 237"/>
          <p:cNvCxnSpPr/>
          <p:nvPr/>
        </p:nvCxnSpPr>
        <p:spPr>
          <a:xfrm rot="10800000" flipH="1">
            <a:off x="15697745" y="11017473"/>
            <a:ext cx="1152128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>
            <a:off x="2160241" y="3312617"/>
            <a:ext cx="0" cy="31683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flipV="1">
            <a:off x="18722081" y="10153377"/>
            <a:ext cx="0" cy="144016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/>
          <p:nvPr/>
        </p:nvCxnSpPr>
        <p:spPr>
          <a:xfrm flipV="1">
            <a:off x="19370153" y="10153377"/>
            <a:ext cx="0" cy="172819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>
            <a:off x="11881321" y="3312617"/>
            <a:ext cx="0" cy="856895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>
            <a:off x="11881321" y="11881569"/>
            <a:ext cx="7488832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/>
          <p:cNvCxnSpPr/>
          <p:nvPr/>
        </p:nvCxnSpPr>
        <p:spPr>
          <a:xfrm flipH="1">
            <a:off x="2160241" y="6480969"/>
            <a:ext cx="907300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50"/>
          <p:cNvSpPr txBox="1">
            <a:spLocks noChangeArrowheads="1"/>
          </p:cNvSpPr>
          <p:nvPr/>
        </p:nvSpPr>
        <p:spPr bwMode="auto">
          <a:xfrm>
            <a:off x="2376265" y="3744665"/>
            <a:ext cx="8136904" cy="19442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TMP</a:t>
            </a: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= Tamper Input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24 hour/Instant Alarm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" name="Right Arrow 205"/>
          <p:cNvSpPr/>
          <p:nvPr/>
        </p:nvSpPr>
        <p:spPr>
          <a:xfrm rot="10800000" flipH="1">
            <a:off x="10585177" y="4032697"/>
            <a:ext cx="122413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14" name="Rectangle 213"/>
          <p:cNvSpPr/>
          <p:nvPr/>
        </p:nvSpPr>
        <p:spPr>
          <a:xfrm>
            <a:off x="648073" y="7777113"/>
            <a:ext cx="6408712" cy="453650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207" name="Picture 206" descr="ESL-2 PCB 2D.png"/>
          <p:cNvPicPr>
            <a:picLocks noChangeAspect="1"/>
          </p:cNvPicPr>
          <p:nvPr/>
        </p:nvPicPr>
        <p:blipFill>
          <a:blip r:embed="rId4" cstate="print"/>
          <a:srcRect l="76292" t="77445"/>
          <a:stretch>
            <a:fillRect/>
          </a:stretch>
        </p:blipFill>
        <p:spPr>
          <a:xfrm>
            <a:off x="2664297" y="8137153"/>
            <a:ext cx="3020896" cy="1765101"/>
          </a:xfrm>
          <a:prstGeom prst="rect">
            <a:avLst/>
          </a:prstGeom>
        </p:spPr>
      </p:pic>
      <p:cxnSp>
        <p:nvCxnSpPr>
          <p:cNvPr id="208" name="Straight Connector 207"/>
          <p:cNvCxnSpPr/>
          <p:nvPr/>
        </p:nvCxnSpPr>
        <p:spPr>
          <a:xfrm>
            <a:off x="3744417" y="9433297"/>
            <a:ext cx="0" cy="108012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/>
          <p:cNvCxnSpPr/>
          <p:nvPr/>
        </p:nvCxnSpPr>
        <p:spPr>
          <a:xfrm>
            <a:off x="4176465" y="9433297"/>
            <a:ext cx="0" cy="108012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/>
          <p:nvPr/>
        </p:nvCxnSpPr>
        <p:spPr>
          <a:xfrm flipH="1">
            <a:off x="3744417" y="10513417"/>
            <a:ext cx="432048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Text Box 50"/>
          <p:cNvSpPr txBox="1">
            <a:spLocks noChangeArrowheads="1"/>
          </p:cNvSpPr>
          <p:nvPr/>
        </p:nvSpPr>
        <p:spPr bwMode="auto">
          <a:xfrm>
            <a:off x="936103" y="10657433"/>
            <a:ext cx="6480722" cy="19442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No External Siren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Link the </a:t>
            </a:r>
            <a:r>
              <a:rPr lang="en-NZ" sz="4800" b="1" dirty="0" err="1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TMP</a:t>
            </a: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 to 0V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8" name="Picture 217" descr="PS209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281921" y="1944465"/>
            <a:ext cx="3947511" cy="3960440"/>
          </a:xfrm>
          <a:prstGeom prst="rect">
            <a:avLst/>
          </a:prstGeom>
        </p:spPr>
      </p:pic>
      <p:cxnSp>
        <p:nvCxnSpPr>
          <p:cNvPr id="220" name="Straight Connector 219"/>
          <p:cNvCxnSpPr/>
          <p:nvPr/>
        </p:nvCxnSpPr>
        <p:spPr>
          <a:xfrm flipV="1">
            <a:off x="16201801" y="10153377"/>
            <a:ext cx="0" cy="11521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 flipH="1">
            <a:off x="11449273" y="11305505"/>
            <a:ext cx="3384376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/>
          <p:cNvCxnSpPr/>
          <p:nvPr/>
        </p:nvCxnSpPr>
        <p:spPr>
          <a:xfrm flipV="1">
            <a:off x="11665297" y="6048921"/>
            <a:ext cx="0" cy="4968552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/>
          <p:cNvCxnSpPr/>
          <p:nvPr/>
        </p:nvCxnSpPr>
        <p:spPr>
          <a:xfrm flipH="1">
            <a:off x="11665297" y="11017473"/>
            <a:ext cx="3816424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Connector 242"/>
          <p:cNvCxnSpPr/>
          <p:nvPr/>
        </p:nvCxnSpPr>
        <p:spPr>
          <a:xfrm flipH="1">
            <a:off x="11233249" y="11593537"/>
            <a:ext cx="7488832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 flipV="1">
            <a:off x="11233249" y="6480969"/>
            <a:ext cx="0" cy="511256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External Siren 6-Core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4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 rot="10800000">
            <a:off x="13609513" y="5832897"/>
            <a:ext cx="7693052" cy="4714788"/>
            <a:chOff x="106594229" y="110503228"/>
            <a:chExt cx="7692726" cy="4714955"/>
          </a:xfrm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06594229" y="110503228"/>
              <a:ext cx="7692726" cy="464175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3" name="Text Box 6"/>
            <p:cNvSpPr txBox="1">
              <a:spLocks noChangeArrowheads="1"/>
            </p:cNvSpPr>
            <p:nvPr/>
          </p:nvSpPr>
          <p:spPr bwMode="auto">
            <a:xfrm rot="-5400000">
              <a:off x="109660288" y="112177487"/>
              <a:ext cx="1181538" cy="675165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LED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 rot="16200000">
              <a:off x="110394758" y="112253804"/>
              <a:ext cx="2160000" cy="675165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STROBE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>
              <a:off x="110927395" y="112258087"/>
              <a:ext cx="306141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>
              <a:off x="112219042" y="112258087"/>
              <a:ext cx="299759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>
              <a:off x="109687174" y="112236955"/>
              <a:ext cx="299759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112809811" y="112122787"/>
              <a:ext cx="253187" cy="253187"/>
              <a:chOff x="15210253" y="24903811"/>
              <a:chExt cx="54000" cy="54000"/>
            </a:xfrm>
          </p:grpSpPr>
          <p:sp>
            <p:nvSpPr>
              <p:cNvPr id="191" name="Line 12"/>
              <p:cNvSpPr>
                <a:spLocks noChangeShapeType="1"/>
              </p:cNvSpPr>
              <p:nvPr/>
            </p:nvSpPr>
            <p:spPr bwMode="auto">
              <a:xfrm>
                <a:off x="15237253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2" name="Line 13"/>
              <p:cNvSpPr>
                <a:spLocks noChangeShapeType="1"/>
              </p:cNvSpPr>
              <p:nvPr/>
            </p:nvSpPr>
            <p:spPr bwMode="auto">
              <a:xfrm>
                <a:off x="15210253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11577368" y="112133951"/>
              <a:ext cx="253187" cy="253186"/>
              <a:chOff x="14418253" y="24903811"/>
              <a:chExt cx="54000" cy="54000"/>
            </a:xfrm>
          </p:grpSpPr>
          <p:sp>
            <p:nvSpPr>
              <p:cNvPr id="189" name="Line 15"/>
              <p:cNvSpPr>
                <a:spLocks noChangeShapeType="1"/>
              </p:cNvSpPr>
              <p:nvPr/>
            </p:nvSpPr>
            <p:spPr bwMode="auto">
              <a:xfrm>
                <a:off x="14445253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0" name="Line 16"/>
              <p:cNvSpPr>
                <a:spLocks noChangeShapeType="1"/>
              </p:cNvSpPr>
              <p:nvPr/>
            </p:nvSpPr>
            <p:spPr bwMode="auto">
              <a:xfrm>
                <a:off x="14418253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110363281" y="112122787"/>
              <a:ext cx="253187" cy="253187"/>
              <a:chOff x="14688454" y="24903811"/>
              <a:chExt cx="54000" cy="54000"/>
            </a:xfrm>
          </p:grpSpPr>
          <p:sp>
            <p:nvSpPr>
              <p:cNvPr id="187" name="Line 18"/>
              <p:cNvSpPr>
                <a:spLocks noChangeShapeType="1"/>
              </p:cNvSpPr>
              <p:nvPr/>
            </p:nvSpPr>
            <p:spPr bwMode="auto">
              <a:xfrm>
                <a:off x="14715454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" name="Line 19"/>
              <p:cNvSpPr>
                <a:spLocks noChangeShapeType="1"/>
              </p:cNvSpPr>
              <p:nvPr/>
            </p:nvSpPr>
            <p:spPr bwMode="auto">
              <a:xfrm>
                <a:off x="14688454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 rot="-5400000">
              <a:off x="113004507" y="112726056"/>
              <a:ext cx="1097143" cy="1012747"/>
              <a:chOff x="21329714" y="18067239"/>
              <a:chExt cx="234000" cy="216000"/>
            </a:xfrm>
          </p:grpSpPr>
          <p:sp>
            <p:nvSpPr>
              <p:cNvPr id="185" name="Rectangle 21"/>
              <p:cNvSpPr>
                <a:spLocks noChangeArrowheads="1"/>
              </p:cNvSpPr>
              <p:nvPr/>
            </p:nvSpPr>
            <p:spPr bwMode="auto">
              <a:xfrm>
                <a:off x="21371008" y="18067239"/>
                <a:ext cx="151411" cy="216000"/>
              </a:xfrm>
              <a:prstGeom prst="rect">
                <a:avLst/>
              </a:prstGeom>
              <a:noFill/>
              <a:ln w="127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" name="Rectangle 22"/>
              <p:cNvSpPr>
                <a:spLocks noChangeArrowheads="1"/>
              </p:cNvSpPr>
              <p:nvPr/>
            </p:nvSpPr>
            <p:spPr bwMode="auto">
              <a:xfrm>
                <a:off x="21329714" y="18121239"/>
                <a:ext cx="234000" cy="10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27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4" name="Text Box 23"/>
            <p:cNvSpPr txBox="1">
              <a:spLocks noChangeArrowheads="1"/>
            </p:cNvSpPr>
            <p:nvPr/>
          </p:nvSpPr>
          <p:spPr bwMode="auto">
            <a:xfrm rot="-5400000">
              <a:off x="107499675" y="111962477"/>
              <a:ext cx="1097143" cy="741607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EOL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Group 24"/>
            <p:cNvGrpSpPr>
              <a:grpSpLocks/>
            </p:cNvGrpSpPr>
            <p:nvPr/>
          </p:nvGrpSpPr>
          <p:grpSpPr bwMode="auto">
            <a:xfrm rot="-10800000">
              <a:off x="107582207" y="110772486"/>
              <a:ext cx="1898882" cy="1265910"/>
              <a:chOff x="26942286" y="23790096"/>
              <a:chExt cx="404996" cy="269995"/>
            </a:xfrm>
          </p:grpSpPr>
          <p:sp>
            <p:nvSpPr>
              <p:cNvPr id="169" name="Rectangle 25"/>
              <p:cNvSpPr>
                <a:spLocks noChangeArrowheads="1"/>
              </p:cNvSpPr>
              <p:nvPr/>
            </p:nvSpPr>
            <p:spPr bwMode="auto">
              <a:xfrm>
                <a:off x="26942288" y="23790096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0" name="Oval 26"/>
              <p:cNvSpPr>
                <a:spLocks noChangeArrowheads="1"/>
              </p:cNvSpPr>
              <p:nvPr/>
            </p:nvSpPr>
            <p:spPr bwMode="auto">
              <a:xfrm>
                <a:off x="26953086" y="23881896"/>
                <a:ext cx="107998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1" name="Oval 27"/>
              <p:cNvSpPr>
                <a:spLocks noChangeArrowheads="1"/>
              </p:cNvSpPr>
              <p:nvPr/>
            </p:nvSpPr>
            <p:spPr bwMode="auto">
              <a:xfrm>
                <a:off x="27088084" y="23881893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2" name="Rectangle 28"/>
              <p:cNvSpPr>
                <a:spLocks noChangeArrowheads="1"/>
              </p:cNvSpPr>
              <p:nvPr/>
            </p:nvSpPr>
            <p:spPr bwMode="auto">
              <a:xfrm>
                <a:off x="26942286" y="23790096"/>
                <a:ext cx="404996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3" name="Rectangle 29"/>
              <p:cNvSpPr>
                <a:spLocks noChangeArrowheads="1"/>
              </p:cNvSpPr>
              <p:nvPr/>
            </p:nvSpPr>
            <p:spPr bwMode="auto">
              <a:xfrm>
                <a:off x="26942286" y="24022292"/>
                <a:ext cx="404994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4" name="Rectangle 30"/>
              <p:cNvSpPr>
                <a:spLocks noChangeArrowheads="1"/>
              </p:cNvSpPr>
              <p:nvPr/>
            </p:nvSpPr>
            <p:spPr bwMode="auto">
              <a:xfrm>
                <a:off x="26985486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5" name="Rectangle 31"/>
              <p:cNvSpPr>
                <a:spLocks noChangeArrowheads="1"/>
              </p:cNvSpPr>
              <p:nvPr/>
            </p:nvSpPr>
            <p:spPr bwMode="auto">
              <a:xfrm>
                <a:off x="27120483" y="23795496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6" name="Rectangle 32"/>
              <p:cNvSpPr>
                <a:spLocks noChangeArrowheads="1"/>
              </p:cNvSpPr>
              <p:nvPr/>
            </p:nvSpPr>
            <p:spPr bwMode="auto">
              <a:xfrm>
                <a:off x="27066483" y="24022292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7" name="Line 33"/>
              <p:cNvSpPr>
                <a:spLocks noChangeShapeType="1"/>
              </p:cNvSpPr>
              <p:nvPr/>
            </p:nvSpPr>
            <p:spPr bwMode="auto">
              <a:xfrm flipV="1">
                <a:off x="26953086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8" name="Line 34"/>
              <p:cNvSpPr>
                <a:spLocks noChangeShapeType="1"/>
              </p:cNvSpPr>
              <p:nvPr/>
            </p:nvSpPr>
            <p:spPr bwMode="auto">
              <a:xfrm flipV="1">
                <a:off x="27336482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9" name="Line 35"/>
              <p:cNvSpPr>
                <a:spLocks noChangeShapeType="1"/>
              </p:cNvSpPr>
              <p:nvPr/>
            </p:nvSpPr>
            <p:spPr bwMode="auto">
              <a:xfrm flipV="1">
                <a:off x="26963886" y="23904843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0" name="Line 36"/>
              <p:cNvSpPr>
                <a:spLocks noChangeShapeType="1"/>
              </p:cNvSpPr>
              <p:nvPr/>
            </p:nvSpPr>
            <p:spPr bwMode="auto">
              <a:xfrm flipH="1" flipV="1">
                <a:off x="27088083" y="23925093"/>
                <a:ext cx="107999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1" name="Oval 37"/>
              <p:cNvSpPr>
                <a:spLocks noChangeArrowheads="1"/>
              </p:cNvSpPr>
              <p:nvPr/>
            </p:nvSpPr>
            <p:spPr bwMode="auto">
              <a:xfrm>
                <a:off x="27225784" y="23881896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2" name="Line 38"/>
              <p:cNvSpPr>
                <a:spLocks noChangeShapeType="1"/>
              </p:cNvSpPr>
              <p:nvPr/>
            </p:nvSpPr>
            <p:spPr bwMode="auto">
              <a:xfrm flipV="1">
                <a:off x="27267632" y="23884593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3" name="Rectangle 39"/>
              <p:cNvSpPr>
                <a:spLocks noChangeArrowheads="1"/>
              </p:cNvSpPr>
              <p:nvPr/>
            </p:nvSpPr>
            <p:spPr bwMode="auto">
              <a:xfrm>
                <a:off x="27201483" y="24022290"/>
                <a:ext cx="21600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4" name="Rectangle 40"/>
              <p:cNvSpPr>
                <a:spLocks noChangeArrowheads="1"/>
              </p:cNvSpPr>
              <p:nvPr/>
            </p:nvSpPr>
            <p:spPr bwMode="auto">
              <a:xfrm>
                <a:off x="27260882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 rot="-10800000">
              <a:off x="109481108" y="110772486"/>
              <a:ext cx="1898873" cy="1265915"/>
              <a:chOff x="27347286" y="23790095"/>
              <a:chExt cx="404994" cy="269996"/>
            </a:xfrm>
          </p:grpSpPr>
          <p:sp>
            <p:nvSpPr>
              <p:cNvPr id="153" name="Rectangle 42"/>
              <p:cNvSpPr>
                <a:spLocks noChangeArrowheads="1"/>
              </p:cNvSpPr>
              <p:nvPr/>
            </p:nvSpPr>
            <p:spPr bwMode="auto">
              <a:xfrm>
                <a:off x="27347286" y="23790095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4" name="Oval 43"/>
              <p:cNvSpPr>
                <a:spLocks noChangeArrowheads="1"/>
              </p:cNvSpPr>
              <p:nvPr/>
            </p:nvSpPr>
            <p:spPr bwMode="auto">
              <a:xfrm>
                <a:off x="27358085" y="23881896"/>
                <a:ext cx="107997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5" name="Oval 44"/>
              <p:cNvSpPr>
                <a:spLocks noChangeArrowheads="1"/>
              </p:cNvSpPr>
              <p:nvPr/>
            </p:nvSpPr>
            <p:spPr bwMode="auto">
              <a:xfrm>
                <a:off x="27493082" y="23881893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6" name="Rectangle 45"/>
              <p:cNvSpPr>
                <a:spLocks noChangeArrowheads="1"/>
              </p:cNvSpPr>
              <p:nvPr/>
            </p:nvSpPr>
            <p:spPr bwMode="auto">
              <a:xfrm>
                <a:off x="27347286" y="23790096"/>
                <a:ext cx="404994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7" name="Rectangle 46"/>
              <p:cNvSpPr>
                <a:spLocks noChangeArrowheads="1"/>
              </p:cNvSpPr>
              <p:nvPr/>
            </p:nvSpPr>
            <p:spPr bwMode="auto">
              <a:xfrm>
                <a:off x="27347286" y="24022292"/>
                <a:ext cx="404992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8" name="Rectangle 47"/>
              <p:cNvSpPr>
                <a:spLocks noChangeArrowheads="1"/>
              </p:cNvSpPr>
              <p:nvPr/>
            </p:nvSpPr>
            <p:spPr bwMode="auto">
              <a:xfrm>
                <a:off x="27390485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9" name="Rectangle 48"/>
              <p:cNvSpPr>
                <a:spLocks noChangeArrowheads="1"/>
              </p:cNvSpPr>
              <p:nvPr/>
            </p:nvSpPr>
            <p:spPr bwMode="auto">
              <a:xfrm>
                <a:off x="27525482" y="23795496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" name="Rectangle 49"/>
              <p:cNvSpPr>
                <a:spLocks noChangeArrowheads="1"/>
              </p:cNvSpPr>
              <p:nvPr/>
            </p:nvSpPr>
            <p:spPr bwMode="auto">
              <a:xfrm>
                <a:off x="27471482" y="24022292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" name="Line 50"/>
              <p:cNvSpPr>
                <a:spLocks noChangeShapeType="1"/>
              </p:cNvSpPr>
              <p:nvPr/>
            </p:nvSpPr>
            <p:spPr bwMode="auto">
              <a:xfrm flipV="1">
                <a:off x="27358085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" name="Line 51"/>
              <p:cNvSpPr>
                <a:spLocks noChangeShapeType="1"/>
              </p:cNvSpPr>
              <p:nvPr/>
            </p:nvSpPr>
            <p:spPr bwMode="auto">
              <a:xfrm flipV="1">
                <a:off x="27741480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" name="Line 52"/>
              <p:cNvSpPr>
                <a:spLocks noChangeShapeType="1"/>
              </p:cNvSpPr>
              <p:nvPr/>
            </p:nvSpPr>
            <p:spPr bwMode="auto">
              <a:xfrm flipV="1">
                <a:off x="27368884" y="23904843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4" name="Line 53"/>
              <p:cNvSpPr>
                <a:spLocks noChangeShapeType="1"/>
              </p:cNvSpPr>
              <p:nvPr/>
            </p:nvSpPr>
            <p:spPr bwMode="auto">
              <a:xfrm flipH="1" flipV="1">
                <a:off x="27493082" y="23925093"/>
                <a:ext cx="107998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5" name="Oval 54"/>
              <p:cNvSpPr>
                <a:spLocks noChangeArrowheads="1"/>
              </p:cNvSpPr>
              <p:nvPr/>
            </p:nvSpPr>
            <p:spPr bwMode="auto">
              <a:xfrm>
                <a:off x="27630782" y="23881896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6" name="Line 55"/>
              <p:cNvSpPr>
                <a:spLocks noChangeShapeType="1"/>
              </p:cNvSpPr>
              <p:nvPr/>
            </p:nvSpPr>
            <p:spPr bwMode="auto">
              <a:xfrm flipV="1">
                <a:off x="27672630" y="23884593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" name="Rectangle 56"/>
              <p:cNvSpPr>
                <a:spLocks noChangeArrowheads="1"/>
              </p:cNvSpPr>
              <p:nvPr/>
            </p:nvSpPr>
            <p:spPr bwMode="auto">
              <a:xfrm>
                <a:off x="27606482" y="24022290"/>
                <a:ext cx="21599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8" name="Rectangle 57"/>
              <p:cNvSpPr>
                <a:spLocks noChangeArrowheads="1"/>
              </p:cNvSpPr>
              <p:nvPr/>
            </p:nvSpPr>
            <p:spPr bwMode="auto">
              <a:xfrm>
                <a:off x="27665880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0" name="Group 58"/>
            <p:cNvGrpSpPr>
              <a:grpSpLocks/>
            </p:cNvGrpSpPr>
            <p:nvPr/>
          </p:nvGrpSpPr>
          <p:grpSpPr bwMode="auto">
            <a:xfrm rot="-10800000">
              <a:off x="111378668" y="110767539"/>
              <a:ext cx="1898882" cy="1265911"/>
              <a:chOff x="26827985" y="23675798"/>
              <a:chExt cx="404996" cy="269995"/>
            </a:xfrm>
          </p:grpSpPr>
          <p:sp>
            <p:nvSpPr>
              <p:cNvPr id="137" name="Rectangle 59"/>
              <p:cNvSpPr>
                <a:spLocks noChangeArrowheads="1"/>
              </p:cNvSpPr>
              <p:nvPr/>
            </p:nvSpPr>
            <p:spPr bwMode="auto">
              <a:xfrm>
                <a:off x="26827987" y="23675798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8" name="Oval 60"/>
              <p:cNvSpPr>
                <a:spLocks noChangeArrowheads="1"/>
              </p:cNvSpPr>
              <p:nvPr/>
            </p:nvSpPr>
            <p:spPr bwMode="auto">
              <a:xfrm>
                <a:off x="26838785" y="23767598"/>
                <a:ext cx="107998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9" name="Oval 61"/>
              <p:cNvSpPr>
                <a:spLocks noChangeArrowheads="1"/>
              </p:cNvSpPr>
              <p:nvPr/>
            </p:nvSpPr>
            <p:spPr bwMode="auto">
              <a:xfrm>
                <a:off x="26973783" y="23767595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0" name="Rectangle 62"/>
              <p:cNvSpPr>
                <a:spLocks noChangeArrowheads="1"/>
              </p:cNvSpPr>
              <p:nvPr/>
            </p:nvSpPr>
            <p:spPr bwMode="auto">
              <a:xfrm>
                <a:off x="26827985" y="23675798"/>
                <a:ext cx="404996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1" name="Rectangle 63"/>
              <p:cNvSpPr>
                <a:spLocks noChangeArrowheads="1"/>
              </p:cNvSpPr>
              <p:nvPr/>
            </p:nvSpPr>
            <p:spPr bwMode="auto">
              <a:xfrm>
                <a:off x="26827985" y="23907994"/>
                <a:ext cx="404994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2" name="Rectangle 64"/>
              <p:cNvSpPr>
                <a:spLocks noChangeArrowheads="1"/>
              </p:cNvSpPr>
              <p:nvPr/>
            </p:nvSpPr>
            <p:spPr bwMode="auto">
              <a:xfrm>
                <a:off x="26871185" y="23681198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3" name="Rectangle 65"/>
              <p:cNvSpPr>
                <a:spLocks noChangeArrowheads="1"/>
              </p:cNvSpPr>
              <p:nvPr/>
            </p:nvSpPr>
            <p:spPr bwMode="auto">
              <a:xfrm>
                <a:off x="27006182" y="23681198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4" name="Rectangle 66"/>
              <p:cNvSpPr>
                <a:spLocks noChangeArrowheads="1"/>
              </p:cNvSpPr>
              <p:nvPr/>
            </p:nvSpPr>
            <p:spPr bwMode="auto">
              <a:xfrm>
                <a:off x="26952182" y="23907994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5" name="Line 67"/>
              <p:cNvSpPr>
                <a:spLocks noChangeShapeType="1"/>
              </p:cNvSpPr>
              <p:nvPr/>
            </p:nvSpPr>
            <p:spPr bwMode="auto">
              <a:xfrm flipV="1">
                <a:off x="26838785" y="23907992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6" name="Line 68"/>
              <p:cNvSpPr>
                <a:spLocks noChangeShapeType="1"/>
              </p:cNvSpPr>
              <p:nvPr/>
            </p:nvSpPr>
            <p:spPr bwMode="auto">
              <a:xfrm flipV="1">
                <a:off x="27222181" y="23907992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7" name="Line 69"/>
              <p:cNvSpPr>
                <a:spLocks noChangeShapeType="1"/>
              </p:cNvSpPr>
              <p:nvPr/>
            </p:nvSpPr>
            <p:spPr bwMode="auto">
              <a:xfrm flipV="1">
                <a:off x="26849585" y="23790545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8" name="Line 70"/>
              <p:cNvSpPr>
                <a:spLocks noChangeShapeType="1"/>
              </p:cNvSpPr>
              <p:nvPr/>
            </p:nvSpPr>
            <p:spPr bwMode="auto">
              <a:xfrm flipH="1" flipV="1">
                <a:off x="26973782" y="23810795"/>
                <a:ext cx="107999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9" name="Oval 71"/>
              <p:cNvSpPr>
                <a:spLocks noChangeArrowheads="1"/>
              </p:cNvSpPr>
              <p:nvPr/>
            </p:nvSpPr>
            <p:spPr bwMode="auto">
              <a:xfrm>
                <a:off x="27111483" y="23767598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" name="Line 72"/>
              <p:cNvSpPr>
                <a:spLocks noChangeShapeType="1"/>
              </p:cNvSpPr>
              <p:nvPr/>
            </p:nvSpPr>
            <p:spPr bwMode="auto">
              <a:xfrm flipV="1">
                <a:off x="27153331" y="23770295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" name="Rectangle 73"/>
              <p:cNvSpPr>
                <a:spLocks noChangeArrowheads="1"/>
              </p:cNvSpPr>
              <p:nvPr/>
            </p:nvSpPr>
            <p:spPr bwMode="auto">
              <a:xfrm>
                <a:off x="27087182" y="23907992"/>
                <a:ext cx="21600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" name="Rectangle 74"/>
              <p:cNvSpPr>
                <a:spLocks noChangeArrowheads="1"/>
              </p:cNvSpPr>
              <p:nvPr/>
            </p:nvSpPr>
            <p:spPr bwMode="auto">
              <a:xfrm>
                <a:off x="27146581" y="23681198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8" name="Line 75"/>
            <p:cNvSpPr>
              <a:spLocks noChangeShapeType="1"/>
            </p:cNvSpPr>
            <p:nvPr/>
          </p:nvSpPr>
          <p:spPr bwMode="auto">
            <a:xfrm>
              <a:off x="107598950" y="112083065"/>
              <a:ext cx="4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9" name="Line 76"/>
            <p:cNvSpPr>
              <a:spLocks noChangeShapeType="1"/>
            </p:cNvSpPr>
            <p:nvPr/>
          </p:nvSpPr>
          <p:spPr bwMode="auto">
            <a:xfrm>
              <a:off x="108229441" y="112078114"/>
              <a:ext cx="5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0" name="Line 77"/>
            <p:cNvSpPr>
              <a:spLocks noChangeShapeType="1"/>
            </p:cNvSpPr>
            <p:nvPr/>
          </p:nvSpPr>
          <p:spPr bwMode="auto">
            <a:xfrm>
              <a:off x="109477990" y="112072529"/>
              <a:ext cx="4" cy="337583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1" name="Line 78"/>
            <p:cNvSpPr>
              <a:spLocks noChangeShapeType="1"/>
            </p:cNvSpPr>
            <p:nvPr/>
          </p:nvSpPr>
          <p:spPr bwMode="auto">
            <a:xfrm>
              <a:off x="110772478" y="112066945"/>
              <a:ext cx="4" cy="337583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3" name="Line 79"/>
            <p:cNvSpPr>
              <a:spLocks noChangeShapeType="1"/>
            </p:cNvSpPr>
            <p:nvPr/>
          </p:nvSpPr>
          <p:spPr bwMode="auto">
            <a:xfrm>
              <a:off x="112016075" y="112055144"/>
              <a:ext cx="5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4" name="Line 80"/>
            <p:cNvSpPr>
              <a:spLocks noChangeShapeType="1"/>
            </p:cNvSpPr>
            <p:nvPr/>
          </p:nvSpPr>
          <p:spPr bwMode="auto">
            <a:xfrm>
              <a:off x="113264624" y="112055144"/>
              <a:ext cx="4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5" name="Line 81"/>
            <p:cNvSpPr>
              <a:spLocks noChangeShapeType="1"/>
            </p:cNvSpPr>
            <p:nvPr/>
          </p:nvSpPr>
          <p:spPr bwMode="auto">
            <a:xfrm>
              <a:off x="107587781" y="110519271"/>
              <a:ext cx="5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6" name="Line 82"/>
            <p:cNvSpPr>
              <a:spLocks noChangeShapeType="1"/>
            </p:cNvSpPr>
            <p:nvPr/>
          </p:nvSpPr>
          <p:spPr bwMode="auto">
            <a:xfrm>
              <a:off x="108212689" y="110524855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7" name="Line 83"/>
            <p:cNvSpPr>
              <a:spLocks noChangeShapeType="1"/>
            </p:cNvSpPr>
            <p:nvPr/>
          </p:nvSpPr>
          <p:spPr bwMode="auto">
            <a:xfrm>
              <a:off x="109478623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8" name="Line 84"/>
            <p:cNvSpPr>
              <a:spLocks noChangeShapeType="1"/>
            </p:cNvSpPr>
            <p:nvPr/>
          </p:nvSpPr>
          <p:spPr bwMode="auto">
            <a:xfrm>
              <a:off x="110738340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9" name="Line 85"/>
            <p:cNvSpPr>
              <a:spLocks noChangeShapeType="1"/>
            </p:cNvSpPr>
            <p:nvPr/>
          </p:nvSpPr>
          <p:spPr bwMode="auto">
            <a:xfrm>
              <a:off x="112004907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0" name="Line 86"/>
            <p:cNvSpPr>
              <a:spLocks noChangeShapeType="1"/>
            </p:cNvSpPr>
            <p:nvPr/>
          </p:nvSpPr>
          <p:spPr bwMode="auto">
            <a:xfrm>
              <a:off x="113264624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1" name="Group 87"/>
            <p:cNvGrpSpPr>
              <a:grpSpLocks/>
            </p:cNvGrpSpPr>
            <p:nvPr/>
          </p:nvGrpSpPr>
          <p:grpSpPr bwMode="auto">
            <a:xfrm>
              <a:off x="113321098" y="111532018"/>
              <a:ext cx="759561" cy="506373"/>
              <a:chOff x="99836064" y="112229011"/>
              <a:chExt cx="162000" cy="108000"/>
            </a:xfrm>
          </p:grpSpPr>
          <p:sp>
            <p:nvSpPr>
              <p:cNvPr id="132" name="Rectangle 88"/>
              <p:cNvSpPr>
                <a:spLocks noChangeArrowheads="1"/>
              </p:cNvSpPr>
              <p:nvPr/>
            </p:nvSpPr>
            <p:spPr bwMode="auto">
              <a:xfrm>
                <a:off x="99836064" y="112229011"/>
                <a:ext cx="162000" cy="108000"/>
              </a:xfrm>
              <a:prstGeom prst="rect">
                <a:avLst/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" name="Rectangle 89"/>
              <p:cNvSpPr>
                <a:spLocks noChangeArrowheads="1"/>
              </p:cNvSpPr>
              <p:nvPr/>
            </p:nvSpPr>
            <p:spPr bwMode="auto">
              <a:xfrm>
                <a:off x="99844536" y="112237483"/>
                <a:ext cx="144000" cy="90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4" name="Rectangle 90"/>
              <p:cNvSpPr>
                <a:spLocks noChangeArrowheads="1"/>
              </p:cNvSpPr>
              <p:nvPr/>
            </p:nvSpPr>
            <p:spPr bwMode="auto">
              <a:xfrm>
                <a:off x="99860019" y="1122650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5" name="Rectangle 91"/>
              <p:cNvSpPr>
                <a:spLocks noChangeArrowheads="1"/>
              </p:cNvSpPr>
              <p:nvPr/>
            </p:nvSpPr>
            <p:spPr bwMode="auto">
              <a:xfrm>
                <a:off x="99936918" y="1122650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6" name="Rectangle 92"/>
              <p:cNvSpPr>
                <a:spLocks noChangeArrowheads="1"/>
              </p:cNvSpPr>
              <p:nvPr/>
            </p:nvSpPr>
            <p:spPr bwMode="auto">
              <a:xfrm>
                <a:off x="99898401" y="112309348"/>
                <a:ext cx="36000" cy="18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2" name="Group 93"/>
            <p:cNvGrpSpPr>
              <a:grpSpLocks/>
            </p:cNvGrpSpPr>
            <p:nvPr/>
          </p:nvGrpSpPr>
          <p:grpSpPr bwMode="auto">
            <a:xfrm>
              <a:off x="106738241" y="111700809"/>
              <a:ext cx="759561" cy="506374"/>
              <a:chOff x="99950364" y="112343311"/>
              <a:chExt cx="162000" cy="108000"/>
            </a:xfrm>
          </p:grpSpPr>
          <p:sp>
            <p:nvSpPr>
              <p:cNvPr id="127" name="Rectangle 94"/>
              <p:cNvSpPr>
                <a:spLocks noChangeArrowheads="1"/>
              </p:cNvSpPr>
              <p:nvPr/>
            </p:nvSpPr>
            <p:spPr bwMode="auto">
              <a:xfrm>
                <a:off x="99950364" y="112343311"/>
                <a:ext cx="162000" cy="108000"/>
              </a:xfrm>
              <a:prstGeom prst="rect">
                <a:avLst/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8" name="Rectangle 95"/>
              <p:cNvSpPr>
                <a:spLocks noChangeArrowheads="1"/>
              </p:cNvSpPr>
              <p:nvPr/>
            </p:nvSpPr>
            <p:spPr bwMode="auto">
              <a:xfrm>
                <a:off x="99958836" y="112351783"/>
                <a:ext cx="144000" cy="90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9" name="Rectangle 96"/>
              <p:cNvSpPr>
                <a:spLocks noChangeArrowheads="1"/>
              </p:cNvSpPr>
              <p:nvPr/>
            </p:nvSpPr>
            <p:spPr bwMode="auto">
              <a:xfrm>
                <a:off x="99974319" y="1123793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0" name="Rectangle 97"/>
              <p:cNvSpPr>
                <a:spLocks noChangeArrowheads="1"/>
              </p:cNvSpPr>
              <p:nvPr/>
            </p:nvSpPr>
            <p:spPr bwMode="auto">
              <a:xfrm>
                <a:off x="100051218" y="1123793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1" name="Rectangle 98"/>
              <p:cNvSpPr>
                <a:spLocks noChangeArrowheads="1"/>
              </p:cNvSpPr>
              <p:nvPr/>
            </p:nvSpPr>
            <p:spPr bwMode="auto">
              <a:xfrm>
                <a:off x="100012701" y="112423648"/>
                <a:ext cx="36000" cy="18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63" name="Rectangle 99"/>
            <p:cNvSpPr>
              <a:spLocks noChangeArrowheads="1"/>
            </p:cNvSpPr>
            <p:nvPr/>
          </p:nvSpPr>
          <p:spPr bwMode="auto">
            <a:xfrm>
              <a:off x="107384829" y="113726303"/>
              <a:ext cx="6076483" cy="1491880"/>
            </a:xfrm>
            <a:prstGeom prst="rect">
              <a:avLst/>
            </a:prstGeom>
            <a:solidFill>
              <a:srgbClr val="EAEAEA"/>
            </a:soli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4" name="Line 100"/>
            <p:cNvSpPr>
              <a:spLocks noChangeShapeType="1"/>
            </p:cNvSpPr>
            <p:nvPr/>
          </p:nvSpPr>
          <p:spPr bwMode="auto">
            <a:xfrm>
              <a:off x="107413406" y="114063886"/>
              <a:ext cx="5992088" cy="4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3" name="Group 101"/>
            <p:cNvGrpSpPr>
              <a:grpSpLocks/>
            </p:cNvGrpSpPr>
            <p:nvPr/>
          </p:nvGrpSpPr>
          <p:grpSpPr bwMode="auto">
            <a:xfrm>
              <a:off x="109692087" y="114401468"/>
              <a:ext cx="506374" cy="506374"/>
              <a:chOff x="98954064" y="112841011"/>
              <a:chExt cx="108000" cy="108000"/>
            </a:xfrm>
          </p:grpSpPr>
          <p:sp>
            <p:nvSpPr>
              <p:cNvPr id="124" name="Oval 102"/>
              <p:cNvSpPr>
                <a:spLocks noChangeArrowheads="1"/>
              </p:cNvSpPr>
              <p:nvPr/>
            </p:nvSpPr>
            <p:spPr bwMode="auto">
              <a:xfrm>
                <a:off x="98954064" y="1128410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5" name="Rectangle 103"/>
              <p:cNvSpPr>
                <a:spLocks noChangeArrowheads="1"/>
              </p:cNvSpPr>
              <p:nvPr/>
            </p:nvSpPr>
            <p:spPr bwMode="auto">
              <a:xfrm>
                <a:off x="98981727" y="1128853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6" name="Oval 104"/>
              <p:cNvSpPr>
                <a:spLocks noChangeArrowheads="1"/>
              </p:cNvSpPr>
              <p:nvPr/>
            </p:nvSpPr>
            <p:spPr bwMode="auto">
              <a:xfrm>
                <a:off x="98990064" y="1128770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4" name="Group 105"/>
            <p:cNvGrpSpPr>
              <a:grpSpLocks/>
            </p:cNvGrpSpPr>
            <p:nvPr/>
          </p:nvGrpSpPr>
          <p:grpSpPr bwMode="auto">
            <a:xfrm>
              <a:off x="110637825" y="114401468"/>
              <a:ext cx="506373" cy="506374"/>
              <a:chOff x="99068364" y="112955311"/>
              <a:chExt cx="108000" cy="108000"/>
            </a:xfrm>
          </p:grpSpPr>
          <p:sp>
            <p:nvSpPr>
              <p:cNvPr id="121" name="Oval 106"/>
              <p:cNvSpPr>
                <a:spLocks noChangeArrowheads="1"/>
              </p:cNvSpPr>
              <p:nvPr/>
            </p:nvSpPr>
            <p:spPr bwMode="auto">
              <a:xfrm>
                <a:off x="99068364" y="1129553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" name="Rectangle 107"/>
              <p:cNvSpPr>
                <a:spLocks noChangeArrowheads="1"/>
              </p:cNvSpPr>
              <p:nvPr/>
            </p:nvSpPr>
            <p:spPr bwMode="auto">
              <a:xfrm>
                <a:off x="99096027" y="1129996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3" name="Oval 108"/>
              <p:cNvSpPr>
                <a:spLocks noChangeArrowheads="1"/>
              </p:cNvSpPr>
              <p:nvPr/>
            </p:nvSpPr>
            <p:spPr bwMode="auto">
              <a:xfrm>
                <a:off x="99104364" y="1129913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" name="Group 109"/>
            <p:cNvGrpSpPr>
              <a:grpSpLocks/>
            </p:cNvGrpSpPr>
            <p:nvPr/>
          </p:nvGrpSpPr>
          <p:grpSpPr bwMode="auto">
            <a:xfrm>
              <a:off x="111555008" y="114401468"/>
              <a:ext cx="506373" cy="506374"/>
              <a:chOff x="99182664" y="113069611"/>
              <a:chExt cx="108000" cy="108000"/>
            </a:xfrm>
          </p:grpSpPr>
          <p:sp>
            <p:nvSpPr>
              <p:cNvPr id="118" name="Oval 110"/>
              <p:cNvSpPr>
                <a:spLocks noChangeArrowheads="1"/>
              </p:cNvSpPr>
              <p:nvPr/>
            </p:nvSpPr>
            <p:spPr bwMode="auto">
              <a:xfrm>
                <a:off x="99182664" y="1130696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9" name="Rectangle 111"/>
              <p:cNvSpPr>
                <a:spLocks noChangeArrowheads="1"/>
              </p:cNvSpPr>
              <p:nvPr/>
            </p:nvSpPr>
            <p:spPr bwMode="auto">
              <a:xfrm>
                <a:off x="99210327" y="1131139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0" name="Oval 112"/>
              <p:cNvSpPr>
                <a:spLocks noChangeArrowheads="1"/>
              </p:cNvSpPr>
              <p:nvPr/>
            </p:nvSpPr>
            <p:spPr bwMode="auto">
              <a:xfrm>
                <a:off x="99218664" y="1131056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" name="Group 113"/>
            <p:cNvGrpSpPr>
              <a:grpSpLocks/>
            </p:cNvGrpSpPr>
            <p:nvPr/>
          </p:nvGrpSpPr>
          <p:grpSpPr bwMode="auto">
            <a:xfrm>
              <a:off x="112477142" y="114401468"/>
              <a:ext cx="506374" cy="506374"/>
              <a:chOff x="99296964" y="113183911"/>
              <a:chExt cx="108000" cy="108000"/>
            </a:xfrm>
          </p:grpSpPr>
          <p:sp>
            <p:nvSpPr>
              <p:cNvPr id="115" name="Oval 114"/>
              <p:cNvSpPr>
                <a:spLocks noChangeArrowheads="1"/>
              </p:cNvSpPr>
              <p:nvPr/>
            </p:nvSpPr>
            <p:spPr bwMode="auto">
              <a:xfrm>
                <a:off x="99296964" y="1131839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6" name="Rectangle 115"/>
              <p:cNvSpPr>
                <a:spLocks noChangeArrowheads="1"/>
              </p:cNvSpPr>
              <p:nvPr/>
            </p:nvSpPr>
            <p:spPr bwMode="auto">
              <a:xfrm>
                <a:off x="99324627" y="1132282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7" name="Oval 116"/>
              <p:cNvSpPr>
                <a:spLocks noChangeArrowheads="1"/>
              </p:cNvSpPr>
              <p:nvPr/>
            </p:nvSpPr>
            <p:spPr bwMode="auto">
              <a:xfrm>
                <a:off x="99332964" y="1132199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7" name="Group 117"/>
            <p:cNvGrpSpPr>
              <a:grpSpLocks/>
            </p:cNvGrpSpPr>
            <p:nvPr/>
          </p:nvGrpSpPr>
          <p:grpSpPr bwMode="auto">
            <a:xfrm>
              <a:off x="108769320" y="114401468"/>
              <a:ext cx="506374" cy="506374"/>
              <a:chOff x="99411264" y="113298211"/>
              <a:chExt cx="108000" cy="108000"/>
            </a:xfrm>
          </p:grpSpPr>
          <p:sp>
            <p:nvSpPr>
              <p:cNvPr id="112" name="Oval 118"/>
              <p:cNvSpPr>
                <a:spLocks noChangeArrowheads="1"/>
              </p:cNvSpPr>
              <p:nvPr/>
            </p:nvSpPr>
            <p:spPr bwMode="auto">
              <a:xfrm>
                <a:off x="99411264" y="1132982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3" name="Rectangle 119"/>
              <p:cNvSpPr>
                <a:spLocks noChangeArrowheads="1"/>
              </p:cNvSpPr>
              <p:nvPr/>
            </p:nvSpPr>
            <p:spPr bwMode="auto">
              <a:xfrm>
                <a:off x="99438927" y="1133425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4" name="Oval 120"/>
              <p:cNvSpPr>
                <a:spLocks noChangeArrowheads="1"/>
              </p:cNvSpPr>
              <p:nvPr/>
            </p:nvSpPr>
            <p:spPr bwMode="auto">
              <a:xfrm>
                <a:off x="99447264" y="1133342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" name="Group 121"/>
            <p:cNvGrpSpPr>
              <a:grpSpLocks/>
            </p:cNvGrpSpPr>
            <p:nvPr/>
          </p:nvGrpSpPr>
          <p:grpSpPr bwMode="auto">
            <a:xfrm>
              <a:off x="107835384" y="114401468"/>
              <a:ext cx="506374" cy="506374"/>
              <a:chOff x="99525564" y="113412511"/>
              <a:chExt cx="108000" cy="108000"/>
            </a:xfrm>
          </p:grpSpPr>
          <p:sp>
            <p:nvSpPr>
              <p:cNvPr id="109" name="Oval 122"/>
              <p:cNvSpPr>
                <a:spLocks noChangeArrowheads="1"/>
              </p:cNvSpPr>
              <p:nvPr/>
            </p:nvSpPr>
            <p:spPr bwMode="auto">
              <a:xfrm>
                <a:off x="99525564" y="1134125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0" name="Rectangle 123"/>
              <p:cNvSpPr>
                <a:spLocks noChangeArrowheads="1"/>
              </p:cNvSpPr>
              <p:nvPr/>
            </p:nvSpPr>
            <p:spPr bwMode="auto">
              <a:xfrm>
                <a:off x="99553227" y="1134568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1" name="Oval 124"/>
              <p:cNvSpPr>
                <a:spLocks noChangeArrowheads="1"/>
              </p:cNvSpPr>
              <p:nvPr/>
            </p:nvSpPr>
            <p:spPr bwMode="auto">
              <a:xfrm>
                <a:off x="99561564" y="1134485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1" name="Oval 125"/>
            <p:cNvSpPr>
              <a:spLocks noChangeArrowheads="1"/>
            </p:cNvSpPr>
            <p:nvPr/>
          </p:nvSpPr>
          <p:spPr bwMode="auto">
            <a:xfrm>
              <a:off x="110169884" y="113167629"/>
              <a:ext cx="506373" cy="506373"/>
            </a:xfrm>
            <a:prstGeom prst="ellipse">
              <a:avLst/>
            </a:prstGeom>
            <a:solidFill>
              <a:srgbClr val="FF0000"/>
            </a:solidFill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2" name="Rectangle 126"/>
            <p:cNvSpPr>
              <a:spLocks noChangeArrowheads="1"/>
            </p:cNvSpPr>
            <p:nvPr/>
          </p:nvSpPr>
          <p:spPr bwMode="auto">
            <a:xfrm>
              <a:off x="107075824" y="113388721"/>
              <a:ext cx="658285" cy="303829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9" name="Group 127"/>
            <p:cNvGrpSpPr>
              <a:grpSpLocks/>
            </p:cNvGrpSpPr>
            <p:nvPr/>
          </p:nvGrpSpPr>
          <p:grpSpPr bwMode="auto">
            <a:xfrm>
              <a:off x="106738241" y="113395421"/>
              <a:ext cx="1012747" cy="311818"/>
              <a:chOff x="11115115" y="23697838"/>
              <a:chExt cx="360000" cy="110840"/>
            </a:xfrm>
          </p:grpSpPr>
          <p:sp>
            <p:nvSpPr>
              <p:cNvPr id="93" name="Rectangle 128"/>
              <p:cNvSpPr>
                <a:spLocks noChangeArrowheads="1"/>
              </p:cNvSpPr>
              <p:nvPr/>
            </p:nvSpPr>
            <p:spPr bwMode="auto">
              <a:xfrm>
                <a:off x="11115115" y="23698424"/>
                <a:ext cx="360000" cy="1095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4" name="Rectangle 129"/>
              <p:cNvSpPr>
                <a:spLocks noChangeArrowheads="1"/>
              </p:cNvSpPr>
              <p:nvPr/>
            </p:nvSpPr>
            <p:spPr bwMode="auto">
              <a:xfrm>
                <a:off x="11149117" y="23732426"/>
                <a:ext cx="45336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5" name="Rectangle 130"/>
              <p:cNvSpPr>
                <a:spLocks noChangeArrowheads="1"/>
              </p:cNvSpPr>
              <p:nvPr/>
            </p:nvSpPr>
            <p:spPr bwMode="auto">
              <a:xfrm>
                <a:off x="11273790" y="23732426"/>
                <a:ext cx="45335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0" name="Group 131"/>
              <p:cNvGrpSpPr>
                <a:grpSpLocks/>
              </p:cNvGrpSpPr>
              <p:nvPr/>
            </p:nvGrpSpPr>
            <p:grpSpPr bwMode="auto">
              <a:xfrm>
                <a:off x="11225133" y="23698394"/>
                <a:ext cx="22212" cy="18919"/>
                <a:chOff x="11225133" y="23698394"/>
                <a:chExt cx="22212" cy="18919"/>
              </a:xfrm>
            </p:grpSpPr>
            <p:sp>
              <p:nvSpPr>
                <p:cNvPr id="107" name="Line 132"/>
                <p:cNvSpPr>
                  <a:spLocks noChangeShapeType="1"/>
                </p:cNvSpPr>
                <p:nvPr/>
              </p:nvSpPr>
              <p:spPr bwMode="auto">
                <a:xfrm>
                  <a:off x="11225133" y="23698394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8" name="Line 133"/>
                <p:cNvSpPr>
                  <a:spLocks noChangeShapeType="1"/>
                </p:cNvSpPr>
                <p:nvPr/>
              </p:nvSpPr>
              <p:spPr bwMode="auto">
                <a:xfrm flipH="1">
                  <a:off x="11236011" y="23698425"/>
                  <a:ext cx="11334" cy="188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1" name="Group 134"/>
              <p:cNvGrpSpPr>
                <a:grpSpLocks/>
              </p:cNvGrpSpPr>
              <p:nvPr/>
            </p:nvGrpSpPr>
            <p:grpSpPr bwMode="auto">
              <a:xfrm>
                <a:off x="11225971" y="23789782"/>
                <a:ext cx="22515" cy="18896"/>
                <a:chOff x="11225971" y="23789782"/>
                <a:chExt cx="22515" cy="18896"/>
              </a:xfrm>
            </p:grpSpPr>
            <p:sp>
              <p:nvSpPr>
                <p:cNvPr id="105" name="Line 135"/>
                <p:cNvSpPr>
                  <a:spLocks noChangeShapeType="1"/>
                </p:cNvSpPr>
                <p:nvPr/>
              </p:nvSpPr>
              <p:spPr bwMode="auto">
                <a:xfrm flipH="1">
                  <a:off x="11225971" y="23789788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6" name="Line 136"/>
                <p:cNvSpPr>
                  <a:spLocks noChangeShapeType="1"/>
                </p:cNvSpPr>
                <p:nvPr/>
              </p:nvSpPr>
              <p:spPr bwMode="auto">
                <a:xfrm>
                  <a:off x="11237153" y="23789782"/>
                  <a:ext cx="11333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2" name="Group 137"/>
              <p:cNvGrpSpPr>
                <a:grpSpLocks/>
              </p:cNvGrpSpPr>
              <p:nvPr/>
            </p:nvGrpSpPr>
            <p:grpSpPr bwMode="auto">
              <a:xfrm>
                <a:off x="11346719" y="23697838"/>
                <a:ext cx="22517" cy="18896"/>
                <a:chOff x="11346719" y="23697838"/>
                <a:chExt cx="22517" cy="18896"/>
              </a:xfrm>
            </p:grpSpPr>
            <p:sp>
              <p:nvSpPr>
                <p:cNvPr id="103" name="Line 138"/>
                <p:cNvSpPr>
                  <a:spLocks noChangeShapeType="1"/>
                </p:cNvSpPr>
                <p:nvPr/>
              </p:nvSpPr>
              <p:spPr bwMode="auto">
                <a:xfrm>
                  <a:off x="11346719" y="23697844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4" name="Line 139"/>
                <p:cNvSpPr>
                  <a:spLocks noChangeShapeType="1"/>
                </p:cNvSpPr>
                <p:nvPr/>
              </p:nvSpPr>
              <p:spPr bwMode="auto">
                <a:xfrm flipH="1">
                  <a:off x="11357902" y="23697838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3" name="Group 140"/>
              <p:cNvGrpSpPr>
                <a:grpSpLocks/>
              </p:cNvGrpSpPr>
              <p:nvPr/>
            </p:nvGrpSpPr>
            <p:grpSpPr bwMode="auto">
              <a:xfrm>
                <a:off x="11347556" y="23789165"/>
                <a:ext cx="22820" cy="18919"/>
                <a:chOff x="11347556" y="23789165"/>
                <a:chExt cx="22820" cy="18919"/>
              </a:xfrm>
            </p:grpSpPr>
            <p:sp>
              <p:nvSpPr>
                <p:cNvPr id="101" name="Line 141"/>
                <p:cNvSpPr>
                  <a:spLocks noChangeShapeType="1"/>
                </p:cNvSpPr>
                <p:nvPr/>
              </p:nvSpPr>
              <p:spPr bwMode="auto">
                <a:xfrm flipH="1">
                  <a:off x="11347556" y="23789165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" name="Line 142"/>
                <p:cNvSpPr>
                  <a:spLocks noChangeShapeType="1"/>
                </p:cNvSpPr>
                <p:nvPr/>
              </p:nvSpPr>
              <p:spPr bwMode="auto">
                <a:xfrm>
                  <a:off x="11359043" y="23789194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00" name="Rectangle 143"/>
              <p:cNvSpPr>
                <a:spLocks noChangeArrowheads="1"/>
              </p:cNvSpPr>
              <p:nvPr/>
            </p:nvSpPr>
            <p:spPr bwMode="auto">
              <a:xfrm>
                <a:off x="11399892" y="23735205"/>
                <a:ext cx="45335" cy="41557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" name="Rectangle 144"/>
            <p:cNvSpPr>
              <a:spLocks noChangeArrowheads="1"/>
            </p:cNvSpPr>
            <p:nvPr/>
          </p:nvSpPr>
          <p:spPr bwMode="auto">
            <a:xfrm>
              <a:off x="107075824" y="113005874"/>
              <a:ext cx="658281" cy="303829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4" name="Group 145"/>
            <p:cNvGrpSpPr>
              <a:grpSpLocks/>
            </p:cNvGrpSpPr>
            <p:nvPr/>
          </p:nvGrpSpPr>
          <p:grpSpPr bwMode="auto">
            <a:xfrm>
              <a:off x="106738241" y="113012574"/>
              <a:ext cx="1012743" cy="311800"/>
              <a:chOff x="11305567" y="23888332"/>
              <a:chExt cx="360000" cy="110834"/>
            </a:xfrm>
          </p:grpSpPr>
          <p:sp>
            <p:nvSpPr>
              <p:cNvPr id="77" name="Rectangle 146"/>
              <p:cNvSpPr>
                <a:spLocks noChangeArrowheads="1"/>
              </p:cNvSpPr>
              <p:nvPr/>
            </p:nvSpPr>
            <p:spPr bwMode="auto">
              <a:xfrm>
                <a:off x="11305567" y="23888921"/>
                <a:ext cx="360000" cy="1095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8" name="Rectangle 147"/>
              <p:cNvSpPr>
                <a:spLocks noChangeArrowheads="1"/>
              </p:cNvSpPr>
              <p:nvPr/>
            </p:nvSpPr>
            <p:spPr bwMode="auto">
              <a:xfrm>
                <a:off x="11339567" y="23922920"/>
                <a:ext cx="45337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9" name="Rectangle 148"/>
              <p:cNvSpPr>
                <a:spLocks noChangeArrowheads="1"/>
              </p:cNvSpPr>
              <p:nvPr/>
            </p:nvSpPr>
            <p:spPr bwMode="auto">
              <a:xfrm>
                <a:off x="11464241" y="23922920"/>
                <a:ext cx="45335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5" name="Group 149"/>
              <p:cNvGrpSpPr>
                <a:grpSpLocks/>
              </p:cNvGrpSpPr>
              <p:nvPr/>
            </p:nvGrpSpPr>
            <p:grpSpPr bwMode="auto">
              <a:xfrm>
                <a:off x="11415028" y="23888921"/>
                <a:ext cx="22767" cy="18900"/>
                <a:chOff x="11415028" y="23888921"/>
                <a:chExt cx="22767" cy="18900"/>
              </a:xfrm>
            </p:grpSpPr>
            <p:sp>
              <p:nvSpPr>
                <p:cNvPr id="91" name="Line 150"/>
                <p:cNvSpPr>
                  <a:spLocks noChangeShapeType="1"/>
                </p:cNvSpPr>
                <p:nvPr/>
              </p:nvSpPr>
              <p:spPr bwMode="auto">
                <a:xfrm>
                  <a:off x="11415028" y="23888933"/>
                  <a:ext cx="11336" cy="188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" name="Line 151"/>
                <p:cNvSpPr>
                  <a:spLocks noChangeShapeType="1"/>
                </p:cNvSpPr>
                <p:nvPr/>
              </p:nvSpPr>
              <p:spPr bwMode="auto">
                <a:xfrm flipH="1">
                  <a:off x="11426461" y="23888921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6" name="Group 152"/>
              <p:cNvGrpSpPr>
                <a:grpSpLocks/>
              </p:cNvGrpSpPr>
              <p:nvPr/>
            </p:nvGrpSpPr>
            <p:grpSpPr bwMode="auto">
              <a:xfrm>
                <a:off x="11416925" y="23980276"/>
                <a:ext cx="22015" cy="18890"/>
                <a:chOff x="11416925" y="23980276"/>
                <a:chExt cx="22015" cy="18890"/>
              </a:xfrm>
            </p:grpSpPr>
            <p:sp>
              <p:nvSpPr>
                <p:cNvPr id="89" name="Line 153"/>
                <p:cNvSpPr>
                  <a:spLocks noChangeShapeType="1"/>
                </p:cNvSpPr>
                <p:nvPr/>
              </p:nvSpPr>
              <p:spPr bwMode="auto">
                <a:xfrm flipH="1">
                  <a:off x="11416925" y="23980276"/>
                  <a:ext cx="11335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0" name="Line 154"/>
                <p:cNvSpPr>
                  <a:spLocks noChangeShapeType="1"/>
                </p:cNvSpPr>
                <p:nvPr/>
              </p:nvSpPr>
              <p:spPr bwMode="auto">
                <a:xfrm>
                  <a:off x="11427607" y="23980276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7" name="Group 155"/>
              <p:cNvGrpSpPr>
                <a:grpSpLocks/>
              </p:cNvGrpSpPr>
              <p:nvPr/>
            </p:nvGrpSpPr>
            <p:grpSpPr bwMode="auto">
              <a:xfrm>
                <a:off x="11536910" y="23888332"/>
                <a:ext cx="22777" cy="18890"/>
                <a:chOff x="11536910" y="23888332"/>
                <a:chExt cx="22777" cy="18890"/>
              </a:xfrm>
            </p:grpSpPr>
            <p:sp>
              <p:nvSpPr>
                <p:cNvPr id="87" name="Line 156"/>
                <p:cNvSpPr>
                  <a:spLocks noChangeShapeType="1"/>
                </p:cNvSpPr>
                <p:nvPr/>
              </p:nvSpPr>
              <p:spPr bwMode="auto">
                <a:xfrm>
                  <a:off x="11536910" y="23888332"/>
                  <a:ext cx="11336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" name="Line 157"/>
                <p:cNvSpPr>
                  <a:spLocks noChangeShapeType="1"/>
                </p:cNvSpPr>
                <p:nvPr/>
              </p:nvSpPr>
              <p:spPr bwMode="auto">
                <a:xfrm flipH="1">
                  <a:off x="11548353" y="23888332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8" name="Group 158"/>
              <p:cNvGrpSpPr>
                <a:grpSpLocks/>
              </p:cNvGrpSpPr>
              <p:nvPr/>
            </p:nvGrpSpPr>
            <p:grpSpPr bwMode="auto">
              <a:xfrm>
                <a:off x="11538517" y="23979667"/>
                <a:ext cx="22313" cy="18912"/>
                <a:chOff x="11538517" y="23979667"/>
                <a:chExt cx="22313" cy="18912"/>
              </a:xfrm>
            </p:grpSpPr>
            <p:sp>
              <p:nvSpPr>
                <p:cNvPr id="85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11538517" y="23979667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" name="Line 160"/>
                <p:cNvSpPr>
                  <a:spLocks noChangeShapeType="1"/>
                </p:cNvSpPr>
                <p:nvPr/>
              </p:nvSpPr>
              <p:spPr bwMode="auto">
                <a:xfrm>
                  <a:off x="11549497" y="23979689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84" name="Rectangle 161"/>
              <p:cNvSpPr>
                <a:spLocks noChangeArrowheads="1"/>
              </p:cNvSpPr>
              <p:nvPr/>
            </p:nvSpPr>
            <p:spPr bwMode="auto">
              <a:xfrm>
                <a:off x="11590343" y="23925700"/>
                <a:ext cx="45336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6" name="Text Box 3"/>
            <p:cNvSpPr txBox="1">
              <a:spLocks noChangeArrowheads="1"/>
            </p:cNvSpPr>
            <p:nvPr/>
          </p:nvSpPr>
          <p:spPr bwMode="auto">
            <a:xfrm rot="-5400000">
              <a:off x="112054090" y="112422881"/>
              <a:ext cx="1429994" cy="75956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SIREN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 Box 4"/>
            <p:cNvSpPr txBox="1">
              <a:spLocks noChangeArrowheads="1"/>
            </p:cNvSpPr>
            <p:nvPr/>
          </p:nvSpPr>
          <p:spPr bwMode="auto">
            <a:xfrm rot="-5400000">
              <a:off x="108096418" y="112339045"/>
              <a:ext cx="1820798" cy="741607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TAMPER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22" name="Straight Connector 221"/>
          <p:cNvCxnSpPr/>
          <p:nvPr/>
        </p:nvCxnSpPr>
        <p:spPr>
          <a:xfrm>
            <a:off x="2520281" y="3312617"/>
            <a:ext cx="0" cy="29523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/>
          <p:nvPr/>
        </p:nvCxnSpPr>
        <p:spPr>
          <a:xfrm flipV="1">
            <a:off x="11017225" y="6264945"/>
            <a:ext cx="0" cy="43924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/>
          <p:nvPr/>
        </p:nvCxnSpPr>
        <p:spPr>
          <a:xfrm flipV="1">
            <a:off x="14833649" y="10153377"/>
            <a:ext cx="0" cy="50405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/>
          <p:cNvCxnSpPr/>
          <p:nvPr/>
        </p:nvCxnSpPr>
        <p:spPr>
          <a:xfrm flipV="1">
            <a:off x="15049673" y="10153377"/>
            <a:ext cx="0" cy="50405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/>
          <p:cNvCxnSpPr/>
          <p:nvPr/>
        </p:nvCxnSpPr>
        <p:spPr>
          <a:xfrm flipH="1">
            <a:off x="2520281" y="6264945"/>
            <a:ext cx="849694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/>
          <p:nvPr/>
        </p:nvCxnSpPr>
        <p:spPr>
          <a:xfrm>
            <a:off x="15049673" y="10657433"/>
            <a:ext cx="108012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232"/>
          <p:cNvCxnSpPr/>
          <p:nvPr/>
        </p:nvCxnSpPr>
        <p:spPr>
          <a:xfrm>
            <a:off x="2880321" y="3312617"/>
            <a:ext cx="0" cy="2736304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/>
          <p:nvPr/>
        </p:nvCxnSpPr>
        <p:spPr>
          <a:xfrm flipV="1">
            <a:off x="16849873" y="10153377"/>
            <a:ext cx="0" cy="108012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236"/>
          <p:cNvCxnSpPr/>
          <p:nvPr/>
        </p:nvCxnSpPr>
        <p:spPr>
          <a:xfrm flipH="1">
            <a:off x="2880321" y="6048921"/>
            <a:ext cx="8352928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>
            <a:off x="2160241" y="3312617"/>
            <a:ext cx="0" cy="31683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flipV="1">
            <a:off x="18722081" y="10153377"/>
            <a:ext cx="0" cy="165618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/>
          <p:nvPr/>
        </p:nvCxnSpPr>
        <p:spPr>
          <a:xfrm flipV="1">
            <a:off x="19370153" y="10153377"/>
            <a:ext cx="0" cy="1944216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>
            <a:off x="11881321" y="3312617"/>
            <a:ext cx="0" cy="8784976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>
            <a:off x="11881321" y="12097593"/>
            <a:ext cx="7488832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/>
          <p:cNvCxnSpPr/>
          <p:nvPr/>
        </p:nvCxnSpPr>
        <p:spPr>
          <a:xfrm flipH="1">
            <a:off x="2160241" y="6480969"/>
            <a:ext cx="864096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Connector 219"/>
          <p:cNvCxnSpPr/>
          <p:nvPr/>
        </p:nvCxnSpPr>
        <p:spPr>
          <a:xfrm flipV="1">
            <a:off x="16129793" y="10225385"/>
            <a:ext cx="0" cy="43204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 flipH="1">
            <a:off x="11017225" y="10657433"/>
            <a:ext cx="381642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/>
          <p:cNvCxnSpPr/>
          <p:nvPr/>
        </p:nvCxnSpPr>
        <p:spPr>
          <a:xfrm flipV="1">
            <a:off x="11233249" y="6048921"/>
            <a:ext cx="0" cy="5184576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/>
          <p:cNvCxnSpPr/>
          <p:nvPr/>
        </p:nvCxnSpPr>
        <p:spPr>
          <a:xfrm flipH="1">
            <a:off x="11233249" y="11233497"/>
            <a:ext cx="5616624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Connector 242"/>
          <p:cNvCxnSpPr/>
          <p:nvPr/>
        </p:nvCxnSpPr>
        <p:spPr>
          <a:xfrm flipH="1">
            <a:off x="10801201" y="11809561"/>
            <a:ext cx="792088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 flipV="1">
            <a:off x="10801201" y="6480969"/>
            <a:ext cx="0" cy="532859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/>
          <p:cNvCxnSpPr/>
          <p:nvPr/>
        </p:nvCxnSpPr>
        <p:spPr>
          <a:xfrm>
            <a:off x="3312369" y="3312617"/>
            <a:ext cx="0" cy="252028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/>
          <p:cNvCxnSpPr/>
          <p:nvPr/>
        </p:nvCxnSpPr>
        <p:spPr>
          <a:xfrm>
            <a:off x="11449273" y="5832897"/>
            <a:ext cx="0" cy="5112568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/>
          <p:nvPr/>
        </p:nvCxnSpPr>
        <p:spPr>
          <a:xfrm flipH="1">
            <a:off x="3312369" y="5832897"/>
            <a:ext cx="8136904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227"/>
          <p:cNvCxnSpPr/>
          <p:nvPr/>
        </p:nvCxnSpPr>
        <p:spPr>
          <a:xfrm>
            <a:off x="15481721" y="10153377"/>
            <a:ext cx="0" cy="792088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/>
          <p:cNvCxnSpPr/>
          <p:nvPr/>
        </p:nvCxnSpPr>
        <p:spPr>
          <a:xfrm flipH="1">
            <a:off x="11449273" y="10945465"/>
            <a:ext cx="4032448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Text Box 50"/>
          <p:cNvSpPr txBox="1">
            <a:spLocks noChangeArrowheads="1"/>
          </p:cNvSpPr>
          <p:nvPr/>
        </p:nvSpPr>
        <p:spPr bwMode="auto">
          <a:xfrm>
            <a:off x="1224137" y="6552977"/>
            <a:ext cx="8496944" cy="63367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 1 Reset Time: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(300 second by default)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Change to 0 Seconds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If no Sirens are connected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The Strobe light will keep flashing until Activation is cleared by a user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1" name="Text Box 50"/>
          <p:cNvSpPr txBox="1">
            <a:spLocks noChangeArrowheads="1"/>
          </p:cNvSpPr>
          <p:nvPr/>
        </p:nvSpPr>
        <p:spPr bwMode="auto">
          <a:xfrm>
            <a:off x="13393489" y="4032697"/>
            <a:ext cx="8496944" cy="2304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 1 = Strobe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Output 2 = Siren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504057" y="432297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External Siren 6-Core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4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 rot="10800000">
            <a:off x="13609513" y="5832897"/>
            <a:ext cx="7693052" cy="4714788"/>
            <a:chOff x="106594229" y="110503228"/>
            <a:chExt cx="7692726" cy="4714955"/>
          </a:xfrm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06594229" y="110503228"/>
              <a:ext cx="7692726" cy="464175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3" name="Text Box 6"/>
            <p:cNvSpPr txBox="1">
              <a:spLocks noChangeArrowheads="1"/>
            </p:cNvSpPr>
            <p:nvPr/>
          </p:nvSpPr>
          <p:spPr bwMode="auto">
            <a:xfrm rot="-5400000">
              <a:off x="109660288" y="112177487"/>
              <a:ext cx="1181538" cy="675165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LED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 rot="16200000">
              <a:off x="110394758" y="112253804"/>
              <a:ext cx="2160000" cy="675165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STROBE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>
              <a:off x="110927395" y="112258087"/>
              <a:ext cx="306141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>
              <a:off x="112219042" y="112258087"/>
              <a:ext cx="299759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>
              <a:off x="109687174" y="112236955"/>
              <a:ext cx="299759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112809811" y="112122787"/>
              <a:ext cx="253187" cy="253187"/>
              <a:chOff x="15210253" y="24903811"/>
              <a:chExt cx="54000" cy="54000"/>
            </a:xfrm>
          </p:grpSpPr>
          <p:sp>
            <p:nvSpPr>
              <p:cNvPr id="191" name="Line 12"/>
              <p:cNvSpPr>
                <a:spLocks noChangeShapeType="1"/>
              </p:cNvSpPr>
              <p:nvPr/>
            </p:nvSpPr>
            <p:spPr bwMode="auto">
              <a:xfrm>
                <a:off x="15237253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2" name="Line 13"/>
              <p:cNvSpPr>
                <a:spLocks noChangeShapeType="1"/>
              </p:cNvSpPr>
              <p:nvPr/>
            </p:nvSpPr>
            <p:spPr bwMode="auto">
              <a:xfrm>
                <a:off x="15210253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11577368" y="112133951"/>
              <a:ext cx="253187" cy="253186"/>
              <a:chOff x="14418253" y="24903811"/>
              <a:chExt cx="54000" cy="54000"/>
            </a:xfrm>
          </p:grpSpPr>
          <p:sp>
            <p:nvSpPr>
              <p:cNvPr id="189" name="Line 15"/>
              <p:cNvSpPr>
                <a:spLocks noChangeShapeType="1"/>
              </p:cNvSpPr>
              <p:nvPr/>
            </p:nvSpPr>
            <p:spPr bwMode="auto">
              <a:xfrm>
                <a:off x="14445253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0" name="Line 16"/>
              <p:cNvSpPr>
                <a:spLocks noChangeShapeType="1"/>
              </p:cNvSpPr>
              <p:nvPr/>
            </p:nvSpPr>
            <p:spPr bwMode="auto">
              <a:xfrm>
                <a:off x="14418253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110363281" y="112122787"/>
              <a:ext cx="253187" cy="253187"/>
              <a:chOff x="14688454" y="24903811"/>
              <a:chExt cx="54000" cy="54000"/>
            </a:xfrm>
          </p:grpSpPr>
          <p:sp>
            <p:nvSpPr>
              <p:cNvPr id="187" name="Line 18"/>
              <p:cNvSpPr>
                <a:spLocks noChangeShapeType="1"/>
              </p:cNvSpPr>
              <p:nvPr/>
            </p:nvSpPr>
            <p:spPr bwMode="auto">
              <a:xfrm>
                <a:off x="14715454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" name="Line 19"/>
              <p:cNvSpPr>
                <a:spLocks noChangeShapeType="1"/>
              </p:cNvSpPr>
              <p:nvPr/>
            </p:nvSpPr>
            <p:spPr bwMode="auto">
              <a:xfrm>
                <a:off x="14688454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 rot="-5400000">
              <a:off x="113004507" y="112726056"/>
              <a:ext cx="1097143" cy="1012747"/>
              <a:chOff x="21329714" y="18067239"/>
              <a:chExt cx="234000" cy="216000"/>
            </a:xfrm>
          </p:grpSpPr>
          <p:sp>
            <p:nvSpPr>
              <p:cNvPr id="185" name="Rectangle 21"/>
              <p:cNvSpPr>
                <a:spLocks noChangeArrowheads="1"/>
              </p:cNvSpPr>
              <p:nvPr/>
            </p:nvSpPr>
            <p:spPr bwMode="auto">
              <a:xfrm>
                <a:off x="21371008" y="18067239"/>
                <a:ext cx="151411" cy="216000"/>
              </a:xfrm>
              <a:prstGeom prst="rect">
                <a:avLst/>
              </a:prstGeom>
              <a:noFill/>
              <a:ln w="127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" name="Rectangle 22"/>
              <p:cNvSpPr>
                <a:spLocks noChangeArrowheads="1"/>
              </p:cNvSpPr>
              <p:nvPr/>
            </p:nvSpPr>
            <p:spPr bwMode="auto">
              <a:xfrm>
                <a:off x="21329714" y="18121239"/>
                <a:ext cx="234000" cy="10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27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4" name="Text Box 23"/>
            <p:cNvSpPr txBox="1">
              <a:spLocks noChangeArrowheads="1"/>
            </p:cNvSpPr>
            <p:nvPr/>
          </p:nvSpPr>
          <p:spPr bwMode="auto">
            <a:xfrm rot="-5400000">
              <a:off x="107499675" y="111962477"/>
              <a:ext cx="1097143" cy="741607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EOL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Group 24"/>
            <p:cNvGrpSpPr>
              <a:grpSpLocks/>
            </p:cNvGrpSpPr>
            <p:nvPr/>
          </p:nvGrpSpPr>
          <p:grpSpPr bwMode="auto">
            <a:xfrm rot="-10800000">
              <a:off x="107582207" y="110772486"/>
              <a:ext cx="1898882" cy="1265910"/>
              <a:chOff x="26942286" y="23790096"/>
              <a:chExt cx="404996" cy="269995"/>
            </a:xfrm>
          </p:grpSpPr>
          <p:sp>
            <p:nvSpPr>
              <p:cNvPr id="169" name="Rectangle 25"/>
              <p:cNvSpPr>
                <a:spLocks noChangeArrowheads="1"/>
              </p:cNvSpPr>
              <p:nvPr/>
            </p:nvSpPr>
            <p:spPr bwMode="auto">
              <a:xfrm>
                <a:off x="26942288" y="23790096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0" name="Oval 26"/>
              <p:cNvSpPr>
                <a:spLocks noChangeArrowheads="1"/>
              </p:cNvSpPr>
              <p:nvPr/>
            </p:nvSpPr>
            <p:spPr bwMode="auto">
              <a:xfrm>
                <a:off x="26953086" y="23881896"/>
                <a:ext cx="107998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1" name="Oval 27"/>
              <p:cNvSpPr>
                <a:spLocks noChangeArrowheads="1"/>
              </p:cNvSpPr>
              <p:nvPr/>
            </p:nvSpPr>
            <p:spPr bwMode="auto">
              <a:xfrm>
                <a:off x="27088084" y="23881893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2" name="Rectangle 28"/>
              <p:cNvSpPr>
                <a:spLocks noChangeArrowheads="1"/>
              </p:cNvSpPr>
              <p:nvPr/>
            </p:nvSpPr>
            <p:spPr bwMode="auto">
              <a:xfrm>
                <a:off x="26942286" y="23790096"/>
                <a:ext cx="404996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3" name="Rectangle 29"/>
              <p:cNvSpPr>
                <a:spLocks noChangeArrowheads="1"/>
              </p:cNvSpPr>
              <p:nvPr/>
            </p:nvSpPr>
            <p:spPr bwMode="auto">
              <a:xfrm>
                <a:off x="26942286" y="24022292"/>
                <a:ext cx="404994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4" name="Rectangle 30"/>
              <p:cNvSpPr>
                <a:spLocks noChangeArrowheads="1"/>
              </p:cNvSpPr>
              <p:nvPr/>
            </p:nvSpPr>
            <p:spPr bwMode="auto">
              <a:xfrm>
                <a:off x="26985486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5" name="Rectangle 31"/>
              <p:cNvSpPr>
                <a:spLocks noChangeArrowheads="1"/>
              </p:cNvSpPr>
              <p:nvPr/>
            </p:nvSpPr>
            <p:spPr bwMode="auto">
              <a:xfrm>
                <a:off x="27120483" y="23795496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6" name="Rectangle 32"/>
              <p:cNvSpPr>
                <a:spLocks noChangeArrowheads="1"/>
              </p:cNvSpPr>
              <p:nvPr/>
            </p:nvSpPr>
            <p:spPr bwMode="auto">
              <a:xfrm>
                <a:off x="27066483" y="24022292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7" name="Line 33"/>
              <p:cNvSpPr>
                <a:spLocks noChangeShapeType="1"/>
              </p:cNvSpPr>
              <p:nvPr/>
            </p:nvSpPr>
            <p:spPr bwMode="auto">
              <a:xfrm flipV="1">
                <a:off x="26953086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8" name="Line 34"/>
              <p:cNvSpPr>
                <a:spLocks noChangeShapeType="1"/>
              </p:cNvSpPr>
              <p:nvPr/>
            </p:nvSpPr>
            <p:spPr bwMode="auto">
              <a:xfrm flipV="1">
                <a:off x="27336482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9" name="Line 35"/>
              <p:cNvSpPr>
                <a:spLocks noChangeShapeType="1"/>
              </p:cNvSpPr>
              <p:nvPr/>
            </p:nvSpPr>
            <p:spPr bwMode="auto">
              <a:xfrm flipV="1">
                <a:off x="26963886" y="23904843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0" name="Line 36"/>
              <p:cNvSpPr>
                <a:spLocks noChangeShapeType="1"/>
              </p:cNvSpPr>
              <p:nvPr/>
            </p:nvSpPr>
            <p:spPr bwMode="auto">
              <a:xfrm flipH="1" flipV="1">
                <a:off x="27088083" y="23925093"/>
                <a:ext cx="107999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1" name="Oval 37"/>
              <p:cNvSpPr>
                <a:spLocks noChangeArrowheads="1"/>
              </p:cNvSpPr>
              <p:nvPr/>
            </p:nvSpPr>
            <p:spPr bwMode="auto">
              <a:xfrm>
                <a:off x="27225784" y="23881896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2" name="Line 38"/>
              <p:cNvSpPr>
                <a:spLocks noChangeShapeType="1"/>
              </p:cNvSpPr>
              <p:nvPr/>
            </p:nvSpPr>
            <p:spPr bwMode="auto">
              <a:xfrm flipV="1">
                <a:off x="27267632" y="23884593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3" name="Rectangle 39"/>
              <p:cNvSpPr>
                <a:spLocks noChangeArrowheads="1"/>
              </p:cNvSpPr>
              <p:nvPr/>
            </p:nvSpPr>
            <p:spPr bwMode="auto">
              <a:xfrm>
                <a:off x="27201483" y="24022290"/>
                <a:ext cx="21600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4" name="Rectangle 40"/>
              <p:cNvSpPr>
                <a:spLocks noChangeArrowheads="1"/>
              </p:cNvSpPr>
              <p:nvPr/>
            </p:nvSpPr>
            <p:spPr bwMode="auto">
              <a:xfrm>
                <a:off x="27260882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 rot="-10800000">
              <a:off x="109481108" y="110772486"/>
              <a:ext cx="1898873" cy="1265915"/>
              <a:chOff x="27347286" y="23790095"/>
              <a:chExt cx="404994" cy="269996"/>
            </a:xfrm>
          </p:grpSpPr>
          <p:sp>
            <p:nvSpPr>
              <p:cNvPr id="153" name="Rectangle 42"/>
              <p:cNvSpPr>
                <a:spLocks noChangeArrowheads="1"/>
              </p:cNvSpPr>
              <p:nvPr/>
            </p:nvSpPr>
            <p:spPr bwMode="auto">
              <a:xfrm>
                <a:off x="27347286" y="23790095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4" name="Oval 43"/>
              <p:cNvSpPr>
                <a:spLocks noChangeArrowheads="1"/>
              </p:cNvSpPr>
              <p:nvPr/>
            </p:nvSpPr>
            <p:spPr bwMode="auto">
              <a:xfrm>
                <a:off x="27358085" y="23881896"/>
                <a:ext cx="107997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5" name="Oval 44"/>
              <p:cNvSpPr>
                <a:spLocks noChangeArrowheads="1"/>
              </p:cNvSpPr>
              <p:nvPr/>
            </p:nvSpPr>
            <p:spPr bwMode="auto">
              <a:xfrm>
                <a:off x="27493082" y="23881893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6" name="Rectangle 45"/>
              <p:cNvSpPr>
                <a:spLocks noChangeArrowheads="1"/>
              </p:cNvSpPr>
              <p:nvPr/>
            </p:nvSpPr>
            <p:spPr bwMode="auto">
              <a:xfrm>
                <a:off x="27347286" y="23790096"/>
                <a:ext cx="404994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7" name="Rectangle 46"/>
              <p:cNvSpPr>
                <a:spLocks noChangeArrowheads="1"/>
              </p:cNvSpPr>
              <p:nvPr/>
            </p:nvSpPr>
            <p:spPr bwMode="auto">
              <a:xfrm>
                <a:off x="27347286" y="24022292"/>
                <a:ext cx="404992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8" name="Rectangle 47"/>
              <p:cNvSpPr>
                <a:spLocks noChangeArrowheads="1"/>
              </p:cNvSpPr>
              <p:nvPr/>
            </p:nvSpPr>
            <p:spPr bwMode="auto">
              <a:xfrm>
                <a:off x="27390485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9" name="Rectangle 48"/>
              <p:cNvSpPr>
                <a:spLocks noChangeArrowheads="1"/>
              </p:cNvSpPr>
              <p:nvPr/>
            </p:nvSpPr>
            <p:spPr bwMode="auto">
              <a:xfrm>
                <a:off x="27525482" y="23795496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" name="Rectangle 49"/>
              <p:cNvSpPr>
                <a:spLocks noChangeArrowheads="1"/>
              </p:cNvSpPr>
              <p:nvPr/>
            </p:nvSpPr>
            <p:spPr bwMode="auto">
              <a:xfrm>
                <a:off x="27471482" y="24022292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" name="Line 50"/>
              <p:cNvSpPr>
                <a:spLocks noChangeShapeType="1"/>
              </p:cNvSpPr>
              <p:nvPr/>
            </p:nvSpPr>
            <p:spPr bwMode="auto">
              <a:xfrm flipV="1">
                <a:off x="27358085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" name="Line 51"/>
              <p:cNvSpPr>
                <a:spLocks noChangeShapeType="1"/>
              </p:cNvSpPr>
              <p:nvPr/>
            </p:nvSpPr>
            <p:spPr bwMode="auto">
              <a:xfrm flipV="1">
                <a:off x="27741480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" name="Line 52"/>
              <p:cNvSpPr>
                <a:spLocks noChangeShapeType="1"/>
              </p:cNvSpPr>
              <p:nvPr/>
            </p:nvSpPr>
            <p:spPr bwMode="auto">
              <a:xfrm flipV="1">
                <a:off x="27368884" y="23904843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4" name="Line 53"/>
              <p:cNvSpPr>
                <a:spLocks noChangeShapeType="1"/>
              </p:cNvSpPr>
              <p:nvPr/>
            </p:nvSpPr>
            <p:spPr bwMode="auto">
              <a:xfrm flipH="1" flipV="1">
                <a:off x="27493082" y="23925093"/>
                <a:ext cx="107998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5" name="Oval 54"/>
              <p:cNvSpPr>
                <a:spLocks noChangeArrowheads="1"/>
              </p:cNvSpPr>
              <p:nvPr/>
            </p:nvSpPr>
            <p:spPr bwMode="auto">
              <a:xfrm>
                <a:off x="27630782" y="23881896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6" name="Line 55"/>
              <p:cNvSpPr>
                <a:spLocks noChangeShapeType="1"/>
              </p:cNvSpPr>
              <p:nvPr/>
            </p:nvSpPr>
            <p:spPr bwMode="auto">
              <a:xfrm flipV="1">
                <a:off x="27672630" y="23884593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" name="Rectangle 56"/>
              <p:cNvSpPr>
                <a:spLocks noChangeArrowheads="1"/>
              </p:cNvSpPr>
              <p:nvPr/>
            </p:nvSpPr>
            <p:spPr bwMode="auto">
              <a:xfrm>
                <a:off x="27606482" y="24022290"/>
                <a:ext cx="21599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8" name="Rectangle 57"/>
              <p:cNvSpPr>
                <a:spLocks noChangeArrowheads="1"/>
              </p:cNvSpPr>
              <p:nvPr/>
            </p:nvSpPr>
            <p:spPr bwMode="auto">
              <a:xfrm>
                <a:off x="27665880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0" name="Group 58"/>
            <p:cNvGrpSpPr>
              <a:grpSpLocks/>
            </p:cNvGrpSpPr>
            <p:nvPr/>
          </p:nvGrpSpPr>
          <p:grpSpPr bwMode="auto">
            <a:xfrm rot="-10800000">
              <a:off x="111378668" y="110767539"/>
              <a:ext cx="1898882" cy="1265911"/>
              <a:chOff x="26827985" y="23675798"/>
              <a:chExt cx="404996" cy="269995"/>
            </a:xfrm>
          </p:grpSpPr>
          <p:sp>
            <p:nvSpPr>
              <p:cNvPr id="137" name="Rectangle 59"/>
              <p:cNvSpPr>
                <a:spLocks noChangeArrowheads="1"/>
              </p:cNvSpPr>
              <p:nvPr/>
            </p:nvSpPr>
            <p:spPr bwMode="auto">
              <a:xfrm>
                <a:off x="26827987" y="23675798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8" name="Oval 60"/>
              <p:cNvSpPr>
                <a:spLocks noChangeArrowheads="1"/>
              </p:cNvSpPr>
              <p:nvPr/>
            </p:nvSpPr>
            <p:spPr bwMode="auto">
              <a:xfrm>
                <a:off x="26838785" y="23767598"/>
                <a:ext cx="107998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9" name="Oval 61"/>
              <p:cNvSpPr>
                <a:spLocks noChangeArrowheads="1"/>
              </p:cNvSpPr>
              <p:nvPr/>
            </p:nvSpPr>
            <p:spPr bwMode="auto">
              <a:xfrm>
                <a:off x="26973783" y="23767595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0" name="Rectangle 62"/>
              <p:cNvSpPr>
                <a:spLocks noChangeArrowheads="1"/>
              </p:cNvSpPr>
              <p:nvPr/>
            </p:nvSpPr>
            <p:spPr bwMode="auto">
              <a:xfrm>
                <a:off x="26827985" y="23675798"/>
                <a:ext cx="404996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1" name="Rectangle 63"/>
              <p:cNvSpPr>
                <a:spLocks noChangeArrowheads="1"/>
              </p:cNvSpPr>
              <p:nvPr/>
            </p:nvSpPr>
            <p:spPr bwMode="auto">
              <a:xfrm>
                <a:off x="26827985" y="23907994"/>
                <a:ext cx="404994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2" name="Rectangle 64"/>
              <p:cNvSpPr>
                <a:spLocks noChangeArrowheads="1"/>
              </p:cNvSpPr>
              <p:nvPr/>
            </p:nvSpPr>
            <p:spPr bwMode="auto">
              <a:xfrm>
                <a:off x="26871185" y="23681198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3" name="Rectangle 65"/>
              <p:cNvSpPr>
                <a:spLocks noChangeArrowheads="1"/>
              </p:cNvSpPr>
              <p:nvPr/>
            </p:nvSpPr>
            <p:spPr bwMode="auto">
              <a:xfrm>
                <a:off x="27006182" y="23681198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4" name="Rectangle 66"/>
              <p:cNvSpPr>
                <a:spLocks noChangeArrowheads="1"/>
              </p:cNvSpPr>
              <p:nvPr/>
            </p:nvSpPr>
            <p:spPr bwMode="auto">
              <a:xfrm>
                <a:off x="26952182" y="23907994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5" name="Line 67"/>
              <p:cNvSpPr>
                <a:spLocks noChangeShapeType="1"/>
              </p:cNvSpPr>
              <p:nvPr/>
            </p:nvSpPr>
            <p:spPr bwMode="auto">
              <a:xfrm flipV="1">
                <a:off x="26838785" y="23907992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6" name="Line 68"/>
              <p:cNvSpPr>
                <a:spLocks noChangeShapeType="1"/>
              </p:cNvSpPr>
              <p:nvPr/>
            </p:nvSpPr>
            <p:spPr bwMode="auto">
              <a:xfrm flipV="1">
                <a:off x="27222181" y="23907992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7" name="Line 69"/>
              <p:cNvSpPr>
                <a:spLocks noChangeShapeType="1"/>
              </p:cNvSpPr>
              <p:nvPr/>
            </p:nvSpPr>
            <p:spPr bwMode="auto">
              <a:xfrm flipV="1">
                <a:off x="26849585" y="23790545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8" name="Line 70"/>
              <p:cNvSpPr>
                <a:spLocks noChangeShapeType="1"/>
              </p:cNvSpPr>
              <p:nvPr/>
            </p:nvSpPr>
            <p:spPr bwMode="auto">
              <a:xfrm flipH="1" flipV="1">
                <a:off x="26973782" y="23810795"/>
                <a:ext cx="107999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9" name="Oval 71"/>
              <p:cNvSpPr>
                <a:spLocks noChangeArrowheads="1"/>
              </p:cNvSpPr>
              <p:nvPr/>
            </p:nvSpPr>
            <p:spPr bwMode="auto">
              <a:xfrm>
                <a:off x="27111483" y="23767598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" name="Line 72"/>
              <p:cNvSpPr>
                <a:spLocks noChangeShapeType="1"/>
              </p:cNvSpPr>
              <p:nvPr/>
            </p:nvSpPr>
            <p:spPr bwMode="auto">
              <a:xfrm flipV="1">
                <a:off x="27153331" y="23770295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" name="Rectangle 73"/>
              <p:cNvSpPr>
                <a:spLocks noChangeArrowheads="1"/>
              </p:cNvSpPr>
              <p:nvPr/>
            </p:nvSpPr>
            <p:spPr bwMode="auto">
              <a:xfrm>
                <a:off x="27087182" y="23907992"/>
                <a:ext cx="21600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" name="Rectangle 74"/>
              <p:cNvSpPr>
                <a:spLocks noChangeArrowheads="1"/>
              </p:cNvSpPr>
              <p:nvPr/>
            </p:nvSpPr>
            <p:spPr bwMode="auto">
              <a:xfrm>
                <a:off x="27146581" y="23681198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8" name="Line 75"/>
            <p:cNvSpPr>
              <a:spLocks noChangeShapeType="1"/>
            </p:cNvSpPr>
            <p:nvPr/>
          </p:nvSpPr>
          <p:spPr bwMode="auto">
            <a:xfrm>
              <a:off x="107598950" y="112083065"/>
              <a:ext cx="4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9" name="Line 76"/>
            <p:cNvSpPr>
              <a:spLocks noChangeShapeType="1"/>
            </p:cNvSpPr>
            <p:nvPr/>
          </p:nvSpPr>
          <p:spPr bwMode="auto">
            <a:xfrm>
              <a:off x="108229441" y="112078114"/>
              <a:ext cx="5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0" name="Line 77"/>
            <p:cNvSpPr>
              <a:spLocks noChangeShapeType="1"/>
            </p:cNvSpPr>
            <p:nvPr/>
          </p:nvSpPr>
          <p:spPr bwMode="auto">
            <a:xfrm>
              <a:off x="109477990" y="112072529"/>
              <a:ext cx="4" cy="337583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1" name="Line 78"/>
            <p:cNvSpPr>
              <a:spLocks noChangeShapeType="1"/>
            </p:cNvSpPr>
            <p:nvPr/>
          </p:nvSpPr>
          <p:spPr bwMode="auto">
            <a:xfrm>
              <a:off x="110772478" y="112066945"/>
              <a:ext cx="4" cy="337583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3" name="Line 79"/>
            <p:cNvSpPr>
              <a:spLocks noChangeShapeType="1"/>
            </p:cNvSpPr>
            <p:nvPr/>
          </p:nvSpPr>
          <p:spPr bwMode="auto">
            <a:xfrm>
              <a:off x="112016075" y="112055144"/>
              <a:ext cx="5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4" name="Line 80"/>
            <p:cNvSpPr>
              <a:spLocks noChangeShapeType="1"/>
            </p:cNvSpPr>
            <p:nvPr/>
          </p:nvSpPr>
          <p:spPr bwMode="auto">
            <a:xfrm>
              <a:off x="113264624" y="112055144"/>
              <a:ext cx="4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5" name="Line 81"/>
            <p:cNvSpPr>
              <a:spLocks noChangeShapeType="1"/>
            </p:cNvSpPr>
            <p:nvPr/>
          </p:nvSpPr>
          <p:spPr bwMode="auto">
            <a:xfrm>
              <a:off x="107587781" y="110519271"/>
              <a:ext cx="5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6" name="Line 82"/>
            <p:cNvSpPr>
              <a:spLocks noChangeShapeType="1"/>
            </p:cNvSpPr>
            <p:nvPr/>
          </p:nvSpPr>
          <p:spPr bwMode="auto">
            <a:xfrm>
              <a:off x="108212689" y="110524855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7" name="Line 83"/>
            <p:cNvSpPr>
              <a:spLocks noChangeShapeType="1"/>
            </p:cNvSpPr>
            <p:nvPr/>
          </p:nvSpPr>
          <p:spPr bwMode="auto">
            <a:xfrm>
              <a:off x="109478623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8" name="Line 84"/>
            <p:cNvSpPr>
              <a:spLocks noChangeShapeType="1"/>
            </p:cNvSpPr>
            <p:nvPr/>
          </p:nvSpPr>
          <p:spPr bwMode="auto">
            <a:xfrm>
              <a:off x="110738340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9" name="Line 85"/>
            <p:cNvSpPr>
              <a:spLocks noChangeShapeType="1"/>
            </p:cNvSpPr>
            <p:nvPr/>
          </p:nvSpPr>
          <p:spPr bwMode="auto">
            <a:xfrm>
              <a:off x="112004907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0" name="Line 86"/>
            <p:cNvSpPr>
              <a:spLocks noChangeShapeType="1"/>
            </p:cNvSpPr>
            <p:nvPr/>
          </p:nvSpPr>
          <p:spPr bwMode="auto">
            <a:xfrm>
              <a:off x="113264624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1" name="Group 87"/>
            <p:cNvGrpSpPr>
              <a:grpSpLocks/>
            </p:cNvGrpSpPr>
            <p:nvPr/>
          </p:nvGrpSpPr>
          <p:grpSpPr bwMode="auto">
            <a:xfrm>
              <a:off x="113321098" y="111532018"/>
              <a:ext cx="759561" cy="506373"/>
              <a:chOff x="99836064" y="112229011"/>
              <a:chExt cx="162000" cy="108000"/>
            </a:xfrm>
          </p:grpSpPr>
          <p:sp>
            <p:nvSpPr>
              <p:cNvPr id="132" name="Rectangle 88"/>
              <p:cNvSpPr>
                <a:spLocks noChangeArrowheads="1"/>
              </p:cNvSpPr>
              <p:nvPr/>
            </p:nvSpPr>
            <p:spPr bwMode="auto">
              <a:xfrm>
                <a:off x="99836064" y="112229011"/>
                <a:ext cx="162000" cy="108000"/>
              </a:xfrm>
              <a:prstGeom prst="rect">
                <a:avLst/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" name="Rectangle 89"/>
              <p:cNvSpPr>
                <a:spLocks noChangeArrowheads="1"/>
              </p:cNvSpPr>
              <p:nvPr/>
            </p:nvSpPr>
            <p:spPr bwMode="auto">
              <a:xfrm>
                <a:off x="99844536" y="112237483"/>
                <a:ext cx="144000" cy="90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4" name="Rectangle 90"/>
              <p:cNvSpPr>
                <a:spLocks noChangeArrowheads="1"/>
              </p:cNvSpPr>
              <p:nvPr/>
            </p:nvSpPr>
            <p:spPr bwMode="auto">
              <a:xfrm>
                <a:off x="99860019" y="1122650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5" name="Rectangle 91"/>
              <p:cNvSpPr>
                <a:spLocks noChangeArrowheads="1"/>
              </p:cNvSpPr>
              <p:nvPr/>
            </p:nvSpPr>
            <p:spPr bwMode="auto">
              <a:xfrm>
                <a:off x="99936918" y="1122650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6" name="Rectangle 92"/>
              <p:cNvSpPr>
                <a:spLocks noChangeArrowheads="1"/>
              </p:cNvSpPr>
              <p:nvPr/>
            </p:nvSpPr>
            <p:spPr bwMode="auto">
              <a:xfrm>
                <a:off x="99898401" y="112309348"/>
                <a:ext cx="36000" cy="18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2" name="Group 93"/>
            <p:cNvGrpSpPr>
              <a:grpSpLocks/>
            </p:cNvGrpSpPr>
            <p:nvPr/>
          </p:nvGrpSpPr>
          <p:grpSpPr bwMode="auto">
            <a:xfrm>
              <a:off x="106738241" y="111700809"/>
              <a:ext cx="759561" cy="506374"/>
              <a:chOff x="99950364" y="112343311"/>
              <a:chExt cx="162000" cy="108000"/>
            </a:xfrm>
          </p:grpSpPr>
          <p:sp>
            <p:nvSpPr>
              <p:cNvPr id="127" name="Rectangle 94"/>
              <p:cNvSpPr>
                <a:spLocks noChangeArrowheads="1"/>
              </p:cNvSpPr>
              <p:nvPr/>
            </p:nvSpPr>
            <p:spPr bwMode="auto">
              <a:xfrm>
                <a:off x="99950364" y="112343311"/>
                <a:ext cx="162000" cy="108000"/>
              </a:xfrm>
              <a:prstGeom prst="rect">
                <a:avLst/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8" name="Rectangle 95"/>
              <p:cNvSpPr>
                <a:spLocks noChangeArrowheads="1"/>
              </p:cNvSpPr>
              <p:nvPr/>
            </p:nvSpPr>
            <p:spPr bwMode="auto">
              <a:xfrm>
                <a:off x="99958836" y="112351783"/>
                <a:ext cx="144000" cy="90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9" name="Rectangle 96"/>
              <p:cNvSpPr>
                <a:spLocks noChangeArrowheads="1"/>
              </p:cNvSpPr>
              <p:nvPr/>
            </p:nvSpPr>
            <p:spPr bwMode="auto">
              <a:xfrm>
                <a:off x="99974319" y="1123793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0" name="Rectangle 97"/>
              <p:cNvSpPr>
                <a:spLocks noChangeArrowheads="1"/>
              </p:cNvSpPr>
              <p:nvPr/>
            </p:nvSpPr>
            <p:spPr bwMode="auto">
              <a:xfrm>
                <a:off x="100051218" y="1123793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1" name="Rectangle 98"/>
              <p:cNvSpPr>
                <a:spLocks noChangeArrowheads="1"/>
              </p:cNvSpPr>
              <p:nvPr/>
            </p:nvSpPr>
            <p:spPr bwMode="auto">
              <a:xfrm>
                <a:off x="100012701" y="112423648"/>
                <a:ext cx="36000" cy="18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63" name="Rectangle 99"/>
            <p:cNvSpPr>
              <a:spLocks noChangeArrowheads="1"/>
            </p:cNvSpPr>
            <p:nvPr/>
          </p:nvSpPr>
          <p:spPr bwMode="auto">
            <a:xfrm>
              <a:off x="107384829" y="113726303"/>
              <a:ext cx="6076483" cy="1491880"/>
            </a:xfrm>
            <a:prstGeom prst="rect">
              <a:avLst/>
            </a:prstGeom>
            <a:solidFill>
              <a:srgbClr val="EAEAEA"/>
            </a:soli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4" name="Line 100"/>
            <p:cNvSpPr>
              <a:spLocks noChangeShapeType="1"/>
            </p:cNvSpPr>
            <p:nvPr/>
          </p:nvSpPr>
          <p:spPr bwMode="auto">
            <a:xfrm>
              <a:off x="107413406" y="114063886"/>
              <a:ext cx="5992088" cy="4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3" name="Group 101"/>
            <p:cNvGrpSpPr>
              <a:grpSpLocks/>
            </p:cNvGrpSpPr>
            <p:nvPr/>
          </p:nvGrpSpPr>
          <p:grpSpPr bwMode="auto">
            <a:xfrm>
              <a:off x="109692087" y="114401468"/>
              <a:ext cx="506374" cy="506374"/>
              <a:chOff x="98954064" y="112841011"/>
              <a:chExt cx="108000" cy="108000"/>
            </a:xfrm>
          </p:grpSpPr>
          <p:sp>
            <p:nvSpPr>
              <p:cNvPr id="124" name="Oval 102"/>
              <p:cNvSpPr>
                <a:spLocks noChangeArrowheads="1"/>
              </p:cNvSpPr>
              <p:nvPr/>
            </p:nvSpPr>
            <p:spPr bwMode="auto">
              <a:xfrm>
                <a:off x="98954064" y="1128410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5" name="Rectangle 103"/>
              <p:cNvSpPr>
                <a:spLocks noChangeArrowheads="1"/>
              </p:cNvSpPr>
              <p:nvPr/>
            </p:nvSpPr>
            <p:spPr bwMode="auto">
              <a:xfrm>
                <a:off x="98981727" y="1128853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6" name="Oval 104"/>
              <p:cNvSpPr>
                <a:spLocks noChangeArrowheads="1"/>
              </p:cNvSpPr>
              <p:nvPr/>
            </p:nvSpPr>
            <p:spPr bwMode="auto">
              <a:xfrm>
                <a:off x="98990064" y="1128770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4" name="Group 105"/>
            <p:cNvGrpSpPr>
              <a:grpSpLocks/>
            </p:cNvGrpSpPr>
            <p:nvPr/>
          </p:nvGrpSpPr>
          <p:grpSpPr bwMode="auto">
            <a:xfrm>
              <a:off x="110637825" y="114401468"/>
              <a:ext cx="506373" cy="506374"/>
              <a:chOff x="99068364" y="112955311"/>
              <a:chExt cx="108000" cy="108000"/>
            </a:xfrm>
          </p:grpSpPr>
          <p:sp>
            <p:nvSpPr>
              <p:cNvPr id="121" name="Oval 106"/>
              <p:cNvSpPr>
                <a:spLocks noChangeArrowheads="1"/>
              </p:cNvSpPr>
              <p:nvPr/>
            </p:nvSpPr>
            <p:spPr bwMode="auto">
              <a:xfrm>
                <a:off x="99068364" y="1129553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" name="Rectangle 107"/>
              <p:cNvSpPr>
                <a:spLocks noChangeArrowheads="1"/>
              </p:cNvSpPr>
              <p:nvPr/>
            </p:nvSpPr>
            <p:spPr bwMode="auto">
              <a:xfrm>
                <a:off x="99096027" y="1129996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3" name="Oval 108"/>
              <p:cNvSpPr>
                <a:spLocks noChangeArrowheads="1"/>
              </p:cNvSpPr>
              <p:nvPr/>
            </p:nvSpPr>
            <p:spPr bwMode="auto">
              <a:xfrm>
                <a:off x="99104364" y="1129913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" name="Group 109"/>
            <p:cNvGrpSpPr>
              <a:grpSpLocks/>
            </p:cNvGrpSpPr>
            <p:nvPr/>
          </p:nvGrpSpPr>
          <p:grpSpPr bwMode="auto">
            <a:xfrm>
              <a:off x="111555008" y="114401468"/>
              <a:ext cx="506373" cy="506374"/>
              <a:chOff x="99182664" y="113069611"/>
              <a:chExt cx="108000" cy="108000"/>
            </a:xfrm>
          </p:grpSpPr>
          <p:sp>
            <p:nvSpPr>
              <p:cNvPr id="118" name="Oval 110"/>
              <p:cNvSpPr>
                <a:spLocks noChangeArrowheads="1"/>
              </p:cNvSpPr>
              <p:nvPr/>
            </p:nvSpPr>
            <p:spPr bwMode="auto">
              <a:xfrm>
                <a:off x="99182664" y="1130696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9" name="Rectangle 111"/>
              <p:cNvSpPr>
                <a:spLocks noChangeArrowheads="1"/>
              </p:cNvSpPr>
              <p:nvPr/>
            </p:nvSpPr>
            <p:spPr bwMode="auto">
              <a:xfrm>
                <a:off x="99210327" y="1131139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0" name="Oval 112"/>
              <p:cNvSpPr>
                <a:spLocks noChangeArrowheads="1"/>
              </p:cNvSpPr>
              <p:nvPr/>
            </p:nvSpPr>
            <p:spPr bwMode="auto">
              <a:xfrm>
                <a:off x="99218664" y="1131056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" name="Group 113"/>
            <p:cNvGrpSpPr>
              <a:grpSpLocks/>
            </p:cNvGrpSpPr>
            <p:nvPr/>
          </p:nvGrpSpPr>
          <p:grpSpPr bwMode="auto">
            <a:xfrm>
              <a:off x="112477142" y="114401468"/>
              <a:ext cx="506374" cy="506374"/>
              <a:chOff x="99296964" y="113183911"/>
              <a:chExt cx="108000" cy="108000"/>
            </a:xfrm>
          </p:grpSpPr>
          <p:sp>
            <p:nvSpPr>
              <p:cNvPr id="115" name="Oval 114"/>
              <p:cNvSpPr>
                <a:spLocks noChangeArrowheads="1"/>
              </p:cNvSpPr>
              <p:nvPr/>
            </p:nvSpPr>
            <p:spPr bwMode="auto">
              <a:xfrm>
                <a:off x="99296964" y="1131839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6" name="Rectangle 115"/>
              <p:cNvSpPr>
                <a:spLocks noChangeArrowheads="1"/>
              </p:cNvSpPr>
              <p:nvPr/>
            </p:nvSpPr>
            <p:spPr bwMode="auto">
              <a:xfrm>
                <a:off x="99324627" y="1132282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7" name="Oval 116"/>
              <p:cNvSpPr>
                <a:spLocks noChangeArrowheads="1"/>
              </p:cNvSpPr>
              <p:nvPr/>
            </p:nvSpPr>
            <p:spPr bwMode="auto">
              <a:xfrm>
                <a:off x="99332964" y="1132199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7" name="Group 117"/>
            <p:cNvGrpSpPr>
              <a:grpSpLocks/>
            </p:cNvGrpSpPr>
            <p:nvPr/>
          </p:nvGrpSpPr>
          <p:grpSpPr bwMode="auto">
            <a:xfrm>
              <a:off x="108769320" y="114401468"/>
              <a:ext cx="506374" cy="506374"/>
              <a:chOff x="99411264" y="113298211"/>
              <a:chExt cx="108000" cy="108000"/>
            </a:xfrm>
          </p:grpSpPr>
          <p:sp>
            <p:nvSpPr>
              <p:cNvPr id="112" name="Oval 118"/>
              <p:cNvSpPr>
                <a:spLocks noChangeArrowheads="1"/>
              </p:cNvSpPr>
              <p:nvPr/>
            </p:nvSpPr>
            <p:spPr bwMode="auto">
              <a:xfrm>
                <a:off x="99411264" y="1132982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3" name="Rectangle 119"/>
              <p:cNvSpPr>
                <a:spLocks noChangeArrowheads="1"/>
              </p:cNvSpPr>
              <p:nvPr/>
            </p:nvSpPr>
            <p:spPr bwMode="auto">
              <a:xfrm>
                <a:off x="99438927" y="1133425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4" name="Oval 120"/>
              <p:cNvSpPr>
                <a:spLocks noChangeArrowheads="1"/>
              </p:cNvSpPr>
              <p:nvPr/>
            </p:nvSpPr>
            <p:spPr bwMode="auto">
              <a:xfrm>
                <a:off x="99447264" y="1133342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" name="Group 121"/>
            <p:cNvGrpSpPr>
              <a:grpSpLocks/>
            </p:cNvGrpSpPr>
            <p:nvPr/>
          </p:nvGrpSpPr>
          <p:grpSpPr bwMode="auto">
            <a:xfrm>
              <a:off x="107835384" y="114401468"/>
              <a:ext cx="506374" cy="506374"/>
              <a:chOff x="99525564" y="113412511"/>
              <a:chExt cx="108000" cy="108000"/>
            </a:xfrm>
          </p:grpSpPr>
          <p:sp>
            <p:nvSpPr>
              <p:cNvPr id="109" name="Oval 122"/>
              <p:cNvSpPr>
                <a:spLocks noChangeArrowheads="1"/>
              </p:cNvSpPr>
              <p:nvPr/>
            </p:nvSpPr>
            <p:spPr bwMode="auto">
              <a:xfrm>
                <a:off x="99525564" y="1134125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0" name="Rectangle 123"/>
              <p:cNvSpPr>
                <a:spLocks noChangeArrowheads="1"/>
              </p:cNvSpPr>
              <p:nvPr/>
            </p:nvSpPr>
            <p:spPr bwMode="auto">
              <a:xfrm>
                <a:off x="99553227" y="1134568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1" name="Oval 124"/>
              <p:cNvSpPr>
                <a:spLocks noChangeArrowheads="1"/>
              </p:cNvSpPr>
              <p:nvPr/>
            </p:nvSpPr>
            <p:spPr bwMode="auto">
              <a:xfrm>
                <a:off x="99561564" y="1134485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1" name="Oval 125"/>
            <p:cNvSpPr>
              <a:spLocks noChangeArrowheads="1"/>
            </p:cNvSpPr>
            <p:nvPr/>
          </p:nvSpPr>
          <p:spPr bwMode="auto">
            <a:xfrm>
              <a:off x="110169884" y="113167629"/>
              <a:ext cx="506373" cy="506373"/>
            </a:xfrm>
            <a:prstGeom prst="ellipse">
              <a:avLst/>
            </a:prstGeom>
            <a:solidFill>
              <a:srgbClr val="FF0000"/>
            </a:solidFill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2" name="Rectangle 126"/>
            <p:cNvSpPr>
              <a:spLocks noChangeArrowheads="1"/>
            </p:cNvSpPr>
            <p:nvPr/>
          </p:nvSpPr>
          <p:spPr bwMode="auto">
            <a:xfrm>
              <a:off x="107075824" y="113388721"/>
              <a:ext cx="658285" cy="303829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9" name="Group 127"/>
            <p:cNvGrpSpPr>
              <a:grpSpLocks/>
            </p:cNvGrpSpPr>
            <p:nvPr/>
          </p:nvGrpSpPr>
          <p:grpSpPr bwMode="auto">
            <a:xfrm>
              <a:off x="106738241" y="113395421"/>
              <a:ext cx="1012747" cy="311818"/>
              <a:chOff x="11115115" y="23697838"/>
              <a:chExt cx="360000" cy="110840"/>
            </a:xfrm>
          </p:grpSpPr>
          <p:sp>
            <p:nvSpPr>
              <p:cNvPr id="93" name="Rectangle 128"/>
              <p:cNvSpPr>
                <a:spLocks noChangeArrowheads="1"/>
              </p:cNvSpPr>
              <p:nvPr/>
            </p:nvSpPr>
            <p:spPr bwMode="auto">
              <a:xfrm>
                <a:off x="11115115" y="23698424"/>
                <a:ext cx="360000" cy="1095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4" name="Rectangle 129"/>
              <p:cNvSpPr>
                <a:spLocks noChangeArrowheads="1"/>
              </p:cNvSpPr>
              <p:nvPr/>
            </p:nvSpPr>
            <p:spPr bwMode="auto">
              <a:xfrm>
                <a:off x="11149117" y="23732426"/>
                <a:ext cx="45336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5" name="Rectangle 130"/>
              <p:cNvSpPr>
                <a:spLocks noChangeArrowheads="1"/>
              </p:cNvSpPr>
              <p:nvPr/>
            </p:nvSpPr>
            <p:spPr bwMode="auto">
              <a:xfrm>
                <a:off x="11273790" y="23732426"/>
                <a:ext cx="45335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0" name="Group 131"/>
              <p:cNvGrpSpPr>
                <a:grpSpLocks/>
              </p:cNvGrpSpPr>
              <p:nvPr/>
            </p:nvGrpSpPr>
            <p:grpSpPr bwMode="auto">
              <a:xfrm>
                <a:off x="11225133" y="23698394"/>
                <a:ext cx="22212" cy="18919"/>
                <a:chOff x="11225133" y="23698394"/>
                <a:chExt cx="22212" cy="18919"/>
              </a:xfrm>
            </p:grpSpPr>
            <p:sp>
              <p:nvSpPr>
                <p:cNvPr id="107" name="Line 132"/>
                <p:cNvSpPr>
                  <a:spLocks noChangeShapeType="1"/>
                </p:cNvSpPr>
                <p:nvPr/>
              </p:nvSpPr>
              <p:spPr bwMode="auto">
                <a:xfrm>
                  <a:off x="11225133" y="23698394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8" name="Line 133"/>
                <p:cNvSpPr>
                  <a:spLocks noChangeShapeType="1"/>
                </p:cNvSpPr>
                <p:nvPr/>
              </p:nvSpPr>
              <p:spPr bwMode="auto">
                <a:xfrm flipH="1">
                  <a:off x="11236011" y="23698425"/>
                  <a:ext cx="11334" cy="188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1" name="Group 134"/>
              <p:cNvGrpSpPr>
                <a:grpSpLocks/>
              </p:cNvGrpSpPr>
              <p:nvPr/>
            </p:nvGrpSpPr>
            <p:grpSpPr bwMode="auto">
              <a:xfrm>
                <a:off x="11225971" y="23789782"/>
                <a:ext cx="22515" cy="18896"/>
                <a:chOff x="11225971" y="23789782"/>
                <a:chExt cx="22515" cy="18896"/>
              </a:xfrm>
            </p:grpSpPr>
            <p:sp>
              <p:nvSpPr>
                <p:cNvPr id="105" name="Line 135"/>
                <p:cNvSpPr>
                  <a:spLocks noChangeShapeType="1"/>
                </p:cNvSpPr>
                <p:nvPr/>
              </p:nvSpPr>
              <p:spPr bwMode="auto">
                <a:xfrm flipH="1">
                  <a:off x="11225971" y="23789788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6" name="Line 136"/>
                <p:cNvSpPr>
                  <a:spLocks noChangeShapeType="1"/>
                </p:cNvSpPr>
                <p:nvPr/>
              </p:nvSpPr>
              <p:spPr bwMode="auto">
                <a:xfrm>
                  <a:off x="11237153" y="23789782"/>
                  <a:ext cx="11333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2" name="Group 137"/>
              <p:cNvGrpSpPr>
                <a:grpSpLocks/>
              </p:cNvGrpSpPr>
              <p:nvPr/>
            </p:nvGrpSpPr>
            <p:grpSpPr bwMode="auto">
              <a:xfrm>
                <a:off x="11346719" y="23697838"/>
                <a:ext cx="22517" cy="18896"/>
                <a:chOff x="11346719" y="23697838"/>
                <a:chExt cx="22517" cy="18896"/>
              </a:xfrm>
            </p:grpSpPr>
            <p:sp>
              <p:nvSpPr>
                <p:cNvPr id="103" name="Line 138"/>
                <p:cNvSpPr>
                  <a:spLocks noChangeShapeType="1"/>
                </p:cNvSpPr>
                <p:nvPr/>
              </p:nvSpPr>
              <p:spPr bwMode="auto">
                <a:xfrm>
                  <a:off x="11346719" y="23697844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4" name="Line 139"/>
                <p:cNvSpPr>
                  <a:spLocks noChangeShapeType="1"/>
                </p:cNvSpPr>
                <p:nvPr/>
              </p:nvSpPr>
              <p:spPr bwMode="auto">
                <a:xfrm flipH="1">
                  <a:off x="11357902" y="23697838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3" name="Group 140"/>
              <p:cNvGrpSpPr>
                <a:grpSpLocks/>
              </p:cNvGrpSpPr>
              <p:nvPr/>
            </p:nvGrpSpPr>
            <p:grpSpPr bwMode="auto">
              <a:xfrm>
                <a:off x="11347556" y="23789165"/>
                <a:ext cx="22820" cy="18919"/>
                <a:chOff x="11347556" y="23789165"/>
                <a:chExt cx="22820" cy="18919"/>
              </a:xfrm>
            </p:grpSpPr>
            <p:sp>
              <p:nvSpPr>
                <p:cNvPr id="101" name="Line 141"/>
                <p:cNvSpPr>
                  <a:spLocks noChangeShapeType="1"/>
                </p:cNvSpPr>
                <p:nvPr/>
              </p:nvSpPr>
              <p:spPr bwMode="auto">
                <a:xfrm flipH="1">
                  <a:off x="11347556" y="23789165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" name="Line 142"/>
                <p:cNvSpPr>
                  <a:spLocks noChangeShapeType="1"/>
                </p:cNvSpPr>
                <p:nvPr/>
              </p:nvSpPr>
              <p:spPr bwMode="auto">
                <a:xfrm>
                  <a:off x="11359043" y="23789194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00" name="Rectangle 143"/>
              <p:cNvSpPr>
                <a:spLocks noChangeArrowheads="1"/>
              </p:cNvSpPr>
              <p:nvPr/>
            </p:nvSpPr>
            <p:spPr bwMode="auto">
              <a:xfrm>
                <a:off x="11399892" y="23735205"/>
                <a:ext cx="45335" cy="41557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" name="Rectangle 144"/>
            <p:cNvSpPr>
              <a:spLocks noChangeArrowheads="1"/>
            </p:cNvSpPr>
            <p:nvPr/>
          </p:nvSpPr>
          <p:spPr bwMode="auto">
            <a:xfrm>
              <a:off x="107075824" y="113005874"/>
              <a:ext cx="658281" cy="303829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4" name="Group 145"/>
            <p:cNvGrpSpPr>
              <a:grpSpLocks/>
            </p:cNvGrpSpPr>
            <p:nvPr/>
          </p:nvGrpSpPr>
          <p:grpSpPr bwMode="auto">
            <a:xfrm>
              <a:off x="106738241" y="113012574"/>
              <a:ext cx="1012743" cy="311800"/>
              <a:chOff x="11305567" y="23888332"/>
              <a:chExt cx="360000" cy="110834"/>
            </a:xfrm>
          </p:grpSpPr>
          <p:sp>
            <p:nvSpPr>
              <p:cNvPr id="77" name="Rectangle 146"/>
              <p:cNvSpPr>
                <a:spLocks noChangeArrowheads="1"/>
              </p:cNvSpPr>
              <p:nvPr/>
            </p:nvSpPr>
            <p:spPr bwMode="auto">
              <a:xfrm>
                <a:off x="11305567" y="23888921"/>
                <a:ext cx="360000" cy="1095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8" name="Rectangle 147"/>
              <p:cNvSpPr>
                <a:spLocks noChangeArrowheads="1"/>
              </p:cNvSpPr>
              <p:nvPr/>
            </p:nvSpPr>
            <p:spPr bwMode="auto">
              <a:xfrm>
                <a:off x="11339567" y="23922920"/>
                <a:ext cx="45337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9" name="Rectangle 148"/>
              <p:cNvSpPr>
                <a:spLocks noChangeArrowheads="1"/>
              </p:cNvSpPr>
              <p:nvPr/>
            </p:nvSpPr>
            <p:spPr bwMode="auto">
              <a:xfrm>
                <a:off x="11464241" y="23922920"/>
                <a:ext cx="45335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5" name="Group 149"/>
              <p:cNvGrpSpPr>
                <a:grpSpLocks/>
              </p:cNvGrpSpPr>
              <p:nvPr/>
            </p:nvGrpSpPr>
            <p:grpSpPr bwMode="auto">
              <a:xfrm>
                <a:off x="11415028" y="23888921"/>
                <a:ext cx="22767" cy="18900"/>
                <a:chOff x="11415028" y="23888921"/>
                <a:chExt cx="22767" cy="18900"/>
              </a:xfrm>
            </p:grpSpPr>
            <p:sp>
              <p:nvSpPr>
                <p:cNvPr id="91" name="Line 150"/>
                <p:cNvSpPr>
                  <a:spLocks noChangeShapeType="1"/>
                </p:cNvSpPr>
                <p:nvPr/>
              </p:nvSpPr>
              <p:spPr bwMode="auto">
                <a:xfrm>
                  <a:off x="11415028" y="23888933"/>
                  <a:ext cx="11336" cy="188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" name="Line 151"/>
                <p:cNvSpPr>
                  <a:spLocks noChangeShapeType="1"/>
                </p:cNvSpPr>
                <p:nvPr/>
              </p:nvSpPr>
              <p:spPr bwMode="auto">
                <a:xfrm flipH="1">
                  <a:off x="11426461" y="23888921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6" name="Group 152"/>
              <p:cNvGrpSpPr>
                <a:grpSpLocks/>
              </p:cNvGrpSpPr>
              <p:nvPr/>
            </p:nvGrpSpPr>
            <p:grpSpPr bwMode="auto">
              <a:xfrm>
                <a:off x="11416925" y="23980276"/>
                <a:ext cx="22015" cy="18890"/>
                <a:chOff x="11416925" y="23980276"/>
                <a:chExt cx="22015" cy="18890"/>
              </a:xfrm>
            </p:grpSpPr>
            <p:sp>
              <p:nvSpPr>
                <p:cNvPr id="89" name="Line 153"/>
                <p:cNvSpPr>
                  <a:spLocks noChangeShapeType="1"/>
                </p:cNvSpPr>
                <p:nvPr/>
              </p:nvSpPr>
              <p:spPr bwMode="auto">
                <a:xfrm flipH="1">
                  <a:off x="11416925" y="23980276"/>
                  <a:ext cx="11335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0" name="Line 154"/>
                <p:cNvSpPr>
                  <a:spLocks noChangeShapeType="1"/>
                </p:cNvSpPr>
                <p:nvPr/>
              </p:nvSpPr>
              <p:spPr bwMode="auto">
                <a:xfrm>
                  <a:off x="11427607" y="23980276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7" name="Group 155"/>
              <p:cNvGrpSpPr>
                <a:grpSpLocks/>
              </p:cNvGrpSpPr>
              <p:nvPr/>
            </p:nvGrpSpPr>
            <p:grpSpPr bwMode="auto">
              <a:xfrm>
                <a:off x="11536910" y="23888332"/>
                <a:ext cx="22777" cy="18890"/>
                <a:chOff x="11536910" y="23888332"/>
                <a:chExt cx="22777" cy="18890"/>
              </a:xfrm>
            </p:grpSpPr>
            <p:sp>
              <p:nvSpPr>
                <p:cNvPr id="87" name="Line 156"/>
                <p:cNvSpPr>
                  <a:spLocks noChangeShapeType="1"/>
                </p:cNvSpPr>
                <p:nvPr/>
              </p:nvSpPr>
              <p:spPr bwMode="auto">
                <a:xfrm>
                  <a:off x="11536910" y="23888332"/>
                  <a:ext cx="11336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" name="Line 157"/>
                <p:cNvSpPr>
                  <a:spLocks noChangeShapeType="1"/>
                </p:cNvSpPr>
                <p:nvPr/>
              </p:nvSpPr>
              <p:spPr bwMode="auto">
                <a:xfrm flipH="1">
                  <a:off x="11548353" y="23888332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8" name="Group 158"/>
              <p:cNvGrpSpPr>
                <a:grpSpLocks/>
              </p:cNvGrpSpPr>
              <p:nvPr/>
            </p:nvGrpSpPr>
            <p:grpSpPr bwMode="auto">
              <a:xfrm>
                <a:off x="11538517" y="23979667"/>
                <a:ext cx="22313" cy="18912"/>
                <a:chOff x="11538517" y="23979667"/>
                <a:chExt cx="22313" cy="18912"/>
              </a:xfrm>
            </p:grpSpPr>
            <p:sp>
              <p:nvSpPr>
                <p:cNvPr id="85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11538517" y="23979667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" name="Line 160"/>
                <p:cNvSpPr>
                  <a:spLocks noChangeShapeType="1"/>
                </p:cNvSpPr>
                <p:nvPr/>
              </p:nvSpPr>
              <p:spPr bwMode="auto">
                <a:xfrm>
                  <a:off x="11549497" y="23979689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84" name="Rectangle 161"/>
              <p:cNvSpPr>
                <a:spLocks noChangeArrowheads="1"/>
              </p:cNvSpPr>
              <p:nvPr/>
            </p:nvSpPr>
            <p:spPr bwMode="auto">
              <a:xfrm>
                <a:off x="11590343" y="23925700"/>
                <a:ext cx="45336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6" name="Text Box 3"/>
            <p:cNvSpPr txBox="1">
              <a:spLocks noChangeArrowheads="1"/>
            </p:cNvSpPr>
            <p:nvPr/>
          </p:nvSpPr>
          <p:spPr bwMode="auto">
            <a:xfrm rot="-5400000">
              <a:off x="112054090" y="112422881"/>
              <a:ext cx="1429994" cy="75956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SIREN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 Box 4"/>
            <p:cNvSpPr txBox="1">
              <a:spLocks noChangeArrowheads="1"/>
            </p:cNvSpPr>
            <p:nvPr/>
          </p:nvSpPr>
          <p:spPr bwMode="auto">
            <a:xfrm rot="-5400000">
              <a:off x="108096418" y="112339045"/>
              <a:ext cx="1820798" cy="741607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TAMPER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22" name="Straight Connector 221"/>
          <p:cNvCxnSpPr/>
          <p:nvPr/>
        </p:nvCxnSpPr>
        <p:spPr>
          <a:xfrm>
            <a:off x="2520281" y="3312617"/>
            <a:ext cx="0" cy="29523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/>
          <p:nvPr/>
        </p:nvCxnSpPr>
        <p:spPr>
          <a:xfrm flipV="1">
            <a:off x="11017225" y="6264945"/>
            <a:ext cx="0" cy="43924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/>
          <p:nvPr/>
        </p:nvCxnSpPr>
        <p:spPr>
          <a:xfrm flipV="1">
            <a:off x="14833649" y="10153377"/>
            <a:ext cx="0" cy="50405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/>
          <p:cNvCxnSpPr/>
          <p:nvPr/>
        </p:nvCxnSpPr>
        <p:spPr>
          <a:xfrm flipV="1">
            <a:off x="15049673" y="10153377"/>
            <a:ext cx="0" cy="50405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/>
          <p:cNvCxnSpPr/>
          <p:nvPr/>
        </p:nvCxnSpPr>
        <p:spPr>
          <a:xfrm flipH="1">
            <a:off x="2520281" y="6264945"/>
            <a:ext cx="849694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/>
          <p:nvPr/>
        </p:nvCxnSpPr>
        <p:spPr>
          <a:xfrm>
            <a:off x="15049673" y="10657433"/>
            <a:ext cx="108012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232"/>
          <p:cNvCxnSpPr/>
          <p:nvPr/>
        </p:nvCxnSpPr>
        <p:spPr>
          <a:xfrm>
            <a:off x="2880321" y="3312617"/>
            <a:ext cx="0" cy="2736304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/>
          <p:nvPr/>
        </p:nvCxnSpPr>
        <p:spPr>
          <a:xfrm flipV="1">
            <a:off x="16849873" y="10153377"/>
            <a:ext cx="0" cy="108012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236"/>
          <p:cNvCxnSpPr/>
          <p:nvPr/>
        </p:nvCxnSpPr>
        <p:spPr>
          <a:xfrm flipH="1">
            <a:off x="2880321" y="6048921"/>
            <a:ext cx="8352928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>
            <a:off x="2160241" y="3312617"/>
            <a:ext cx="0" cy="31683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flipV="1">
            <a:off x="18722081" y="10153377"/>
            <a:ext cx="0" cy="165618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/>
          <p:nvPr/>
        </p:nvCxnSpPr>
        <p:spPr>
          <a:xfrm flipV="1">
            <a:off x="19370153" y="10153377"/>
            <a:ext cx="0" cy="1944216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>
            <a:off x="11881321" y="3312617"/>
            <a:ext cx="0" cy="8784976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>
            <a:off x="11881321" y="12097593"/>
            <a:ext cx="7488832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/>
          <p:cNvCxnSpPr/>
          <p:nvPr/>
        </p:nvCxnSpPr>
        <p:spPr>
          <a:xfrm flipH="1">
            <a:off x="2160241" y="6480969"/>
            <a:ext cx="864096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Connector 219"/>
          <p:cNvCxnSpPr/>
          <p:nvPr/>
        </p:nvCxnSpPr>
        <p:spPr>
          <a:xfrm flipV="1">
            <a:off x="16129793" y="10225385"/>
            <a:ext cx="0" cy="43204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 flipH="1">
            <a:off x="11017225" y="10657433"/>
            <a:ext cx="381642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/>
          <p:cNvCxnSpPr/>
          <p:nvPr/>
        </p:nvCxnSpPr>
        <p:spPr>
          <a:xfrm flipV="1">
            <a:off x="11233249" y="6048921"/>
            <a:ext cx="0" cy="5184576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/>
          <p:cNvCxnSpPr/>
          <p:nvPr/>
        </p:nvCxnSpPr>
        <p:spPr>
          <a:xfrm flipH="1">
            <a:off x="11233249" y="11233497"/>
            <a:ext cx="5616624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Connector 242"/>
          <p:cNvCxnSpPr/>
          <p:nvPr/>
        </p:nvCxnSpPr>
        <p:spPr>
          <a:xfrm flipH="1">
            <a:off x="10801201" y="11809561"/>
            <a:ext cx="792088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 flipV="1">
            <a:off x="10801201" y="6480969"/>
            <a:ext cx="0" cy="532859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 Box 50"/>
          <p:cNvSpPr txBox="1">
            <a:spLocks noChangeArrowheads="1"/>
          </p:cNvSpPr>
          <p:nvPr/>
        </p:nvSpPr>
        <p:spPr bwMode="auto">
          <a:xfrm>
            <a:off x="13393489" y="2664545"/>
            <a:ext cx="8136904" cy="25922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When System is Armed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Output 3 can make is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LED turn On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3" name="Straight Connector 202"/>
          <p:cNvCxnSpPr/>
          <p:nvPr/>
        </p:nvCxnSpPr>
        <p:spPr>
          <a:xfrm>
            <a:off x="3312369" y="3312617"/>
            <a:ext cx="0" cy="252028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/>
          <p:cNvCxnSpPr/>
          <p:nvPr/>
        </p:nvCxnSpPr>
        <p:spPr>
          <a:xfrm>
            <a:off x="11449273" y="5832897"/>
            <a:ext cx="0" cy="5112568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/>
          <p:nvPr/>
        </p:nvCxnSpPr>
        <p:spPr>
          <a:xfrm flipH="1">
            <a:off x="3312369" y="5832897"/>
            <a:ext cx="8136904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/>
          <p:nvPr/>
        </p:nvCxnSpPr>
        <p:spPr>
          <a:xfrm>
            <a:off x="3744417" y="3312617"/>
            <a:ext cx="0" cy="2304256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/>
          <p:nvPr/>
        </p:nvCxnSpPr>
        <p:spPr>
          <a:xfrm>
            <a:off x="11665297" y="5616873"/>
            <a:ext cx="0" cy="5904656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Straight Connector 215"/>
          <p:cNvCxnSpPr/>
          <p:nvPr/>
        </p:nvCxnSpPr>
        <p:spPr>
          <a:xfrm flipH="1">
            <a:off x="3744417" y="5616873"/>
            <a:ext cx="792088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Right Arrow 216"/>
          <p:cNvSpPr/>
          <p:nvPr/>
        </p:nvSpPr>
        <p:spPr>
          <a:xfrm rot="16200000" flipH="1">
            <a:off x="16212513" y="5915617"/>
            <a:ext cx="249885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219" name="Straight Connector 218"/>
          <p:cNvCxnSpPr/>
          <p:nvPr/>
        </p:nvCxnSpPr>
        <p:spPr>
          <a:xfrm>
            <a:off x="18074009" y="10153377"/>
            <a:ext cx="0" cy="1368152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227"/>
          <p:cNvCxnSpPr/>
          <p:nvPr/>
        </p:nvCxnSpPr>
        <p:spPr>
          <a:xfrm>
            <a:off x="15481721" y="10153377"/>
            <a:ext cx="0" cy="792088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/>
          <p:cNvCxnSpPr/>
          <p:nvPr/>
        </p:nvCxnSpPr>
        <p:spPr>
          <a:xfrm flipH="1">
            <a:off x="11665297" y="11521529"/>
            <a:ext cx="6408712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/>
          <p:cNvCxnSpPr/>
          <p:nvPr/>
        </p:nvCxnSpPr>
        <p:spPr>
          <a:xfrm flipH="1">
            <a:off x="11449273" y="10945465"/>
            <a:ext cx="4032448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Straight Connector 244"/>
          <p:cNvCxnSpPr/>
          <p:nvPr/>
        </p:nvCxnSpPr>
        <p:spPr>
          <a:xfrm flipV="1">
            <a:off x="16273809" y="10225385"/>
            <a:ext cx="0" cy="43204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Connector 251"/>
          <p:cNvCxnSpPr/>
          <p:nvPr/>
        </p:nvCxnSpPr>
        <p:spPr>
          <a:xfrm>
            <a:off x="16273809" y="10657433"/>
            <a:ext cx="108012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/>
          <p:cNvCxnSpPr/>
          <p:nvPr/>
        </p:nvCxnSpPr>
        <p:spPr>
          <a:xfrm flipV="1">
            <a:off x="17353929" y="10225385"/>
            <a:ext cx="0" cy="43204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50"/>
          <p:cNvSpPr txBox="1">
            <a:spLocks noChangeArrowheads="1"/>
          </p:cNvSpPr>
          <p:nvPr/>
        </p:nvSpPr>
        <p:spPr bwMode="auto">
          <a:xfrm>
            <a:off x="1512169" y="7633097"/>
            <a:ext cx="8136904" cy="417646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Extra Feature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System Armed Indicator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Requires programming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P 47 E 1 E 3(on) 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(arm indicator to output 3)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504057" y="432297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External Training Wiring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4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 rot="10800000">
            <a:off x="13609513" y="5832897"/>
            <a:ext cx="7693052" cy="4714788"/>
            <a:chOff x="106594229" y="110503228"/>
            <a:chExt cx="7692726" cy="4714955"/>
          </a:xfrm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06594229" y="110503228"/>
              <a:ext cx="7692726" cy="464175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3" name="Text Box 6"/>
            <p:cNvSpPr txBox="1">
              <a:spLocks noChangeArrowheads="1"/>
            </p:cNvSpPr>
            <p:nvPr/>
          </p:nvSpPr>
          <p:spPr bwMode="auto">
            <a:xfrm rot="-5400000">
              <a:off x="109660288" y="112177487"/>
              <a:ext cx="1181538" cy="675165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LED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 rot="16200000">
              <a:off x="110394758" y="112253804"/>
              <a:ext cx="2160000" cy="675165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STROBE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>
              <a:off x="110927395" y="112258087"/>
              <a:ext cx="306141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>
              <a:off x="112219042" y="112258087"/>
              <a:ext cx="299759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>
              <a:off x="109687174" y="112236955"/>
              <a:ext cx="299759" cy="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112809811" y="112122787"/>
              <a:ext cx="253187" cy="253187"/>
              <a:chOff x="15210253" y="24903811"/>
              <a:chExt cx="54000" cy="54000"/>
            </a:xfrm>
          </p:grpSpPr>
          <p:sp>
            <p:nvSpPr>
              <p:cNvPr id="191" name="Line 12"/>
              <p:cNvSpPr>
                <a:spLocks noChangeShapeType="1"/>
              </p:cNvSpPr>
              <p:nvPr/>
            </p:nvSpPr>
            <p:spPr bwMode="auto">
              <a:xfrm>
                <a:off x="15237253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2" name="Line 13"/>
              <p:cNvSpPr>
                <a:spLocks noChangeShapeType="1"/>
              </p:cNvSpPr>
              <p:nvPr/>
            </p:nvSpPr>
            <p:spPr bwMode="auto">
              <a:xfrm>
                <a:off x="15210253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11577368" y="112133951"/>
              <a:ext cx="253187" cy="253186"/>
              <a:chOff x="14418253" y="24903811"/>
              <a:chExt cx="54000" cy="54000"/>
            </a:xfrm>
          </p:grpSpPr>
          <p:sp>
            <p:nvSpPr>
              <p:cNvPr id="189" name="Line 15"/>
              <p:cNvSpPr>
                <a:spLocks noChangeShapeType="1"/>
              </p:cNvSpPr>
              <p:nvPr/>
            </p:nvSpPr>
            <p:spPr bwMode="auto">
              <a:xfrm>
                <a:off x="14445253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0" name="Line 16"/>
              <p:cNvSpPr>
                <a:spLocks noChangeShapeType="1"/>
              </p:cNvSpPr>
              <p:nvPr/>
            </p:nvSpPr>
            <p:spPr bwMode="auto">
              <a:xfrm>
                <a:off x="14418253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110363281" y="112122787"/>
              <a:ext cx="253187" cy="253187"/>
              <a:chOff x="14688454" y="24903811"/>
              <a:chExt cx="54000" cy="54000"/>
            </a:xfrm>
          </p:grpSpPr>
          <p:sp>
            <p:nvSpPr>
              <p:cNvPr id="187" name="Line 18"/>
              <p:cNvSpPr>
                <a:spLocks noChangeShapeType="1"/>
              </p:cNvSpPr>
              <p:nvPr/>
            </p:nvSpPr>
            <p:spPr bwMode="auto">
              <a:xfrm>
                <a:off x="14715454" y="24903811"/>
                <a:ext cx="1" cy="5400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" name="Line 19"/>
              <p:cNvSpPr>
                <a:spLocks noChangeShapeType="1"/>
              </p:cNvSpPr>
              <p:nvPr/>
            </p:nvSpPr>
            <p:spPr bwMode="auto">
              <a:xfrm>
                <a:off x="14688454" y="24930811"/>
                <a:ext cx="54000" cy="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 rot="-5400000">
              <a:off x="113004507" y="112726056"/>
              <a:ext cx="1097143" cy="1012747"/>
              <a:chOff x="21329714" y="18067239"/>
              <a:chExt cx="234000" cy="216000"/>
            </a:xfrm>
          </p:grpSpPr>
          <p:sp>
            <p:nvSpPr>
              <p:cNvPr id="185" name="Rectangle 21"/>
              <p:cNvSpPr>
                <a:spLocks noChangeArrowheads="1"/>
              </p:cNvSpPr>
              <p:nvPr/>
            </p:nvSpPr>
            <p:spPr bwMode="auto">
              <a:xfrm>
                <a:off x="21371008" y="18067239"/>
                <a:ext cx="151411" cy="216000"/>
              </a:xfrm>
              <a:prstGeom prst="rect">
                <a:avLst/>
              </a:prstGeom>
              <a:noFill/>
              <a:ln w="127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" name="Rectangle 22"/>
              <p:cNvSpPr>
                <a:spLocks noChangeArrowheads="1"/>
              </p:cNvSpPr>
              <p:nvPr/>
            </p:nvSpPr>
            <p:spPr bwMode="auto">
              <a:xfrm>
                <a:off x="21329714" y="18121239"/>
                <a:ext cx="234000" cy="10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27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4" name="Text Box 23"/>
            <p:cNvSpPr txBox="1">
              <a:spLocks noChangeArrowheads="1"/>
            </p:cNvSpPr>
            <p:nvPr/>
          </p:nvSpPr>
          <p:spPr bwMode="auto">
            <a:xfrm rot="-5400000">
              <a:off x="107499675" y="111962477"/>
              <a:ext cx="1097143" cy="741607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EOL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Group 24"/>
            <p:cNvGrpSpPr>
              <a:grpSpLocks/>
            </p:cNvGrpSpPr>
            <p:nvPr/>
          </p:nvGrpSpPr>
          <p:grpSpPr bwMode="auto">
            <a:xfrm rot="-10800000">
              <a:off x="107582207" y="110772486"/>
              <a:ext cx="1898882" cy="1265910"/>
              <a:chOff x="26942286" y="23790096"/>
              <a:chExt cx="404996" cy="269995"/>
            </a:xfrm>
          </p:grpSpPr>
          <p:sp>
            <p:nvSpPr>
              <p:cNvPr id="169" name="Rectangle 25"/>
              <p:cNvSpPr>
                <a:spLocks noChangeArrowheads="1"/>
              </p:cNvSpPr>
              <p:nvPr/>
            </p:nvSpPr>
            <p:spPr bwMode="auto">
              <a:xfrm>
                <a:off x="26942288" y="23790096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0" name="Oval 26"/>
              <p:cNvSpPr>
                <a:spLocks noChangeArrowheads="1"/>
              </p:cNvSpPr>
              <p:nvPr/>
            </p:nvSpPr>
            <p:spPr bwMode="auto">
              <a:xfrm>
                <a:off x="26953086" y="23881896"/>
                <a:ext cx="107998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1" name="Oval 27"/>
              <p:cNvSpPr>
                <a:spLocks noChangeArrowheads="1"/>
              </p:cNvSpPr>
              <p:nvPr/>
            </p:nvSpPr>
            <p:spPr bwMode="auto">
              <a:xfrm>
                <a:off x="27088084" y="23881893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2" name="Rectangle 28"/>
              <p:cNvSpPr>
                <a:spLocks noChangeArrowheads="1"/>
              </p:cNvSpPr>
              <p:nvPr/>
            </p:nvSpPr>
            <p:spPr bwMode="auto">
              <a:xfrm>
                <a:off x="26942286" y="23790096"/>
                <a:ext cx="404996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3" name="Rectangle 29"/>
              <p:cNvSpPr>
                <a:spLocks noChangeArrowheads="1"/>
              </p:cNvSpPr>
              <p:nvPr/>
            </p:nvSpPr>
            <p:spPr bwMode="auto">
              <a:xfrm>
                <a:off x="26942286" y="24022292"/>
                <a:ext cx="404994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4" name="Rectangle 30"/>
              <p:cNvSpPr>
                <a:spLocks noChangeArrowheads="1"/>
              </p:cNvSpPr>
              <p:nvPr/>
            </p:nvSpPr>
            <p:spPr bwMode="auto">
              <a:xfrm>
                <a:off x="26985486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5" name="Rectangle 31"/>
              <p:cNvSpPr>
                <a:spLocks noChangeArrowheads="1"/>
              </p:cNvSpPr>
              <p:nvPr/>
            </p:nvSpPr>
            <p:spPr bwMode="auto">
              <a:xfrm>
                <a:off x="27120483" y="23795496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6" name="Rectangle 32"/>
              <p:cNvSpPr>
                <a:spLocks noChangeArrowheads="1"/>
              </p:cNvSpPr>
              <p:nvPr/>
            </p:nvSpPr>
            <p:spPr bwMode="auto">
              <a:xfrm>
                <a:off x="27066483" y="24022292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7" name="Line 33"/>
              <p:cNvSpPr>
                <a:spLocks noChangeShapeType="1"/>
              </p:cNvSpPr>
              <p:nvPr/>
            </p:nvSpPr>
            <p:spPr bwMode="auto">
              <a:xfrm flipV="1">
                <a:off x="26953086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8" name="Line 34"/>
              <p:cNvSpPr>
                <a:spLocks noChangeShapeType="1"/>
              </p:cNvSpPr>
              <p:nvPr/>
            </p:nvSpPr>
            <p:spPr bwMode="auto">
              <a:xfrm flipV="1">
                <a:off x="27336482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79" name="Line 35"/>
              <p:cNvSpPr>
                <a:spLocks noChangeShapeType="1"/>
              </p:cNvSpPr>
              <p:nvPr/>
            </p:nvSpPr>
            <p:spPr bwMode="auto">
              <a:xfrm flipV="1">
                <a:off x="26963886" y="23904843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0" name="Line 36"/>
              <p:cNvSpPr>
                <a:spLocks noChangeShapeType="1"/>
              </p:cNvSpPr>
              <p:nvPr/>
            </p:nvSpPr>
            <p:spPr bwMode="auto">
              <a:xfrm flipH="1" flipV="1">
                <a:off x="27088083" y="23925093"/>
                <a:ext cx="107999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1" name="Oval 37"/>
              <p:cNvSpPr>
                <a:spLocks noChangeArrowheads="1"/>
              </p:cNvSpPr>
              <p:nvPr/>
            </p:nvSpPr>
            <p:spPr bwMode="auto">
              <a:xfrm>
                <a:off x="27225784" y="23881896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2" name="Line 38"/>
              <p:cNvSpPr>
                <a:spLocks noChangeShapeType="1"/>
              </p:cNvSpPr>
              <p:nvPr/>
            </p:nvSpPr>
            <p:spPr bwMode="auto">
              <a:xfrm flipV="1">
                <a:off x="27267632" y="23884593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3" name="Rectangle 39"/>
              <p:cNvSpPr>
                <a:spLocks noChangeArrowheads="1"/>
              </p:cNvSpPr>
              <p:nvPr/>
            </p:nvSpPr>
            <p:spPr bwMode="auto">
              <a:xfrm>
                <a:off x="27201483" y="24022290"/>
                <a:ext cx="21600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4" name="Rectangle 40"/>
              <p:cNvSpPr>
                <a:spLocks noChangeArrowheads="1"/>
              </p:cNvSpPr>
              <p:nvPr/>
            </p:nvSpPr>
            <p:spPr bwMode="auto">
              <a:xfrm>
                <a:off x="27260882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 rot="-10800000">
              <a:off x="109481108" y="110772486"/>
              <a:ext cx="1898873" cy="1265915"/>
              <a:chOff x="27347286" y="23790095"/>
              <a:chExt cx="404994" cy="269996"/>
            </a:xfrm>
          </p:grpSpPr>
          <p:sp>
            <p:nvSpPr>
              <p:cNvPr id="153" name="Rectangle 42"/>
              <p:cNvSpPr>
                <a:spLocks noChangeArrowheads="1"/>
              </p:cNvSpPr>
              <p:nvPr/>
            </p:nvSpPr>
            <p:spPr bwMode="auto">
              <a:xfrm>
                <a:off x="27347286" y="23790095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4" name="Oval 43"/>
              <p:cNvSpPr>
                <a:spLocks noChangeArrowheads="1"/>
              </p:cNvSpPr>
              <p:nvPr/>
            </p:nvSpPr>
            <p:spPr bwMode="auto">
              <a:xfrm>
                <a:off x="27358085" y="23881896"/>
                <a:ext cx="107997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5" name="Oval 44"/>
              <p:cNvSpPr>
                <a:spLocks noChangeArrowheads="1"/>
              </p:cNvSpPr>
              <p:nvPr/>
            </p:nvSpPr>
            <p:spPr bwMode="auto">
              <a:xfrm>
                <a:off x="27493082" y="23881893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6" name="Rectangle 45"/>
              <p:cNvSpPr>
                <a:spLocks noChangeArrowheads="1"/>
              </p:cNvSpPr>
              <p:nvPr/>
            </p:nvSpPr>
            <p:spPr bwMode="auto">
              <a:xfrm>
                <a:off x="27347286" y="23790096"/>
                <a:ext cx="404994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7" name="Rectangle 46"/>
              <p:cNvSpPr>
                <a:spLocks noChangeArrowheads="1"/>
              </p:cNvSpPr>
              <p:nvPr/>
            </p:nvSpPr>
            <p:spPr bwMode="auto">
              <a:xfrm>
                <a:off x="27347286" y="24022292"/>
                <a:ext cx="404992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8" name="Rectangle 47"/>
              <p:cNvSpPr>
                <a:spLocks noChangeArrowheads="1"/>
              </p:cNvSpPr>
              <p:nvPr/>
            </p:nvSpPr>
            <p:spPr bwMode="auto">
              <a:xfrm>
                <a:off x="27390485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9" name="Rectangle 48"/>
              <p:cNvSpPr>
                <a:spLocks noChangeArrowheads="1"/>
              </p:cNvSpPr>
              <p:nvPr/>
            </p:nvSpPr>
            <p:spPr bwMode="auto">
              <a:xfrm>
                <a:off x="27525482" y="23795496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" name="Rectangle 49"/>
              <p:cNvSpPr>
                <a:spLocks noChangeArrowheads="1"/>
              </p:cNvSpPr>
              <p:nvPr/>
            </p:nvSpPr>
            <p:spPr bwMode="auto">
              <a:xfrm>
                <a:off x="27471482" y="24022292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" name="Line 50"/>
              <p:cNvSpPr>
                <a:spLocks noChangeShapeType="1"/>
              </p:cNvSpPr>
              <p:nvPr/>
            </p:nvSpPr>
            <p:spPr bwMode="auto">
              <a:xfrm flipV="1">
                <a:off x="27358085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" name="Line 51"/>
              <p:cNvSpPr>
                <a:spLocks noChangeShapeType="1"/>
              </p:cNvSpPr>
              <p:nvPr/>
            </p:nvSpPr>
            <p:spPr bwMode="auto">
              <a:xfrm flipV="1">
                <a:off x="27741480" y="24022290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" name="Line 52"/>
              <p:cNvSpPr>
                <a:spLocks noChangeShapeType="1"/>
              </p:cNvSpPr>
              <p:nvPr/>
            </p:nvSpPr>
            <p:spPr bwMode="auto">
              <a:xfrm flipV="1">
                <a:off x="27368884" y="23904843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4" name="Line 53"/>
              <p:cNvSpPr>
                <a:spLocks noChangeShapeType="1"/>
              </p:cNvSpPr>
              <p:nvPr/>
            </p:nvSpPr>
            <p:spPr bwMode="auto">
              <a:xfrm flipH="1" flipV="1">
                <a:off x="27493082" y="23925093"/>
                <a:ext cx="107998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5" name="Oval 54"/>
              <p:cNvSpPr>
                <a:spLocks noChangeArrowheads="1"/>
              </p:cNvSpPr>
              <p:nvPr/>
            </p:nvSpPr>
            <p:spPr bwMode="auto">
              <a:xfrm>
                <a:off x="27630782" y="23881896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6" name="Line 55"/>
              <p:cNvSpPr>
                <a:spLocks noChangeShapeType="1"/>
              </p:cNvSpPr>
              <p:nvPr/>
            </p:nvSpPr>
            <p:spPr bwMode="auto">
              <a:xfrm flipV="1">
                <a:off x="27672630" y="23884593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" name="Rectangle 56"/>
              <p:cNvSpPr>
                <a:spLocks noChangeArrowheads="1"/>
              </p:cNvSpPr>
              <p:nvPr/>
            </p:nvSpPr>
            <p:spPr bwMode="auto">
              <a:xfrm>
                <a:off x="27606482" y="24022290"/>
                <a:ext cx="21599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8" name="Rectangle 57"/>
              <p:cNvSpPr>
                <a:spLocks noChangeArrowheads="1"/>
              </p:cNvSpPr>
              <p:nvPr/>
            </p:nvSpPr>
            <p:spPr bwMode="auto">
              <a:xfrm>
                <a:off x="27665880" y="23795496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0" name="Group 58"/>
            <p:cNvGrpSpPr>
              <a:grpSpLocks/>
            </p:cNvGrpSpPr>
            <p:nvPr/>
          </p:nvGrpSpPr>
          <p:grpSpPr bwMode="auto">
            <a:xfrm rot="-10800000">
              <a:off x="111378668" y="110767539"/>
              <a:ext cx="1898882" cy="1265911"/>
              <a:chOff x="26827985" y="23675798"/>
              <a:chExt cx="404996" cy="269995"/>
            </a:xfrm>
          </p:grpSpPr>
          <p:sp>
            <p:nvSpPr>
              <p:cNvPr id="137" name="Rectangle 59"/>
              <p:cNvSpPr>
                <a:spLocks noChangeArrowheads="1"/>
              </p:cNvSpPr>
              <p:nvPr/>
            </p:nvSpPr>
            <p:spPr bwMode="auto">
              <a:xfrm>
                <a:off x="26827987" y="23675798"/>
                <a:ext cx="404994" cy="269995"/>
              </a:xfrm>
              <a:prstGeom prst="rect">
                <a:avLst/>
              </a:prstGeom>
              <a:solidFill>
                <a:srgbClr val="0066FF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8" name="Oval 60"/>
              <p:cNvSpPr>
                <a:spLocks noChangeArrowheads="1"/>
              </p:cNvSpPr>
              <p:nvPr/>
            </p:nvSpPr>
            <p:spPr bwMode="auto">
              <a:xfrm>
                <a:off x="26838785" y="23767598"/>
                <a:ext cx="107998" cy="107995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9" name="Oval 61"/>
              <p:cNvSpPr>
                <a:spLocks noChangeArrowheads="1"/>
              </p:cNvSpPr>
              <p:nvPr/>
            </p:nvSpPr>
            <p:spPr bwMode="auto">
              <a:xfrm>
                <a:off x="26973783" y="23767595"/>
                <a:ext cx="107998" cy="107998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0" name="Rectangle 62"/>
              <p:cNvSpPr>
                <a:spLocks noChangeArrowheads="1"/>
              </p:cNvSpPr>
              <p:nvPr/>
            </p:nvSpPr>
            <p:spPr bwMode="auto">
              <a:xfrm>
                <a:off x="26827985" y="23675798"/>
                <a:ext cx="404996" cy="54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1" name="Rectangle 63"/>
              <p:cNvSpPr>
                <a:spLocks noChangeArrowheads="1"/>
              </p:cNvSpPr>
              <p:nvPr/>
            </p:nvSpPr>
            <p:spPr bwMode="auto">
              <a:xfrm>
                <a:off x="26827985" y="23907994"/>
                <a:ext cx="404994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2" name="Rectangle 64"/>
              <p:cNvSpPr>
                <a:spLocks noChangeArrowheads="1"/>
              </p:cNvSpPr>
              <p:nvPr/>
            </p:nvSpPr>
            <p:spPr bwMode="auto">
              <a:xfrm>
                <a:off x="26871185" y="23681198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3" name="Rectangle 65"/>
              <p:cNvSpPr>
                <a:spLocks noChangeArrowheads="1"/>
              </p:cNvSpPr>
              <p:nvPr/>
            </p:nvSpPr>
            <p:spPr bwMode="auto">
              <a:xfrm>
                <a:off x="27006182" y="23681198"/>
                <a:ext cx="37800" cy="16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4" name="Rectangle 66"/>
              <p:cNvSpPr>
                <a:spLocks noChangeArrowheads="1"/>
              </p:cNvSpPr>
              <p:nvPr/>
            </p:nvSpPr>
            <p:spPr bwMode="auto">
              <a:xfrm>
                <a:off x="26952182" y="23907994"/>
                <a:ext cx="21600" cy="377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5" name="Line 67"/>
              <p:cNvSpPr>
                <a:spLocks noChangeShapeType="1"/>
              </p:cNvSpPr>
              <p:nvPr/>
            </p:nvSpPr>
            <p:spPr bwMode="auto">
              <a:xfrm flipV="1">
                <a:off x="26838785" y="23907992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6" name="Line 68"/>
              <p:cNvSpPr>
                <a:spLocks noChangeShapeType="1"/>
              </p:cNvSpPr>
              <p:nvPr/>
            </p:nvSpPr>
            <p:spPr bwMode="auto">
              <a:xfrm flipV="1">
                <a:off x="27222181" y="23907992"/>
                <a:ext cx="1" cy="378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7" name="Line 69"/>
              <p:cNvSpPr>
                <a:spLocks noChangeShapeType="1"/>
              </p:cNvSpPr>
              <p:nvPr/>
            </p:nvSpPr>
            <p:spPr bwMode="auto">
              <a:xfrm flipV="1">
                <a:off x="26849585" y="23790545"/>
                <a:ext cx="87748" cy="6344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8" name="Line 70"/>
              <p:cNvSpPr>
                <a:spLocks noChangeShapeType="1"/>
              </p:cNvSpPr>
              <p:nvPr/>
            </p:nvSpPr>
            <p:spPr bwMode="auto">
              <a:xfrm flipH="1" flipV="1">
                <a:off x="26973782" y="23810795"/>
                <a:ext cx="107999" cy="2159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9" name="Oval 71"/>
              <p:cNvSpPr>
                <a:spLocks noChangeArrowheads="1"/>
              </p:cNvSpPr>
              <p:nvPr/>
            </p:nvSpPr>
            <p:spPr bwMode="auto">
              <a:xfrm>
                <a:off x="27111483" y="23767598"/>
                <a:ext cx="107996" cy="107997"/>
              </a:xfrm>
              <a:prstGeom prst="ellipse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" name="Line 72"/>
              <p:cNvSpPr>
                <a:spLocks noChangeShapeType="1"/>
              </p:cNvSpPr>
              <p:nvPr/>
            </p:nvSpPr>
            <p:spPr bwMode="auto">
              <a:xfrm flipV="1">
                <a:off x="27153331" y="23770295"/>
                <a:ext cx="25648" cy="10394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" name="Rectangle 73"/>
              <p:cNvSpPr>
                <a:spLocks noChangeArrowheads="1"/>
              </p:cNvSpPr>
              <p:nvPr/>
            </p:nvSpPr>
            <p:spPr bwMode="auto">
              <a:xfrm>
                <a:off x="27087182" y="23907992"/>
                <a:ext cx="21600" cy="378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" name="Rectangle 74"/>
              <p:cNvSpPr>
                <a:spLocks noChangeArrowheads="1"/>
              </p:cNvSpPr>
              <p:nvPr/>
            </p:nvSpPr>
            <p:spPr bwMode="auto">
              <a:xfrm>
                <a:off x="27146581" y="23681198"/>
                <a:ext cx="37800" cy="161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8" name="Line 75"/>
            <p:cNvSpPr>
              <a:spLocks noChangeShapeType="1"/>
            </p:cNvSpPr>
            <p:nvPr/>
          </p:nvSpPr>
          <p:spPr bwMode="auto">
            <a:xfrm>
              <a:off x="107598950" y="112083065"/>
              <a:ext cx="4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9" name="Line 76"/>
            <p:cNvSpPr>
              <a:spLocks noChangeShapeType="1"/>
            </p:cNvSpPr>
            <p:nvPr/>
          </p:nvSpPr>
          <p:spPr bwMode="auto">
            <a:xfrm>
              <a:off x="108229441" y="112078114"/>
              <a:ext cx="5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0" name="Line 77"/>
            <p:cNvSpPr>
              <a:spLocks noChangeShapeType="1"/>
            </p:cNvSpPr>
            <p:nvPr/>
          </p:nvSpPr>
          <p:spPr bwMode="auto">
            <a:xfrm>
              <a:off x="109477990" y="112072529"/>
              <a:ext cx="4" cy="337583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1" name="Line 78"/>
            <p:cNvSpPr>
              <a:spLocks noChangeShapeType="1"/>
            </p:cNvSpPr>
            <p:nvPr/>
          </p:nvSpPr>
          <p:spPr bwMode="auto">
            <a:xfrm>
              <a:off x="110772478" y="112066945"/>
              <a:ext cx="4" cy="337583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3" name="Line 79"/>
            <p:cNvSpPr>
              <a:spLocks noChangeShapeType="1"/>
            </p:cNvSpPr>
            <p:nvPr/>
          </p:nvSpPr>
          <p:spPr bwMode="auto">
            <a:xfrm>
              <a:off x="112016075" y="112055144"/>
              <a:ext cx="5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4" name="Line 80"/>
            <p:cNvSpPr>
              <a:spLocks noChangeShapeType="1"/>
            </p:cNvSpPr>
            <p:nvPr/>
          </p:nvSpPr>
          <p:spPr bwMode="auto">
            <a:xfrm>
              <a:off x="113264624" y="112055144"/>
              <a:ext cx="4" cy="337582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5" name="Line 81"/>
            <p:cNvSpPr>
              <a:spLocks noChangeShapeType="1"/>
            </p:cNvSpPr>
            <p:nvPr/>
          </p:nvSpPr>
          <p:spPr bwMode="auto">
            <a:xfrm>
              <a:off x="107587781" y="110519271"/>
              <a:ext cx="5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6" name="Line 82"/>
            <p:cNvSpPr>
              <a:spLocks noChangeShapeType="1"/>
            </p:cNvSpPr>
            <p:nvPr/>
          </p:nvSpPr>
          <p:spPr bwMode="auto">
            <a:xfrm>
              <a:off x="108212689" y="110524855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7" name="Line 83"/>
            <p:cNvSpPr>
              <a:spLocks noChangeShapeType="1"/>
            </p:cNvSpPr>
            <p:nvPr/>
          </p:nvSpPr>
          <p:spPr bwMode="auto">
            <a:xfrm>
              <a:off x="109478623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8" name="Line 84"/>
            <p:cNvSpPr>
              <a:spLocks noChangeShapeType="1"/>
            </p:cNvSpPr>
            <p:nvPr/>
          </p:nvSpPr>
          <p:spPr bwMode="auto">
            <a:xfrm>
              <a:off x="110738340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9" name="Line 85"/>
            <p:cNvSpPr>
              <a:spLocks noChangeShapeType="1"/>
            </p:cNvSpPr>
            <p:nvPr/>
          </p:nvSpPr>
          <p:spPr bwMode="auto">
            <a:xfrm>
              <a:off x="112004907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0" name="Line 86"/>
            <p:cNvSpPr>
              <a:spLocks noChangeShapeType="1"/>
            </p:cNvSpPr>
            <p:nvPr/>
          </p:nvSpPr>
          <p:spPr bwMode="auto">
            <a:xfrm>
              <a:off x="113264624" y="110519271"/>
              <a:ext cx="4" cy="19973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1" name="Group 87"/>
            <p:cNvGrpSpPr>
              <a:grpSpLocks/>
            </p:cNvGrpSpPr>
            <p:nvPr/>
          </p:nvGrpSpPr>
          <p:grpSpPr bwMode="auto">
            <a:xfrm>
              <a:off x="113321098" y="111532018"/>
              <a:ext cx="759561" cy="506373"/>
              <a:chOff x="99836064" y="112229011"/>
              <a:chExt cx="162000" cy="108000"/>
            </a:xfrm>
          </p:grpSpPr>
          <p:sp>
            <p:nvSpPr>
              <p:cNvPr id="132" name="Rectangle 88"/>
              <p:cNvSpPr>
                <a:spLocks noChangeArrowheads="1"/>
              </p:cNvSpPr>
              <p:nvPr/>
            </p:nvSpPr>
            <p:spPr bwMode="auto">
              <a:xfrm>
                <a:off x="99836064" y="112229011"/>
                <a:ext cx="162000" cy="108000"/>
              </a:xfrm>
              <a:prstGeom prst="rect">
                <a:avLst/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" name="Rectangle 89"/>
              <p:cNvSpPr>
                <a:spLocks noChangeArrowheads="1"/>
              </p:cNvSpPr>
              <p:nvPr/>
            </p:nvSpPr>
            <p:spPr bwMode="auto">
              <a:xfrm>
                <a:off x="99844536" y="112237483"/>
                <a:ext cx="144000" cy="90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4" name="Rectangle 90"/>
              <p:cNvSpPr>
                <a:spLocks noChangeArrowheads="1"/>
              </p:cNvSpPr>
              <p:nvPr/>
            </p:nvSpPr>
            <p:spPr bwMode="auto">
              <a:xfrm>
                <a:off x="99860019" y="1122650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5" name="Rectangle 91"/>
              <p:cNvSpPr>
                <a:spLocks noChangeArrowheads="1"/>
              </p:cNvSpPr>
              <p:nvPr/>
            </p:nvSpPr>
            <p:spPr bwMode="auto">
              <a:xfrm>
                <a:off x="99936918" y="1122650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6" name="Rectangle 92"/>
              <p:cNvSpPr>
                <a:spLocks noChangeArrowheads="1"/>
              </p:cNvSpPr>
              <p:nvPr/>
            </p:nvSpPr>
            <p:spPr bwMode="auto">
              <a:xfrm>
                <a:off x="99898401" y="112309348"/>
                <a:ext cx="36000" cy="18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2" name="Group 93"/>
            <p:cNvGrpSpPr>
              <a:grpSpLocks/>
            </p:cNvGrpSpPr>
            <p:nvPr/>
          </p:nvGrpSpPr>
          <p:grpSpPr bwMode="auto">
            <a:xfrm>
              <a:off x="106738241" y="111700809"/>
              <a:ext cx="759561" cy="506374"/>
              <a:chOff x="99950364" y="112343311"/>
              <a:chExt cx="162000" cy="108000"/>
            </a:xfrm>
          </p:grpSpPr>
          <p:sp>
            <p:nvSpPr>
              <p:cNvPr id="127" name="Rectangle 94"/>
              <p:cNvSpPr>
                <a:spLocks noChangeArrowheads="1"/>
              </p:cNvSpPr>
              <p:nvPr/>
            </p:nvSpPr>
            <p:spPr bwMode="auto">
              <a:xfrm>
                <a:off x="99950364" y="112343311"/>
                <a:ext cx="162000" cy="108000"/>
              </a:xfrm>
              <a:prstGeom prst="rect">
                <a:avLst/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8" name="Rectangle 95"/>
              <p:cNvSpPr>
                <a:spLocks noChangeArrowheads="1"/>
              </p:cNvSpPr>
              <p:nvPr/>
            </p:nvSpPr>
            <p:spPr bwMode="auto">
              <a:xfrm>
                <a:off x="99958836" y="112351783"/>
                <a:ext cx="144000" cy="90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9" name="Rectangle 96"/>
              <p:cNvSpPr>
                <a:spLocks noChangeArrowheads="1"/>
              </p:cNvSpPr>
              <p:nvPr/>
            </p:nvSpPr>
            <p:spPr bwMode="auto">
              <a:xfrm>
                <a:off x="99974319" y="1123793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0" name="Rectangle 97"/>
              <p:cNvSpPr>
                <a:spLocks noChangeArrowheads="1"/>
              </p:cNvSpPr>
              <p:nvPr/>
            </p:nvSpPr>
            <p:spPr bwMode="auto">
              <a:xfrm>
                <a:off x="100051218" y="112379311"/>
                <a:ext cx="36000" cy="36000"/>
              </a:xfrm>
              <a:prstGeom prst="rect">
                <a:avLst/>
              </a:prstGeom>
              <a:noFill/>
              <a:ln w="6350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1" name="Rectangle 98"/>
              <p:cNvSpPr>
                <a:spLocks noChangeArrowheads="1"/>
              </p:cNvSpPr>
              <p:nvPr/>
            </p:nvSpPr>
            <p:spPr bwMode="auto">
              <a:xfrm>
                <a:off x="100012701" y="112423648"/>
                <a:ext cx="36000" cy="180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63" name="Rectangle 99"/>
            <p:cNvSpPr>
              <a:spLocks noChangeArrowheads="1"/>
            </p:cNvSpPr>
            <p:nvPr/>
          </p:nvSpPr>
          <p:spPr bwMode="auto">
            <a:xfrm>
              <a:off x="107384829" y="113726303"/>
              <a:ext cx="6076483" cy="1491880"/>
            </a:xfrm>
            <a:prstGeom prst="rect">
              <a:avLst/>
            </a:prstGeom>
            <a:solidFill>
              <a:srgbClr val="EAEAEA"/>
            </a:soli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4" name="Line 100"/>
            <p:cNvSpPr>
              <a:spLocks noChangeShapeType="1"/>
            </p:cNvSpPr>
            <p:nvPr/>
          </p:nvSpPr>
          <p:spPr bwMode="auto">
            <a:xfrm>
              <a:off x="107413406" y="114063886"/>
              <a:ext cx="5992088" cy="4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3" name="Group 101"/>
            <p:cNvGrpSpPr>
              <a:grpSpLocks/>
            </p:cNvGrpSpPr>
            <p:nvPr/>
          </p:nvGrpSpPr>
          <p:grpSpPr bwMode="auto">
            <a:xfrm>
              <a:off x="109692087" y="114401468"/>
              <a:ext cx="506374" cy="506374"/>
              <a:chOff x="98954064" y="112841011"/>
              <a:chExt cx="108000" cy="108000"/>
            </a:xfrm>
          </p:grpSpPr>
          <p:sp>
            <p:nvSpPr>
              <p:cNvPr id="124" name="Oval 102"/>
              <p:cNvSpPr>
                <a:spLocks noChangeArrowheads="1"/>
              </p:cNvSpPr>
              <p:nvPr/>
            </p:nvSpPr>
            <p:spPr bwMode="auto">
              <a:xfrm>
                <a:off x="98954064" y="1128410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5" name="Rectangle 103"/>
              <p:cNvSpPr>
                <a:spLocks noChangeArrowheads="1"/>
              </p:cNvSpPr>
              <p:nvPr/>
            </p:nvSpPr>
            <p:spPr bwMode="auto">
              <a:xfrm>
                <a:off x="98981727" y="1128853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6" name="Oval 104"/>
              <p:cNvSpPr>
                <a:spLocks noChangeArrowheads="1"/>
              </p:cNvSpPr>
              <p:nvPr/>
            </p:nvSpPr>
            <p:spPr bwMode="auto">
              <a:xfrm>
                <a:off x="98990064" y="1128770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4" name="Group 105"/>
            <p:cNvGrpSpPr>
              <a:grpSpLocks/>
            </p:cNvGrpSpPr>
            <p:nvPr/>
          </p:nvGrpSpPr>
          <p:grpSpPr bwMode="auto">
            <a:xfrm>
              <a:off x="110637825" y="114401468"/>
              <a:ext cx="506373" cy="506374"/>
              <a:chOff x="99068364" y="112955311"/>
              <a:chExt cx="108000" cy="108000"/>
            </a:xfrm>
          </p:grpSpPr>
          <p:sp>
            <p:nvSpPr>
              <p:cNvPr id="121" name="Oval 106"/>
              <p:cNvSpPr>
                <a:spLocks noChangeArrowheads="1"/>
              </p:cNvSpPr>
              <p:nvPr/>
            </p:nvSpPr>
            <p:spPr bwMode="auto">
              <a:xfrm>
                <a:off x="99068364" y="1129553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" name="Rectangle 107"/>
              <p:cNvSpPr>
                <a:spLocks noChangeArrowheads="1"/>
              </p:cNvSpPr>
              <p:nvPr/>
            </p:nvSpPr>
            <p:spPr bwMode="auto">
              <a:xfrm>
                <a:off x="99096027" y="1129996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3" name="Oval 108"/>
              <p:cNvSpPr>
                <a:spLocks noChangeArrowheads="1"/>
              </p:cNvSpPr>
              <p:nvPr/>
            </p:nvSpPr>
            <p:spPr bwMode="auto">
              <a:xfrm>
                <a:off x="99104364" y="1129913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" name="Group 109"/>
            <p:cNvGrpSpPr>
              <a:grpSpLocks/>
            </p:cNvGrpSpPr>
            <p:nvPr/>
          </p:nvGrpSpPr>
          <p:grpSpPr bwMode="auto">
            <a:xfrm>
              <a:off x="111555008" y="114401468"/>
              <a:ext cx="506373" cy="506374"/>
              <a:chOff x="99182664" y="113069611"/>
              <a:chExt cx="108000" cy="108000"/>
            </a:xfrm>
          </p:grpSpPr>
          <p:sp>
            <p:nvSpPr>
              <p:cNvPr id="118" name="Oval 110"/>
              <p:cNvSpPr>
                <a:spLocks noChangeArrowheads="1"/>
              </p:cNvSpPr>
              <p:nvPr/>
            </p:nvSpPr>
            <p:spPr bwMode="auto">
              <a:xfrm>
                <a:off x="99182664" y="1130696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9" name="Rectangle 111"/>
              <p:cNvSpPr>
                <a:spLocks noChangeArrowheads="1"/>
              </p:cNvSpPr>
              <p:nvPr/>
            </p:nvSpPr>
            <p:spPr bwMode="auto">
              <a:xfrm>
                <a:off x="99210327" y="1131139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0" name="Oval 112"/>
              <p:cNvSpPr>
                <a:spLocks noChangeArrowheads="1"/>
              </p:cNvSpPr>
              <p:nvPr/>
            </p:nvSpPr>
            <p:spPr bwMode="auto">
              <a:xfrm>
                <a:off x="99218664" y="1131056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" name="Group 113"/>
            <p:cNvGrpSpPr>
              <a:grpSpLocks/>
            </p:cNvGrpSpPr>
            <p:nvPr/>
          </p:nvGrpSpPr>
          <p:grpSpPr bwMode="auto">
            <a:xfrm>
              <a:off x="112477142" y="114401468"/>
              <a:ext cx="506374" cy="506374"/>
              <a:chOff x="99296964" y="113183911"/>
              <a:chExt cx="108000" cy="108000"/>
            </a:xfrm>
          </p:grpSpPr>
          <p:sp>
            <p:nvSpPr>
              <p:cNvPr id="115" name="Oval 114"/>
              <p:cNvSpPr>
                <a:spLocks noChangeArrowheads="1"/>
              </p:cNvSpPr>
              <p:nvPr/>
            </p:nvSpPr>
            <p:spPr bwMode="auto">
              <a:xfrm>
                <a:off x="99296964" y="1131839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6" name="Rectangle 115"/>
              <p:cNvSpPr>
                <a:spLocks noChangeArrowheads="1"/>
              </p:cNvSpPr>
              <p:nvPr/>
            </p:nvSpPr>
            <p:spPr bwMode="auto">
              <a:xfrm>
                <a:off x="99324627" y="1132282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7" name="Oval 116"/>
              <p:cNvSpPr>
                <a:spLocks noChangeArrowheads="1"/>
              </p:cNvSpPr>
              <p:nvPr/>
            </p:nvSpPr>
            <p:spPr bwMode="auto">
              <a:xfrm>
                <a:off x="99332964" y="1132199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7" name="Group 117"/>
            <p:cNvGrpSpPr>
              <a:grpSpLocks/>
            </p:cNvGrpSpPr>
            <p:nvPr/>
          </p:nvGrpSpPr>
          <p:grpSpPr bwMode="auto">
            <a:xfrm>
              <a:off x="108769320" y="114401468"/>
              <a:ext cx="506374" cy="506374"/>
              <a:chOff x="99411264" y="113298211"/>
              <a:chExt cx="108000" cy="108000"/>
            </a:xfrm>
          </p:grpSpPr>
          <p:sp>
            <p:nvSpPr>
              <p:cNvPr id="112" name="Oval 118"/>
              <p:cNvSpPr>
                <a:spLocks noChangeArrowheads="1"/>
              </p:cNvSpPr>
              <p:nvPr/>
            </p:nvSpPr>
            <p:spPr bwMode="auto">
              <a:xfrm>
                <a:off x="99411264" y="1132982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3" name="Rectangle 119"/>
              <p:cNvSpPr>
                <a:spLocks noChangeArrowheads="1"/>
              </p:cNvSpPr>
              <p:nvPr/>
            </p:nvSpPr>
            <p:spPr bwMode="auto">
              <a:xfrm>
                <a:off x="99438927" y="1133425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4" name="Oval 120"/>
              <p:cNvSpPr>
                <a:spLocks noChangeArrowheads="1"/>
              </p:cNvSpPr>
              <p:nvPr/>
            </p:nvSpPr>
            <p:spPr bwMode="auto">
              <a:xfrm>
                <a:off x="99447264" y="1133342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" name="Group 121"/>
            <p:cNvGrpSpPr>
              <a:grpSpLocks/>
            </p:cNvGrpSpPr>
            <p:nvPr/>
          </p:nvGrpSpPr>
          <p:grpSpPr bwMode="auto">
            <a:xfrm>
              <a:off x="107835384" y="114401468"/>
              <a:ext cx="506374" cy="506374"/>
              <a:chOff x="99525564" y="113412511"/>
              <a:chExt cx="108000" cy="108000"/>
            </a:xfrm>
          </p:grpSpPr>
          <p:sp>
            <p:nvSpPr>
              <p:cNvPr id="109" name="Oval 122"/>
              <p:cNvSpPr>
                <a:spLocks noChangeArrowheads="1"/>
              </p:cNvSpPr>
              <p:nvPr/>
            </p:nvSpPr>
            <p:spPr bwMode="auto">
              <a:xfrm>
                <a:off x="99525564" y="113412511"/>
                <a:ext cx="108000" cy="108000"/>
              </a:xfrm>
              <a:prstGeom prst="ellipse">
                <a:avLst/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0" name="Rectangle 123"/>
              <p:cNvSpPr>
                <a:spLocks noChangeArrowheads="1"/>
              </p:cNvSpPr>
              <p:nvPr/>
            </p:nvSpPr>
            <p:spPr bwMode="auto">
              <a:xfrm>
                <a:off x="99553227" y="113456886"/>
                <a:ext cx="54000" cy="19288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CCCC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1" name="Oval 124"/>
              <p:cNvSpPr>
                <a:spLocks noChangeArrowheads="1"/>
              </p:cNvSpPr>
              <p:nvPr/>
            </p:nvSpPr>
            <p:spPr bwMode="auto">
              <a:xfrm>
                <a:off x="99561564" y="113448511"/>
                <a:ext cx="36000" cy="36000"/>
              </a:xfrm>
              <a:prstGeom prst="ellipse">
                <a:avLst/>
              </a:prstGeom>
              <a:solidFill>
                <a:srgbClr val="FFFF99"/>
              </a:solidFill>
              <a:ln w="6350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1" name="Oval 125"/>
            <p:cNvSpPr>
              <a:spLocks noChangeArrowheads="1"/>
            </p:cNvSpPr>
            <p:nvPr/>
          </p:nvSpPr>
          <p:spPr bwMode="auto">
            <a:xfrm>
              <a:off x="110169884" y="113167629"/>
              <a:ext cx="506373" cy="506373"/>
            </a:xfrm>
            <a:prstGeom prst="ellipse">
              <a:avLst/>
            </a:prstGeom>
            <a:solidFill>
              <a:srgbClr val="FF0000"/>
            </a:solidFill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2" name="Rectangle 126"/>
            <p:cNvSpPr>
              <a:spLocks noChangeArrowheads="1"/>
            </p:cNvSpPr>
            <p:nvPr/>
          </p:nvSpPr>
          <p:spPr bwMode="auto">
            <a:xfrm>
              <a:off x="107075824" y="113388721"/>
              <a:ext cx="658285" cy="303829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9" name="Group 127"/>
            <p:cNvGrpSpPr>
              <a:grpSpLocks/>
            </p:cNvGrpSpPr>
            <p:nvPr/>
          </p:nvGrpSpPr>
          <p:grpSpPr bwMode="auto">
            <a:xfrm>
              <a:off x="106738241" y="113395421"/>
              <a:ext cx="1012747" cy="311818"/>
              <a:chOff x="11115115" y="23697838"/>
              <a:chExt cx="360000" cy="110840"/>
            </a:xfrm>
          </p:grpSpPr>
          <p:sp>
            <p:nvSpPr>
              <p:cNvPr id="93" name="Rectangle 128"/>
              <p:cNvSpPr>
                <a:spLocks noChangeArrowheads="1"/>
              </p:cNvSpPr>
              <p:nvPr/>
            </p:nvSpPr>
            <p:spPr bwMode="auto">
              <a:xfrm>
                <a:off x="11115115" y="23698424"/>
                <a:ext cx="360000" cy="1095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4" name="Rectangle 129"/>
              <p:cNvSpPr>
                <a:spLocks noChangeArrowheads="1"/>
              </p:cNvSpPr>
              <p:nvPr/>
            </p:nvSpPr>
            <p:spPr bwMode="auto">
              <a:xfrm>
                <a:off x="11149117" y="23732426"/>
                <a:ext cx="45336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5" name="Rectangle 130"/>
              <p:cNvSpPr>
                <a:spLocks noChangeArrowheads="1"/>
              </p:cNvSpPr>
              <p:nvPr/>
            </p:nvSpPr>
            <p:spPr bwMode="auto">
              <a:xfrm>
                <a:off x="11273790" y="23732426"/>
                <a:ext cx="45335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0" name="Group 131"/>
              <p:cNvGrpSpPr>
                <a:grpSpLocks/>
              </p:cNvGrpSpPr>
              <p:nvPr/>
            </p:nvGrpSpPr>
            <p:grpSpPr bwMode="auto">
              <a:xfrm>
                <a:off x="11225133" y="23698394"/>
                <a:ext cx="22212" cy="18919"/>
                <a:chOff x="11225133" y="23698394"/>
                <a:chExt cx="22212" cy="18919"/>
              </a:xfrm>
            </p:grpSpPr>
            <p:sp>
              <p:nvSpPr>
                <p:cNvPr id="107" name="Line 132"/>
                <p:cNvSpPr>
                  <a:spLocks noChangeShapeType="1"/>
                </p:cNvSpPr>
                <p:nvPr/>
              </p:nvSpPr>
              <p:spPr bwMode="auto">
                <a:xfrm>
                  <a:off x="11225133" y="23698394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8" name="Line 133"/>
                <p:cNvSpPr>
                  <a:spLocks noChangeShapeType="1"/>
                </p:cNvSpPr>
                <p:nvPr/>
              </p:nvSpPr>
              <p:spPr bwMode="auto">
                <a:xfrm flipH="1">
                  <a:off x="11236011" y="23698425"/>
                  <a:ext cx="11334" cy="188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1" name="Group 134"/>
              <p:cNvGrpSpPr>
                <a:grpSpLocks/>
              </p:cNvGrpSpPr>
              <p:nvPr/>
            </p:nvGrpSpPr>
            <p:grpSpPr bwMode="auto">
              <a:xfrm>
                <a:off x="11225971" y="23789782"/>
                <a:ext cx="22515" cy="18896"/>
                <a:chOff x="11225971" y="23789782"/>
                <a:chExt cx="22515" cy="18896"/>
              </a:xfrm>
            </p:grpSpPr>
            <p:sp>
              <p:nvSpPr>
                <p:cNvPr id="105" name="Line 135"/>
                <p:cNvSpPr>
                  <a:spLocks noChangeShapeType="1"/>
                </p:cNvSpPr>
                <p:nvPr/>
              </p:nvSpPr>
              <p:spPr bwMode="auto">
                <a:xfrm flipH="1">
                  <a:off x="11225971" y="23789788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6" name="Line 136"/>
                <p:cNvSpPr>
                  <a:spLocks noChangeShapeType="1"/>
                </p:cNvSpPr>
                <p:nvPr/>
              </p:nvSpPr>
              <p:spPr bwMode="auto">
                <a:xfrm>
                  <a:off x="11237153" y="23789782"/>
                  <a:ext cx="11333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2" name="Group 137"/>
              <p:cNvGrpSpPr>
                <a:grpSpLocks/>
              </p:cNvGrpSpPr>
              <p:nvPr/>
            </p:nvGrpSpPr>
            <p:grpSpPr bwMode="auto">
              <a:xfrm>
                <a:off x="11346719" y="23697838"/>
                <a:ext cx="22517" cy="18896"/>
                <a:chOff x="11346719" y="23697838"/>
                <a:chExt cx="22517" cy="18896"/>
              </a:xfrm>
            </p:grpSpPr>
            <p:sp>
              <p:nvSpPr>
                <p:cNvPr id="103" name="Line 138"/>
                <p:cNvSpPr>
                  <a:spLocks noChangeShapeType="1"/>
                </p:cNvSpPr>
                <p:nvPr/>
              </p:nvSpPr>
              <p:spPr bwMode="auto">
                <a:xfrm>
                  <a:off x="11346719" y="23697844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4" name="Line 139"/>
                <p:cNvSpPr>
                  <a:spLocks noChangeShapeType="1"/>
                </p:cNvSpPr>
                <p:nvPr/>
              </p:nvSpPr>
              <p:spPr bwMode="auto">
                <a:xfrm flipH="1">
                  <a:off x="11357902" y="23697838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3" name="Group 140"/>
              <p:cNvGrpSpPr>
                <a:grpSpLocks/>
              </p:cNvGrpSpPr>
              <p:nvPr/>
            </p:nvGrpSpPr>
            <p:grpSpPr bwMode="auto">
              <a:xfrm>
                <a:off x="11347556" y="23789165"/>
                <a:ext cx="22820" cy="18919"/>
                <a:chOff x="11347556" y="23789165"/>
                <a:chExt cx="22820" cy="18919"/>
              </a:xfrm>
            </p:grpSpPr>
            <p:sp>
              <p:nvSpPr>
                <p:cNvPr id="101" name="Line 141"/>
                <p:cNvSpPr>
                  <a:spLocks noChangeShapeType="1"/>
                </p:cNvSpPr>
                <p:nvPr/>
              </p:nvSpPr>
              <p:spPr bwMode="auto">
                <a:xfrm flipH="1">
                  <a:off x="11347556" y="23789165"/>
                  <a:ext cx="11334" cy="18889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" name="Line 142"/>
                <p:cNvSpPr>
                  <a:spLocks noChangeShapeType="1"/>
                </p:cNvSpPr>
                <p:nvPr/>
              </p:nvSpPr>
              <p:spPr bwMode="auto">
                <a:xfrm>
                  <a:off x="11359043" y="23789194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00" name="Rectangle 143"/>
              <p:cNvSpPr>
                <a:spLocks noChangeArrowheads="1"/>
              </p:cNvSpPr>
              <p:nvPr/>
            </p:nvSpPr>
            <p:spPr bwMode="auto">
              <a:xfrm>
                <a:off x="11399892" y="23735205"/>
                <a:ext cx="45335" cy="41557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" name="Rectangle 144"/>
            <p:cNvSpPr>
              <a:spLocks noChangeArrowheads="1"/>
            </p:cNvSpPr>
            <p:nvPr/>
          </p:nvSpPr>
          <p:spPr bwMode="auto">
            <a:xfrm>
              <a:off x="107075824" y="113005874"/>
              <a:ext cx="658281" cy="303829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4" name="Group 145"/>
            <p:cNvGrpSpPr>
              <a:grpSpLocks/>
            </p:cNvGrpSpPr>
            <p:nvPr/>
          </p:nvGrpSpPr>
          <p:grpSpPr bwMode="auto">
            <a:xfrm>
              <a:off x="106738241" y="113012574"/>
              <a:ext cx="1012743" cy="311800"/>
              <a:chOff x="11305567" y="23888332"/>
              <a:chExt cx="360000" cy="110834"/>
            </a:xfrm>
          </p:grpSpPr>
          <p:sp>
            <p:nvSpPr>
              <p:cNvPr id="77" name="Rectangle 146"/>
              <p:cNvSpPr>
                <a:spLocks noChangeArrowheads="1"/>
              </p:cNvSpPr>
              <p:nvPr/>
            </p:nvSpPr>
            <p:spPr bwMode="auto">
              <a:xfrm>
                <a:off x="11305567" y="23888921"/>
                <a:ext cx="360000" cy="1095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8" name="Rectangle 147"/>
              <p:cNvSpPr>
                <a:spLocks noChangeArrowheads="1"/>
              </p:cNvSpPr>
              <p:nvPr/>
            </p:nvSpPr>
            <p:spPr bwMode="auto">
              <a:xfrm>
                <a:off x="11339567" y="23922920"/>
                <a:ext cx="45337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9" name="Rectangle 148"/>
              <p:cNvSpPr>
                <a:spLocks noChangeArrowheads="1"/>
              </p:cNvSpPr>
              <p:nvPr/>
            </p:nvSpPr>
            <p:spPr bwMode="auto">
              <a:xfrm>
                <a:off x="11464241" y="23922920"/>
                <a:ext cx="45335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5" name="Group 149"/>
              <p:cNvGrpSpPr>
                <a:grpSpLocks/>
              </p:cNvGrpSpPr>
              <p:nvPr/>
            </p:nvGrpSpPr>
            <p:grpSpPr bwMode="auto">
              <a:xfrm>
                <a:off x="11415028" y="23888921"/>
                <a:ext cx="22767" cy="18900"/>
                <a:chOff x="11415028" y="23888921"/>
                <a:chExt cx="22767" cy="18900"/>
              </a:xfrm>
            </p:grpSpPr>
            <p:sp>
              <p:nvSpPr>
                <p:cNvPr id="91" name="Line 150"/>
                <p:cNvSpPr>
                  <a:spLocks noChangeShapeType="1"/>
                </p:cNvSpPr>
                <p:nvPr/>
              </p:nvSpPr>
              <p:spPr bwMode="auto">
                <a:xfrm>
                  <a:off x="11415028" y="23888933"/>
                  <a:ext cx="11336" cy="188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" name="Line 151"/>
                <p:cNvSpPr>
                  <a:spLocks noChangeShapeType="1"/>
                </p:cNvSpPr>
                <p:nvPr/>
              </p:nvSpPr>
              <p:spPr bwMode="auto">
                <a:xfrm flipH="1">
                  <a:off x="11426461" y="23888921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6" name="Group 152"/>
              <p:cNvGrpSpPr>
                <a:grpSpLocks/>
              </p:cNvGrpSpPr>
              <p:nvPr/>
            </p:nvGrpSpPr>
            <p:grpSpPr bwMode="auto">
              <a:xfrm>
                <a:off x="11416925" y="23980276"/>
                <a:ext cx="22015" cy="18890"/>
                <a:chOff x="11416925" y="23980276"/>
                <a:chExt cx="22015" cy="18890"/>
              </a:xfrm>
            </p:grpSpPr>
            <p:sp>
              <p:nvSpPr>
                <p:cNvPr id="89" name="Line 153"/>
                <p:cNvSpPr>
                  <a:spLocks noChangeShapeType="1"/>
                </p:cNvSpPr>
                <p:nvPr/>
              </p:nvSpPr>
              <p:spPr bwMode="auto">
                <a:xfrm flipH="1">
                  <a:off x="11416925" y="23980276"/>
                  <a:ext cx="11335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0" name="Line 154"/>
                <p:cNvSpPr>
                  <a:spLocks noChangeShapeType="1"/>
                </p:cNvSpPr>
                <p:nvPr/>
              </p:nvSpPr>
              <p:spPr bwMode="auto">
                <a:xfrm>
                  <a:off x="11427607" y="23980276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7" name="Group 155"/>
              <p:cNvGrpSpPr>
                <a:grpSpLocks/>
              </p:cNvGrpSpPr>
              <p:nvPr/>
            </p:nvGrpSpPr>
            <p:grpSpPr bwMode="auto">
              <a:xfrm>
                <a:off x="11536910" y="23888332"/>
                <a:ext cx="22777" cy="18890"/>
                <a:chOff x="11536910" y="23888332"/>
                <a:chExt cx="22777" cy="18890"/>
              </a:xfrm>
            </p:grpSpPr>
            <p:sp>
              <p:nvSpPr>
                <p:cNvPr id="87" name="Line 156"/>
                <p:cNvSpPr>
                  <a:spLocks noChangeShapeType="1"/>
                </p:cNvSpPr>
                <p:nvPr/>
              </p:nvSpPr>
              <p:spPr bwMode="auto">
                <a:xfrm>
                  <a:off x="11536910" y="23888332"/>
                  <a:ext cx="11336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" name="Line 157"/>
                <p:cNvSpPr>
                  <a:spLocks noChangeShapeType="1"/>
                </p:cNvSpPr>
                <p:nvPr/>
              </p:nvSpPr>
              <p:spPr bwMode="auto">
                <a:xfrm flipH="1">
                  <a:off x="11548353" y="23888332"/>
                  <a:ext cx="11334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8" name="Group 158"/>
              <p:cNvGrpSpPr>
                <a:grpSpLocks/>
              </p:cNvGrpSpPr>
              <p:nvPr/>
            </p:nvGrpSpPr>
            <p:grpSpPr bwMode="auto">
              <a:xfrm>
                <a:off x="11538517" y="23979667"/>
                <a:ext cx="22313" cy="18912"/>
                <a:chOff x="11538517" y="23979667"/>
                <a:chExt cx="22313" cy="18912"/>
              </a:xfrm>
            </p:grpSpPr>
            <p:sp>
              <p:nvSpPr>
                <p:cNvPr id="85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11538517" y="23979667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" name="Line 160"/>
                <p:cNvSpPr>
                  <a:spLocks noChangeShapeType="1"/>
                </p:cNvSpPr>
                <p:nvPr/>
              </p:nvSpPr>
              <p:spPr bwMode="auto">
                <a:xfrm>
                  <a:off x="11549497" y="23979689"/>
                  <a:ext cx="11333" cy="1889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84" name="Rectangle 161"/>
              <p:cNvSpPr>
                <a:spLocks noChangeArrowheads="1"/>
              </p:cNvSpPr>
              <p:nvPr/>
            </p:nvSpPr>
            <p:spPr bwMode="auto">
              <a:xfrm>
                <a:off x="11590343" y="23925700"/>
                <a:ext cx="45336" cy="41558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6" name="Text Box 3"/>
            <p:cNvSpPr txBox="1">
              <a:spLocks noChangeArrowheads="1"/>
            </p:cNvSpPr>
            <p:nvPr/>
          </p:nvSpPr>
          <p:spPr bwMode="auto">
            <a:xfrm rot="-5400000">
              <a:off x="112054090" y="112422881"/>
              <a:ext cx="1429994" cy="75956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SIREN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 Box 4"/>
            <p:cNvSpPr txBox="1">
              <a:spLocks noChangeArrowheads="1"/>
            </p:cNvSpPr>
            <p:nvPr/>
          </p:nvSpPr>
          <p:spPr bwMode="auto">
            <a:xfrm rot="-5400000">
              <a:off x="108096418" y="112339045"/>
              <a:ext cx="1820798" cy="741607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TAMPER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22" name="Straight Connector 221"/>
          <p:cNvCxnSpPr/>
          <p:nvPr/>
        </p:nvCxnSpPr>
        <p:spPr>
          <a:xfrm>
            <a:off x="2520281" y="3312617"/>
            <a:ext cx="0" cy="295232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/>
          <p:nvPr/>
        </p:nvCxnSpPr>
        <p:spPr>
          <a:xfrm flipV="1">
            <a:off x="11017225" y="6264945"/>
            <a:ext cx="0" cy="43924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/>
          <p:nvPr/>
        </p:nvCxnSpPr>
        <p:spPr>
          <a:xfrm flipV="1">
            <a:off x="16201801" y="10153377"/>
            <a:ext cx="0" cy="50405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/>
          <p:cNvCxnSpPr/>
          <p:nvPr/>
        </p:nvCxnSpPr>
        <p:spPr>
          <a:xfrm flipH="1">
            <a:off x="2520281" y="6264945"/>
            <a:ext cx="849694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232"/>
          <p:cNvCxnSpPr/>
          <p:nvPr/>
        </p:nvCxnSpPr>
        <p:spPr>
          <a:xfrm>
            <a:off x="2880321" y="3312617"/>
            <a:ext cx="0" cy="2592288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/>
          <p:nvPr/>
        </p:nvCxnSpPr>
        <p:spPr>
          <a:xfrm flipV="1">
            <a:off x="18074009" y="10153377"/>
            <a:ext cx="0" cy="1368152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236"/>
          <p:cNvCxnSpPr/>
          <p:nvPr/>
        </p:nvCxnSpPr>
        <p:spPr>
          <a:xfrm flipH="1">
            <a:off x="2880321" y="5904905"/>
            <a:ext cx="8352928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>
            <a:off x="2160241" y="3312617"/>
            <a:ext cx="0" cy="31683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flipV="1">
            <a:off x="18722081" y="10153377"/>
            <a:ext cx="0" cy="165618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/>
          <p:nvPr/>
        </p:nvCxnSpPr>
        <p:spPr>
          <a:xfrm flipV="1">
            <a:off x="19370153" y="10153377"/>
            <a:ext cx="0" cy="1944216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>
            <a:off x="11881321" y="3312617"/>
            <a:ext cx="0" cy="8784976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>
            <a:off x="11881321" y="12097593"/>
            <a:ext cx="7488832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/>
          <p:cNvCxnSpPr/>
          <p:nvPr/>
        </p:nvCxnSpPr>
        <p:spPr>
          <a:xfrm flipH="1">
            <a:off x="2160241" y="6480969"/>
            <a:ext cx="864096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 flipH="1">
            <a:off x="11017225" y="10657433"/>
            <a:ext cx="5184576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/>
          <p:cNvCxnSpPr/>
          <p:nvPr/>
        </p:nvCxnSpPr>
        <p:spPr>
          <a:xfrm flipV="1">
            <a:off x="11233249" y="5904905"/>
            <a:ext cx="0" cy="5616624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/>
          <p:cNvCxnSpPr/>
          <p:nvPr/>
        </p:nvCxnSpPr>
        <p:spPr>
          <a:xfrm flipH="1">
            <a:off x="11233249" y="11521529"/>
            <a:ext cx="6840760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Connector 242"/>
          <p:cNvCxnSpPr/>
          <p:nvPr/>
        </p:nvCxnSpPr>
        <p:spPr>
          <a:xfrm flipH="1">
            <a:off x="10801201" y="11809561"/>
            <a:ext cx="792088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 flipV="1">
            <a:off x="10801201" y="6480969"/>
            <a:ext cx="0" cy="532859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/>
          <p:cNvCxnSpPr/>
          <p:nvPr/>
        </p:nvCxnSpPr>
        <p:spPr>
          <a:xfrm>
            <a:off x="3312369" y="3312617"/>
            <a:ext cx="0" cy="2376264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/>
          <p:cNvCxnSpPr/>
          <p:nvPr/>
        </p:nvCxnSpPr>
        <p:spPr>
          <a:xfrm>
            <a:off x="11449273" y="5688881"/>
            <a:ext cx="0" cy="5256584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/>
          <p:nvPr/>
        </p:nvCxnSpPr>
        <p:spPr>
          <a:xfrm flipH="1">
            <a:off x="3312369" y="5688881"/>
            <a:ext cx="8136904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/>
          <p:nvPr/>
        </p:nvCxnSpPr>
        <p:spPr>
          <a:xfrm>
            <a:off x="2592289" y="3312617"/>
            <a:ext cx="0" cy="288032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/>
          <p:nvPr/>
        </p:nvCxnSpPr>
        <p:spPr>
          <a:xfrm>
            <a:off x="11665297" y="6192937"/>
            <a:ext cx="0" cy="504056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Straight Connector 215"/>
          <p:cNvCxnSpPr/>
          <p:nvPr/>
        </p:nvCxnSpPr>
        <p:spPr>
          <a:xfrm flipH="1">
            <a:off x="2592289" y="6192937"/>
            <a:ext cx="907300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/>
          <p:cNvCxnSpPr/>
          <p:nvPr/>
        </p:nvCxnSpPr>
        <p:spPr>
          <a:xfrm>
            <a:off x="17425937" y="10153377"/>
            <a:ext cx="0" cy="108012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227"/>
          <p:cNvCxnSpPr/>
          <p:nvPr/>
        </p:nvCxnSpPr>
        <p:spPr>
          <a:xfrm>
            <a:off x="16849873" y="10153377"/>
            <a:ext cx="0" cy="792088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/>
          <p:cNvCxnSpPr/>
          <p:nvPr/>
        </p:nvCxnSpPr>
        <p:spPr>
          <a:xfrm flipH="1">
            <a:off x="11665297" y="11233497"/>
            <a:ext cx="576064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/>
          <p:cNvCxnSpPr/>
          <p:nvPr/>
        </p:nvCxnSpPr>
        <p:spPr>
          <a:xfrm flipH="1">
            <a:off x="11449273" y="10945465"/>
            <a:ext cx="5400600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Text Box 50"/>
          <p:cNvSpPr txBox="1">
            <a:spLocks noChangeArrowheads="1"/>
          </p:cNvSpPr>
          <p:nvPr/>
        </p:nvSpPr>
        <p:spPr bwMode="auto">
          <a:xfrm>
            <a:off x="14905659" y="2592537"/>
            <a:ext cx="7704854" cy="25922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Output 1 = Strobe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Output 2 = LED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" name="Right Arrow 206"/>
          <p:cNvSpPr/>
          <p:nvPr/>
        </p:nvSpPr>
        <p:spPr>
          <a:xfrm rot="16200000" flipH="1">
            <a:off x="13691952" y="4526322"/>
            <a:ext cx="2952328" cy="524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08" name="Right Arrow 207"/>
          <p:cNvSpPr/>
          <p:nvPr/>
        </p:nvSpPr>
        <p:spPr>
          <a:xfrm rot="16200000" flipH="1">
            <a:off x="16176228" y="5930478"/>
            <a:ext cx="2592288" cy="524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232" name="Straight Connector 231"/>
          <p:cNvCxnSpPr>
            <a:stCxn id="145" idx="0"/>
          </p:cNvCxnSpPr>
          <p:nvPr/>
        </p:nvCxnSpPr>
        <p:spPr>
          <a:xfrm>
            <a:off x="14669600" y="10283379"/>
            <a:ext cx="524089" cy="2300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4" name="Straight Connector 233"/>
          <p:cNvCxnSpPr/>
          <p:nvPr/>
        </p:nvCxnSpPr>
        <p:spPr>
          <a:xfrm flipH="1">
            <a:off x="14689633" y="10283379"/>
            <a:ext cx="524089" cy="2300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6" name="Straight Connector 235"/>
          <p:cNvCxnSpPr/>
          <p:nvPr/>
        </p:nvCxnSpPr>
        <p:spPr>
          <a:xfrm>
            <a:off x="15265697" y="10297393"/>
            <a:ext cx="524089" cy="2300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8" name="Straight Connector 237"/>
          <p:cNvCxnSpPr/>
          <p:nvPr/>
        </p:nvCxnSpPr>
        <p:spPr>
          <a:xfrm flipH="1">
            <a:off x="15285730" y="10297393"/>
            <a:ext cx="524089" cy="2300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59" name="Picture 258" descr="PS209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72209" y="7993137"/>
            <a:ext cx="3947512" cy="3960440"/>
          </a:xfrm>
          <a:prstGeom prst="rect">
            <a:avLst/>
          </a:prstGeom>
        </p:spPr>
      </p:pic>
      <p:pic>
        <p:nvPicPr>
          <p:cNvPr id="260" name="Picture 259" descr="PS209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84577" y="7993137"/>
            <a:ext cx="3947511" cy="396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Garage Door Control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4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cxnSp>
        <p:nvCxnSpPr>
          <p:cNvPr id="193" name="Straight Connector 192"/>
          <p:cNvCxnSpPr/>
          <p:nvPr/>
        </p:nvCxnSpPr>
        <p:spPr>
          <a:xfrm>
            <a:off x="4248473" y="3312617"/>
            <a:ext cx="0" cy="165618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>
            <a:off x="4680521" y="3312617"/>
            <a:ext cx="0" cy="136815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 flipH="1">
            <a:off x="4680521" y="4680769"/>
            <a:ext cx="13105456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7" name="Picture 103" descr="roll-up-garage-door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53529" y="6217555"/>
            <a:ext cx="7976914" cy="60493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cxnSp>
        <p:nvCxnSpPr>
          <p:cNvPr id="209" name="Straight Connector 208"/>
          <p:cNvCxnSpPr/>
          <p:nvPr/>
        </p:nvCxnSpPr>
        <p:spPr>
          <a:xfrm flipH="1">
            <a:off x="4248473" y="4968801"/>
            <a:ext cx="1310545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/>
          <p:nvPr/>
        </p:nvCxnSpPr>
        <p:spPr>
          <a:xfrm>
            <a:off x="17353929" y="4968801"/>
            <a:ext cx="0" cy="223224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/>
          <p:nvPr/>
        </p:nvCxnSpPr>
        <p:spPr>
          <a:xfrm>
            <a:off x="17785977" y="4680769"/>
            <a:ext cx="0" cy="2232248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Rounded Rectangle 212"/>
          <p:cNvSpPr/>
          <p:nvPr/>
        </p:nvSpPr>
        <p:spPr>
          <a:xfrm>
            <a:off x="16993889" y="6913017"/>
            <a:ext cx="1224136" cy="7200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19" name="Text Box 50"/>
          <p:cNvSpPr txBox="1">
            <a:spLocks noChangeArrowheads="1"/>
          </p:cNvSpPr>
          <p:nvPr/>
        </p:nvSpPr>
        <p:spPr bwMode="auto">
          <a:xfrm>
            <a:off x="4248473" y="5184825"/>
            <a:ext cx="8784976" cy="2304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 4 = 2 second Trigger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Voltage Clean Contacts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Extra Door Control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4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cxnSp>
        <p:nvCxnSpPr>
          <p:cNvPr id="193" name="Straight Connector 192"/>
          <p:cNvCxnSpPr/>
          <p:nvPr/>
        </p:nvCxnSpPr>
        <p:spPr>
          <a:xfrm>
            <a:off x="4248473" y="3312617"/>
            <a:ext cx="0" cy="165618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>
            <a:off x="4680521" y="3312617"/>
            <a:ext cx="0" cy="136815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 flipH="1">
            <a:off x="4680521" y="4680769"/>
            <a:ext cx="13105456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7" name="Picture 103" descr="roll-up-garage-door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53529" y="6217555"/>
            <a:ext cx="7976914" cy="60493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cxnSp>
        <p:nvCxnSpPr>
          <p:cNvPr id="209" name="Straight Connector 208"/>
          <p:cNvCxnSpPr/>
          <p:nvPr/>
        </p:nvCxnSpPr>
        <p:spPr>
          <a:xfrm flipH="1">
            <a:off x="4248473" y="4968801"/>
            <a:ext cx="1310545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/>
          <p:nvPr/>
        </p:nvCxnSpPr>
        <p:spPr>
          <a:xfrm>
            <a:off x="17353929" y="4968801"/>
            <a:ext cx="0" cy="223224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/>
          <p:nvPr/>
        </p:nvCxnSpPr>
        <p:spPr>
          <a:xfrm>
            <a:off x="17785977" y="4680769"/>
            <a:ext cx="0" cy="2232248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Rounded Rectangle 212"/>
          <p:cNvSpPr/>
          <p:nvPr/>
        </p:nvSpPr>
        <p:spPr>
          <a:xfrm>
            <a:off x="16993889" y="6913017"/>
            <a:ext cx="1224136" cy="7200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19" name="Text Box 50"/>
          <p:cNvSpPr txBox="1">
            <a:spLocks noChangeArrowheads="1"/>
          </p:cNvSpPr>
          <p:nvPr/>
        </p:nvSpPr>
        <p:spPr bwMode="auto">
          <a:xfrm>
            <a:off x="3816425" y="5760889"/>
            <a:ext cx="8784976" cy="2304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 3 = 2 second Trigger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Open Collector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03" descr="roll-up-garage-doors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544617" y="7335807"/>
            <a:ext cx="7976914" cy="490580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cxnSp>
        <p:nvCxnSpPr>
          <p:cNvPr id="18" name="Straight Connector 17"/>
          <p:cNvCxnSpPr/>
          <p:nvPr/>
        </p:nvCxnSpPr>
        <p:spPr>
          <a:xfrm>
            <a:off x="2088233" y="3312617"/>
            <a:ext cx="0" cy="712879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744417" y="3312617"/>
            <a:ext cx="0" cy="6984776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088233" y="10441409"/>
            <a:ext cx="3456384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744417" y="10297393"/>
            <a:ext cx="1800200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103" descr="roll-up-garage-doors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944217" y="7921129"/>
            <a:ext cx="2025481" cy="202548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3" name="Rounded Rectangle 22"/>
          <p:cNvSpPr/>
          <p:nvPr/>
        </p:nvSpPr>
        <p:spPr>
          <a:xfrm>
            <a:off x="5184577" y="10009361"/>
            <a:ext cx="648072" cy="86409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6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Power Supply</a:t>
            </a:r>
            <a:endParaRPr lang="en-NZ" sz="9600" b="1" dirty="0"/>
          </a:p>
        </p:txBody>
      </p:sp>
      <p:grpSp>
        <p:nvGrpSpPr>
          <p:cNvPr id="167592" name="Group 680"/>
          <p:cNvGrpSpPr>
            <a:grpSpLocks/>
          </p:cNvGrpSpPr>
          <p:nvPr/>
        </p:nvGrpSpPr>
        <p:grpSpPr bwMode="auto">
          <a:xfrm>
            <a:off x="1440165" y="2232497"/>
            <a:ext cx="21674406" cy="10015537"/>
            <a:chOff x="100686300" y="106218675"/>
            <a:chExt cx="21673902" cy="10014450"/>
          </a:xfrm>
        </p:grpSpPr>
        <p:sp>
          <p:nvSpPr>
            <p:cNvPr id="167593" name="AutoShape 681"/>
            <p:cNvSpPr>
              <a:spLocks noChangeArrowheads="1"/>
            </p:cNvSpPr>
            <p:nvPr/>
          </p:nvSpPr>
          <p:spPr bwMode="auto">
            <a:xfrm>
              <a:off x="105082950" y="112455225"/>
              <a:ext cx="432000" cy="936000"/>
            </a:xfrm>
            <a:prstGeom prst="downArrow">
              <a:avLst>
                <a:gd name="adj1" fmla="val 50000"/>
                <a:gd name="adj2" fmla="val 54167"/>
              </a:avLst>
            </a:prstGeom>
            <a:gradFill rotWithShape="1">
              <a:gsLst>
                <a:gs pos="0">
                  <a:srgbClr val="3366FF">
                    <a:gamma/>
                    <a:shade val="46275"/>
                    <a:invGamma/>
                  </a:srgbClr>
                </a:gs>
                <a:gs pos="50000">
                  <a:srgbClr val="3366FF"/>
                </a:gs>
                <a:gs pos="100000">
                  <a:srgbClr val="3366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eaVert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594" name="AutoShape 682"/>
            <p:cNvSpPr>
              <a:spLocks noChangeArrowheads="1"/>
            </p:cNvSpPr>
            <p:nvPr/>
          </p:nvSpPr>
          <p:spPr bwMode="auto">
            <a:xfrm>
              <a:off x="108039000" y="112459205"/>
              <a:ext cx="432000" cy="936000"/>
            </a:xfrm>
            <a:prstGeom prst="downArrow">
              <a:avLst>
                <a:gd name="adj1" fmla="val 50000"/>
                <a:gd name="adj2" fmla="val 54167"/>
              </a:avLst>
            </a:prstGeom>
            <a:gradFill rotWithShape="1">
              <a:gsLst>
                <a:gs pos="0">
                  <a:srgbClr val="3366FF">
                    <a:gamma/>
                    <a:shade val="46275"/>
                    <a:invGamma/>
                  </a:srgbClr>
                </a:gs>
                <a:gs pos="50000">
                  <a:srgbClr val="3366FF"/>
                </a:gs>
                <a:gs pos="100000">
                  <a:srgbClr val="3366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eaVert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595" name="AutoShape 683"/>
            <p:cNvSpPr>
              <a:spLocks noChangeArrowheads="1"/>
            </p:cNvSpPr>
            <p:nvPr/>
          </p:nvSpPr>
          <p:spPr bwMode="auto">
            <a:xfrm>
              <a:off x="113131950" y="112440155"/>
              <a:ext cx="432000" cy="936000"/>
            </a:xfrm>
            <a:prstGeom prst="downArrow">
              <a:avLst>
                <a:gd name="adj1" fmla="val 50000"/>
                <a:gd name="adj2" fmla="val 54167"/>
              </a:avLst>
            </a:prstGeom>
            <a:gradFill rotWithShape="1">
              <a:gsLst>
                <a:gs pos="0">
                  <a:srgbClr val="3366FF">
                    <a:gamma/>
                    <a:shade val="46275"/>
                    <a:invGamma/>
                  </a:srgbClr>
                </a:gs>
                <a:gs pos="50000">
                  <a:srgbClr val="3366FF"/>
                </a:gs>
                <a:gs pos="100000">
                  <a:srgbClr val="3366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eaVert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596" name="AutoShape 684"/>
            <p:cNvSpPr>
              <a:spLocks noChangeArrowheads="1"/>
            </p:cNvSpPr>
            <p:nvPr/>
          </p:nvSpPr>
          <p:spPr bwMode="auto">
            <a:xfrm rot="5400000">
              <a:off x="103631721" y="109853004"/>
              <a:ext cx="432000" cy="727542"/>
            </a:xfrm>
            <a:prstGeom prst="downArrow">
              <a:avLst>
                <a:gd name="adj1" fmla="val 50000"/>
                <a:gd name="adj2" fmla="val 42103"/>
              </a:avLst>
            </a:prstGeom>
            <a:gradFill rotWithShape="1">
              <a:gsLst>
                <a:gs pos="0">
                  <a:srgbClr val="3366FF">
                    <a:gamma/>
                    <a:shade val="46275"/>
                    <a:invGamma/>
                  </a:srgbClr>
                </a:gs>
                <a:gs pos="50000">
                  <a:srgbClr val="3366FF"/>
                </a:gs>
                <a:gs pos="100000">
                  <a:srgbClr val="3366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eaVert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597" name="AutoShape 685"/>
            <p:cNvSpPr>
              <a:spLocks noChangeArrowheads="1"/>
            </p:cNvSpPr>
            <p:nvPr/>
          </p:nvSpPr>
          <p:spPr bwMode="auto">
            <a:xfrm rot="5400000">
              <a:off x="114607950" y="108044025"/>
              <a:ext cx="432000" cy="936000"/>
            </a:xfrm>
            <a:prstGeom prst="downArrow">
              <a:avLst>
                <a:gd name="adj1" fmla="val 50000"/>
                <a:gd name="adj2" fmla="val 54167"/>
              </a:avLst>
            </a:prstGeom>
            <a:gradFill rotWithShape="1">
              <a:gsLst>
                <a:gs pos="0">
                  <a:srgbClr val="FF3300">
                    <a:gamma/>
                    <a:shade val="46275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eaVert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598" name="AutoShape 686"/>
            <p:cNvSpPr>
              <a:spLocks noChangeArrowheads="1"/>
            </p:cNvSpPr>
            <p:nvPr/>
          </p:nvSpPr>
          <p:spPr bwMode="auto">
            <a:xfrm rot="5400000">
              <a:off x="114627000" y="109873725"/>
              <a:ext cx="432000" cy="936000"/>
            </a:xfrm>
            <a:prstGeom prst="downArrow">
              <a:avLst>
                <a:gd name="adj1" fmla="val 50000"/>
                <a:gd name="adj2" fmla="val 54167"/>
              </a:avLst>
            </a:prstGeom>
            <a:gradFill rotWithShape="1">
              <a:gsLst>
                <a:gs pos="0">
                  <a:srgbClr val="FF3300">
                    <a:gamma/>
                    <a:shade val="46275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eaVert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599" name="Text Box 687"/>
            <p:cNvSpPr txBox="1">
              <a:spLocks noChangeArrowheads="1"/>
            </p:cNvSpPr>
            <p:nvPr/>
          </p:nvSpPr>
          <p:spPr bwMode="auto">
            <a:xfrm>
              <a:off x="115329096" y="107525769"/>
              <a:ext cx="5688000" cy="1656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AC INPUT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15-24VAC 50Hz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7600" name="Text Box 688"/>
            <p:cNvSpPr txBox="1">
              <a:spLocks noChangeArrowheads="1"/>
            </p:cNvSpPr>
            <p:nvPr/>
          </p:nvSpPr>
          <p:spPr bwMode="auto">
            <a:xfrm>
              <a:off x="115448202" y="109881303"/>
              <a:ext cx="6912000" cy="4074972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BATTERY INPUT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12V SLA 3-18A/H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250mA Charge Output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2Amp </a:t>
              </a:r>
              <a:r>
                <a:rPr kumimoji="0" lang="en-NZ" sz="48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PTC</a:t>
              </a: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 Fused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7601" name="Text Box 689"/>
            <p:cNvSpPr txBox="1">
              <a:spLocks noChangeArrowheads="1"/>
            </p:cNvSpPr>
            <p:nvPr/>
          </p:nvSpPr>
          <p:spPr bwMode="auto">
            <a:xfrm>
              <a:off x="100686300" y="109054125"/>
              <a:ext cx="3342738" cy="302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12VDC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OUTLET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1Amp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PTC Fused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67602" name="Group 690"/>
            <p:cNvGrpSpPr>
              <a:grpSpLocks/>
            </p:cNvGrpSpPr>
            <p:nvPr/>
          </p:nvGrpSpPr>
          <p:grpSpPr bwMode="auto">
            <a:xfrm>
              <a:off x="104239950" y="106218675"/>
              <a:ext cx="10144575" cy="6229817"/>
              <a:chOff x="96811950" y="104136675"/>
              <a:chExt cx="10144575" cy="6229817"/>
            </a:xfrm>
          </p:grpSpPr>
          <p:pic>
            <p:nvPicPr>
              <p:cNvPr id="167603" name="Picture 691" descr="ESL-2 Blank PCB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6811950" y="104136675"/>
                <a:ext cx="10144575" cy="6229817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67604" name="Group 692"/>
              <p:cNvGrpSpPr>
                <a:grpSpLocks/>
              </p:cNvGrpSpPr>
              <p:nvPr/>
            </p:nvGrpSpPr>
            <p:grpSpPr bwMode="auto">
              <a:xfrm>
                <a:off x="105523949" y="104784675"/>
                <a:ext cx="1050651" cy="1061548"/>
                <a:chOff x="24806911" y="20992373"/>
                <a:chExt cx="667714" cy="684000"/>
              </a:xfrm>
            </p:grpSpPr>
            <p:sp>
              <p:nvSpPr>
                <p:cNvPr id="167605" name="Oval 693"/>
                <p:cNvSpPr>
                  <a:spLocks noChangeArrowheads="1"/>
                </p:cNvSpPr>
                <p:nvPr/>
              </p:nvSpPr>
              <p:spPr bwMode="auto">
                <a:xfrm>
                  <a:off x="24806911" y="20992373"/>
                  <a:ext cx="667714" cy="684000"/>
                </a:xfrm>
                <a:prstGeom prst="ellipse">
                  <a:avLst/>
                </a:prstGeom>
                <a:solidFill>
                  <a:srgbClr val="6633CC"/>
                </a:solidFill>
                <a:ln w="6350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06" name="Oval 694"/>
                <p:cNvSpPr>
                  <a:spLocks noChangeArrowheads="1"/>
                </p:cNvSpPr>
                <p:nvPr/>
              </p:nvSpPr>
              <p:spPr bwMode="auto">
                <a:xfrm>
                  <a:off x="24888339" y="21073802"/>
                  <a:ext cx="504858" cy="521141"/>
                </a:xfrm>
                <a:prstGeom prst="ellipse">
                  <a:avLst/>
                </a:prstGeom>
                <a:solidFill>
                  <a:srgbClr val="D9D9D9"/>
                </a:solidFill>
                <a:ln w="12700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07" name="Line 695"/>
                <p:cNvSpPr>
                  <a:spLocks noChangeShapeType="1"/>
                </p:cNvSpPr>
                <p:nvPr/>
              </p:nvSpPr>
              <p:spPr bwMode="auto">
                <a:xfrm>
                  <a:off x="24986054" y="21171515"/>
                  <a:ext cx="325713" cy="325715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08" name="Line 696"/>
                <p:cNvSpPr>
                  <a:spLocks noChangeShapeType="1"/>
                </p:cNvSpPr>
                <p:nvPr/>
              </p:nvSpPr>
              <p:spPr bwMode="auto">
                <a:xfrm flipH="1">
                  <a:off x="24969768" y="21171515"/>
                  <a:ext cx="325714" cy="325715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609" name="Group 697"/>
              <p:cNvGrpSpPr>
                <a:grpSpLocks/>
              </p:cNvGrpSpPr>
              <p:nvPr/>
            </p:nvGrpSpPr>
            <p:grpSpPr bwMode="auto">
              <a:xfrm>
                <a:off x="105631949" y="106999726"/>
                <a:ext cx="843425" cy="864000"/>
                <a:chOff x="25584725" y="21812577"/>
                <a:chExt cx="375149" cy="384300"/>
              </a:xfrm>
            </p:grpSpPr>
            <p:sp>
              <p:nvSpPr>
                <p:cNvPr id="167610" name="Oval 698"/>
                <p:cNvSpPr>
                  <a:spLocks noChangeArrowheads="1"/>
                </p:cNvSpPr>
                <p:nvPr/>
              </p:nvSpPr>
              <p:spPr bwMode="auto">
                <a:xfrm>
                  <a:off x="25584725" y="21812577"/>
                  <a:ext cx="375149" cy="384300"/>
                </a:xfrm>
                <a:prstGeom prst="ellipse">
                  <a:avLst/>
                </a:prstGeom>
                <a:solidFill>
                  <a:srgbClr val="6633CC"/>
                </a:solidFill>
                <a:ln w="6350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11" name="Oval 699"/>
                <p:cNvSpPr>
                  <a:spLocks noChangeArrowheads="1"/>
                </p:cNvSpPr>
                <p:nvPr/>
              </p:nvSpPr>
              <p:spPr bwMode="auto">
                <a:xfrm>
                  <a:off x="25630475" y="21858326"/>
                  <a:ext cx="283649" cy="292800"/>
                </a:xfrm>
                <a:prstGeom prst="ellipse">
                  <a:avLst/>
                </a:prstGeom>
                <a:solidFill>
                  <a:srgbClr val="D9D9D9"/>
                </a:solidFill>
                <a:ln w="12700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12" name="Line 700"/>
                <p:cNvSpPr>
                  <a:spLocks noChangeShapeType="1"/>
                </p:cNvSpPr>
                <p:nvPr/>
              </p:nvSpPr>
              <p:spPr bwMode="auto">
                <a:xfrm>
                  <a:off x="25685374" y="21913225"/>
                  <a:ext cx="183000" cy="18300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13" name="Line 701"/>
                <p:cNvSpPr>
                  <a:spLocks noChangeShapeType="1"/>
                </p:cNvSpPr>
                <p:nvPr/>
              </p:nvSpPr>
              <p:spPr bwMode="auto">
                <a:xfrm flipH="1">
                  <a:off x="25676225" y="21913225"/>
                  <a:ext cx="182999" cy="18300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614" name="Group 702"/>
              <p:cNvGrpSpPr>
                <a:grpSpLocks/>
              </p:cNvGrpSpPr>
              <p:nvPr/>
            </p:nvGrpSpPr>
            <p:grpSpPr bwMode="auto">
              <a:xfrm rot="16200000">
                <a:off x="105985555" y="107939971"/>
                <a:ext cx="679363" cy="679371"/>
                <a:chOff x="22933407" y="21824594"/>
                <a:chExt cx="341995" cy="342000"/>
              </a:xfrm>
            </p:grpSpPr>
            <p:sp>
              <p:nvSpPr>
                <p:cNvPr id="167615" name="Rectangle 703"/>
                <p:cNvSpPr>
                  <a:spLocks noChangeArrowheads="1"/>
                </p:cNvSpPr>
                <p:nvPr/>
              </p:nvSpPr>
              <p:spPr bwMode="auto">
                <a:xfrm>
                  <a:off x="22933407" y="21824594"/>
                  <a:ext cx="341995" cy="341997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16" name="Oval 704"/>
                <p:cNvSpPr>
                  <a:spLocks noChangeArrowheads="1"/>
                </p:cNvSpPr>
                <p:nvPr/>
              </p:nvSpPr>
              <p:spPr bwMode="auto">
                <a:xfrm>
                  <a:off x="22947085" y="21940870"/>
                  <a:ext cx="136798" cy="1367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17" name="Oval 705"/>
                <p:cNvSpPr>
                  <a:spLocks noChangeArrowheads="1"/>
                </p:cNvSpPr>
                <p:nvPr/>
              </p:nvSpPr>
              <p:spPr bwMode="auto">
                <a:xfrm>
                  <a:off x="23118082" y="21940872"/>
                  <a:ext cx="136798" cy="136799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18" name="Rectangle 706"/>
                <p:cNvSpPr>
                  <a:spLocks noChangeArrowheads="1"/>
                </p:cNvSpPr>
                <p:nvPr/>
              </p:nvSpPr>
              <p:spPr bwMode="auto">
                <a:xfrm>
                  <a:off x="22933407" y="21824596"/>
                  <a:ext cx="341995" cy="683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19" name="Rectangle 707"/>
                <p:cNvSpPr>
                  <a:spLocks noChangeArrowheads="1"/>
                </p:cNvSpPr>
                <p:nvPr/>
              </p:nvSpPr>
              <p:spPr bwMode="auto">
                <a:xfrm>
                  <a:off x="22933407" y="22118712"/>
                  <a:ext cx="341995" cy="4788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20" name="Rectangle 708"/>
                <p:cNvSpPr>
                  <a:spLocks noChangeArrowheads="1"/>
                </p:cNvSpPr>
                <p:nvPr/>
              </p:nvSpPr>
              <p:spPr bwMode="auto">
                <a:xfrm>
                  <a:off x="22988126" y="21831432"/>
                  <a:ext cx="47878" cy="2052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21" name="Rectangle 709"/>
                <p:cNvSpPr>
                  <a:spLocks noChangeArrowheads="1"/>
                </p:cNvSpPr>
                <p:nvPr/>
              </p:nvSpPr>
              <p:spPr bwMode="auto">
                <a:xfrm>
                  <a:off x="23159123" y="21831434"/>
                  <a:ext cx="47878" cy="2051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22" name="Rectangle 710"/>
                <p:cNvSpPr>
                  <a:spLocks noChangeArrowheads="1"/>
                </p:cNvSpPr>
                <p:nvPr/>
              </p:nvSpPr>
              <p:spPr bwMode="auto">
                <a:xfrm>
                  <a:off x="23090723" y="22118712"/>
                  <a:ext cx="27361" cy="4788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23" name="Line 711"/>
                <p:cNvSpPr>
                  <a:spLocks noChangeShapeType="1"/>
                </p:cNvSpPr>
                <p:nvPr/>
              </p:nvSpPr>
              <p:spPr bwMode="auto">
                <a:xfrm>
                  <a:off x="22947084" y="22118709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24" name="Line 712"/>
                <p:cNvSpPr>
                  <a:spLocks noChangeShapeType="1"/>
                </p:cNvSpPr>
                <p:nvPr/>
              </p:nvSpPr>
              <p:spPr bwMode="auto">
                <a:xfrm>
                  <a:off x="23261721" y="22118709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25" name="Line 713"/>
                <p:cNvSpPr>
                  <a:spLocks noChangeShapeType="1"/>
                </p:cNvSpPr>
                <p:nvPr/>
              </p:nvSpPr>
              <p:spPr bwMode="auto">
                <a:xfrm flipH="1">
                  <a:off x="22960764" y="21975069"/>
                  <a:ext cx="109440" cy="7524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26" name="Line 714"/>
                <p:cNvSpPr>
                  <a:spLocks noChangeShapeType="1"/>
                </p:cNvSpPr>
                <p:nvPr/>
              </p:nvSpPr>
              <p:spPr bwMode="auto">
                <a:xfrm flipH="1" flipV="1">
                  <a:off x="23118082" y="21995592"/>
                  <a:ext cx="136798" cy="27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627" name="Group 715"/>
              <p:cNvGrpSpPr>
                <a:grpSpLocks/>
              </p:cNvGrpSpPr>
              <p:nvPr/>
            </p:nvGrpSpPr>
            <p:grpSpPr bwMode="auto">
              <a:xfrm>
                <a:off x="96838424" y="108570454"/>
                <a:ext cx="1008000" cy="287999"/>
                <a:chOff x="22779697" y="22369008"/>
                <a:chExt cx="425915" cy="121690"/>
              </a:xfrm>
            </p:grpSpPr>
            <p:sp>
              <p:nvSpPr>
                <p:cNvPr id="167628" name="Rectangle 716"/>
                <p:cNvSpPr>
                  <a:spLocks noChangeArrowheads="1"/>
                </p:cNvSpPr>
                <p:nvPr/>
              </p:nvSpPr>
              <p:spPr bwMode="auto">
                <a:xfrm>
                  <a:off x="22779697" y="22369008"/>
                  <a:ext cx="425915" cy="121690"/>
                </a:xfrm>
                <a:prstGeom prst="rect">
                  <a:avLst/>
                </a:prstGeom>
                <a:solidFill>
                  <a:srgbClr val="DECB8E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29" name="Rectangle 717"/>
                <p:cNvSpPr>
                  <a:spLocks noChangeArrowheads="1"/>
                </p:cNvSpPr>
                <p:nvPr/>
              </p:nvSpPr>
              <p:spPr bwMode="auto">
                <a:xfrm>
                  <a:off x="22977442" y="22414641"/>
                  <a:ext cx="30423" cy="30421"/>
                </a:xfrm>
                <a:prstGeom prst="rect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30" name="Rectangle 718"/>
                <p:cNvSpPr>
                  <a:spLocks noChangeArrowheads="1"/>
                </p:cNvSpPr>
                <p:nvPr/>
              </p:nvSpPr>
              <p:spPr bwMode="auto">
                <a:xfrm>
                  <a:off x="23049696" y="22414641"/>
                  <a:ext cx="30423" cy="30421"/>
                </a:xfrm>
                <a:prstGeom prst="rect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31" name="Rectangle 719"/>
                <p:cNvSpPr>
                  <a:spLocks noChangeArrowheads="1"/>
                </p:cNvSpPr>
                <p:nvPr/>
              </p:nvSpPr>
              <p:spPr bwMode="auto">
                <a:xfrm>
                  <a:off x="23121949" y="22414641"/>
                  <a:ext cx="30424" cy="30421"/>
                </a:xfrm>
                <a:prstGeom prst="rect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32" name="Rectangle 720"/>
                <p:cNvSpPr>
                  <a:spLocks noChangeArrowheads="1"/>
                </p:cNvSpPr>
                <p:nvPr/>
              </p:nvSpPr>
              <p:spPr bwMode="auto">
                <a:xfrm>
                  <a:off x="22905189" y="22414641"/>
                  <a:ext cx="30422" cy="30421"/>
                </a:xfrm>
                <a:prstGeom prst="rect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33" name="Rectangle 721"/>
                <p:cNvSpPr>
                  <a:spLocks noChangeArrowheads="1"/>
                </p:cNvSpPr>
                <p:nvPr/>
              </p:nvSpPr>
              <p:spPr bwMode="auto">
                <a:xfrm>
                  <a:off x="22832936" y="22414641"/>
                  <a:ext cx="30423" cy="30421"/>
                </a:xfrm>
                <a:prstGeom prst="rect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34" name="Line 722"/>
                <p:cNvSpPr>
                  <a:spLocks noChangeShapeType="1"/>
                </p:cNvSpPr>
                <p:nvPr/>
              </p:nvSpPr>
              <p:spPr bwMode="auto">
                <a:xfrm>
                  <a:off x="22798711" y="22384219"/>
                  <a:ext cx="387887" cy="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35" name="Line 723"/>
                <p:cNvSpPr>
                  <a:spLocks noChangeShapeType="1"/>
                </p:cNvSpPr>
                <p:nvPr/>
              </p:nvSpPr>
              <p:spPr bwMode="auto">
                <a:xfrm>
                  <a:off x="22798711" y="22384219"/>
                  <a:ext cx="1" cy="10647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36" name="Line 724"/>
                <p:cNvSpPr>
                  <a:spLocks noChangeShapeType="1"/>
                </p:cNvSpPr>
                <p:nvPr/>
              </p:nvSpPr>
              <p:spPr bwMode="auto">
                <a:xfrm>
                  <a:off x="23186598" y="22384219"/>
                  <a:ext cx="1" cy="10647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67637" name="Rectangle 725"/>
              <p:cNvSpPr>
                <a:spLocks noChangeArrowheads="1"/>
              </p:cNvSpPr>
              <p:nvPr/>
            </p:nvSpPr>
            <p:spPr bwMode="auto">
              <a:xfrm>
                <a:off x="104633475" y="106567725"/>
                <a:ext cx="828000" cy="792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8" name="Rectangle 726"/>
              <p:cNvSpPr>
                <a:spLocks noChangeArrowheads="1"/>
              </p:cNvSpPr>
              <p:nvPr/>
            </p:nvSpPr>
            <p:spPr bwMode="auto">
              <a:xfrm>
                <a:off x="101131950" y="106061625"/>
                <a:ext cx="720000" cy="720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9" name="Rectangle 727"/>
              <p:cNvSpPr>
                <a:spLocks noChangeArrowheads="1"/>
              </p:cNvSpPr>
              <p:nvPr/>
            </p:nvSpPr>
            <p:spPr bwMode="auto">
              <a:xfrm>
                <a:off x="99214424" y="107210964"/>
                <a:ext cx="328763" cy="306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0" name="Rectangle 728"/>
              <p:cNvSpPr>
                <a:spLocks noChangeArrowheads="1"/>
              </p:cNvSpPr>
              <p:nvPr/>
            </p:nvSpPr>
            <p:spPr bwMode="auto">
              <a:xfrm>
                <a:off x="98220713" y="108612305"/>
                <a:ext cx="378000" cy="133378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67641" name="Group 729"/>
              <p:cNvGrpSpPr>
                <a:grpSpLocks/>
              </p:cNvGrpSpPr>
              <p:nvPr/>
            </p:nvGrpSpPr>
            <p:grpSpPr bwMode="auto">
              <a:xfrm>
                <a:off x="103226301" y="109360926"/>
                <a:ext cx="1017524" cy="678351"/>
                <a:chOff x="18142746" y="23066945"/>
                <a:chExt cx="503992" cy="335996"/>
              </a:xfrm>
            </p:grpSpPr>
            <p:sp>
              <p:nvSpPr>
                <p:cNvPr id="167642" name="Rectangle 730"/>
                <p:cNvSpPr>
                  <a:spLocks noChangeArrowheads="1"/>
                </p:cNvSpPr>
                <p:nvPr/>
              </p:nvSpPr>
              <p:spPr bwMode="auto">
                <a:xfrm>
                  <a:off x="18142746" y="23066945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43" name="Oval 731"/>
                <p:cNvSpPr>
                  <a:spLocks noChangeArrowheads="1"/>
                </p:cNvSpPr>
                <p:nvPr/>
              </p:nvSpPr>
              <p:spPr bwMode="auto">
                <a:xfrm>
                  <a:off x="18156182" y="23181183"/>
                  <a:ext cx="134399" cy="134395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44" name="Oval 732"/>
                <p:cNvSpPr>
                  <a:spLocks noChangeArrowheads="1"/>
                </p:cNvSpPr>
                <p:nvPr/>
              </p:nvSpPr>
              <p:spPr bwMode="auto">
                <a:xfrm>
                  <a:off x="18324180" y="23181181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45" name="Rectangle 733"/>
                <p:cNvSpPr>
                  <a:spLocks noChangeArrowheads="1"/>
                </p:cNvSpPr>
                <p:nvPr/>
              </p:nvSpPr>
              <p:spPr bwMode="auto">
                <a:xfrm>
                  <a:off x="18142746" y="23066945"/>
                  <a:ext cx="503992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46" name="Rectangle 734"/>
                <p:cNvSpPr>
                  <a:spLocks noChangeArrowheads="1"/>
                </p:cNvSpPr>
                <p:nvPr/>
              </p:nvSpPr>
              <p:spPr bwMode="auto">
                <a:xfrm>
                  <a:off x="18142746" y="23355900"/>
                  <a:ext cx="503989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47" name="Rectangle 735"/>
                <p:cNvSpPr>
                  <a:spLocks noChangeArrowheads="1"/>
                </p:cNvSpPr>
                <p:nvPr/>
              </p:nvSpPr>
              <p:spPr bwMode="auto">
                <a:xfrm>
                  <a:off x="18196504" y="23073660"/>
                  <a:ext cx="47039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48" name="Rectangle 736"/>
                <p:cNvSpPr>
                  <a:spLocks noChangeArrowheads="1"/>
                </p:cNvSpPr>
                <p:nvPr/>
              </p:nvSpPr>
              <p:spPr bwMode="auto">
                <a:xfrm>
                  <a:off x="18364500" y="23073662"/>
                  <a:ext cx="47039" cy="2016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49" name="Rectangle 737"/>
                <p:cNvSpPr>
                  <a:spLocks noChangeArrowheads="1"/>
                </p:cNvSpPr>
                <p:nvPr/>
              </p:nvSpPr>
              <p:spPr bwMode="auto">
                <a:xfrm>
                  <a:off x="18297301" y="23355898"/>
                  <a:ext cx="26880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50" name="Line 738"/>
                <p:cNvSpPr>
                  <a:spLocks noChangeShapeType="1"/>
                </p:cNvSpPr>
                <p:nvPr/>
              </p:nvSpPr>
              <p:spPr bwMode="auto">
                <a:xfrm>
                  <a:off x="18156184" y="23355897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51" name="Line 739"/>
                <p:cNvSpPr>
                  <a:spLocks noChangeShapeType="1"/>
                </p:cNvSpPr>
                <p:nvPr/>
              </p:nvSpPr>
              <p:spPr bwMode="auto">
                <a:xfrm>
                  <a:off x="18633298" y="23355897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52" name="Line 740"/>
                <p:cNvSpPr>
                  <a:spLocks noChangeShapeType="1"/>
                </p:cNvSpPr>
                <p:nvPr/>
              </p:nvSpPr>
              <p:spPr bwMode="auto">
                <a:xfrm flipH="1">
                  <a:off x="18169623" y="23209741"/>
                  <a:ext cx="109198" cy="78957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53" name="Line 741"/>
                <p:cNvSpPr>
                  <a:spLocks noChangeShapeType="1"/>
                </p:cNvSpPr>
                <p:nvPr/>
              </p:nvSpPr>
              <p:spPr bwMode="auto">
                <a:xfrm flipH="1" flipV="1">
                  <a:off x="18324180" y="23234942"/>
                  <a:ext cx="134397" cy="26875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54" name="Oval 742"/>
                <p:cNvSpPr>
                  <a:spLocks noChangeArrowheads="1"/>
                </p:cNvSpPr>
                <p:nvPr/>
              </p:nvSpPr>
              <p:spPr bwMode="auto">
                <a:xfrm>
                  <a:off x="18495540" y="23181183"/>
                  <a:ext cx="134396" cy="1343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55" name="Line 743"/>
                <p:cNvSpPr>
                  <a:spLocks noChangeShapeType="1"/>
                </p:cNvSpPr>
                <p:nvPr/>
              </p:nvSpPr>
              <p:spPr bwMode="auto">
                <a:xfrm flipH="1">
                  <a:off x="18547617" y="23184541"/>
                  <a:ext cx="31919" cy="12935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56" name="Rectangle 744"/>
                <p:cNvSpPr>
                  <a:spLocks noChangeArrowheads="1"/>
                </p:cNvSpPr>
                <p:nvPr/>
              </p:nvSpPr>
              <p:spPr bwMode="auto">
                <a:xfrm>
                  <a:off x="18465299" y="23355899"/>
                  <a:ext cx="26879" cy="470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57" name="Rectangle 745"/>
                <p:cNvSpPr>
                  <a:spLocks noChangeArrowheads="1"/>
                </p:cNvSpPr>
                <p:nvPr/>
              </p:nvSpPr>
              <p:spPr bwMode="auto">
                <a:xfrm>
                  <a:off x="18539218" y="23073660"/>
                  <a:ext cx="47038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658" name="Group 746"/>
              <p:cNvGrpSpPr>
                <a:grpSpLocks/>
              </p:cNvGrpSpPr>
              <p:nvPr/>
            </p:nvGrpSpPr>
            <p:grpSpPr bwMode="auto">
              <a:xfrm rot="16200000">
                <a:off x="105813861" y="106118962"/>
                <a:ext cx="1017527" cy="678351"/>
                <a:chOff x="22927608" y="21242360"/>
                <a:chExt cx="503993" cy="335996"/>
              </a:xfrm>
            </p:grpSpPr>
            <p:sp>
              <p:nvSpPr>
                <p:cNvPr id="167659" name="Rectangle 747"/>
                <p:cNvSpPr>
                  <a:spLocks noChangeArrowheads="1"/>
                </p:cNvSpPr>
                <p:nvPr/>
              </p:nvSpPr>
              <p:spPr bwMode="auto">
                <a:xfrm>
                  <a:off x="22927609" y="21242360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60" name="Oval 748"/>
                <p:cNvSpPr>
                  <a:spLocks noChangeArrowheads="1"/>
                </p:cNvSpPr>
                <p:nvPr/>
              </p:nvSpPr>
              <p:spPr bwMode="auto">
                <a:xfrm>
                  <a:off x="22941044" y="21356599"/>
                  <a:ext cx="134400" cy="134395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61" name="Oval 749"/>
                <p:cNvSpPr>
                  <a:spLocks noChangeArrowheads="1"/>
                </p:cNvSpPr>
                <p:nvPr/>
              </p:nvSpPr>
              <p:spPr bwMode="auto">
                <a:xfrm>
                  <a:off x="23109043" y="21356596"/>
                  <a:ext cx="134397" cy="1343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62" name="Rectangle 750"/>
                <p:cNvSpPr>
                  <a:spLocks noChangeArrowheads="1"/>
                </p:cNvSpPr>
                <p:nvPr/>
              </p:nvSpPr>
              <p:spPr bwMode="auto">
                <a:xfrm>
                  <a:off x="22927608" y="21242360"/>
                  <a:ext cx="503993" cy="67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63" name="Rectangle 751"/>
                <p:cNvSpPr>
                  <a:spLocks noChangeArrowheads="1"/>
                </p:cNvSpPr>
                <p:nvPr/>
              </p:nvSpPr>
              <p:spPr bwMode="auto">
                <a:xfrm>
                  <a:off x="22927608" y="21531316"/>
                  <a:ext cx="503989" cy="4703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64" name="Rectangle 752"/>
                <p:cNvSpPr>
                  <a:spLocks noChangeArrowheads="1"/>
                </p:cNvSpPr>
                <p:nvPr/>
              </p:nvSpPr>
              <p:spPr bwMode="auto">
                <a:xfrm>
                  <a:off x="22981365" y="21249076"/>
                  <a:ext cx="47041" cy="2016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65" name="Rectangle 753"/>
                <p:cNvSpPr>
                  <a:spLocks noChangeArrowheads="1"/>
                </p:cNvSpPr>
                <p:nvPr/>
              </p:nvSpPr>
              <p:spPr bwMode="auto">
                <a:xfrm>
                  <a:off x="23149362" y="21249078"/>
                  <a:ext cx="47038" cy="2016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66" name="Rectangle 754"/>
                <p:cNvSpPr>
                  <a:spLocks noChangeArrowheads="1"/>
                </p:cNvSpPr>
                <p:nvPr/>
              </p:nvSpPr>
              <p:spPr bwMode="auto">
                <a:xfrm>
                  <a:off x="23082163" y="21531314"/>
                  <a:ext cx="26879" cy="470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67" name="Line 755"/>
                <p:cNvSpPr>
                  <a:spLocks noChangeShapeType="1"/>
                </p:cNvSpPr>
                <p:nvPr/>
              </p:nvSpPr>
              <p:spPr bwMode="auto">
                <a:xfrm>
                  <a:off x="22941045" y="21531313"/>
                  <a:ext cx="1" cy="4704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68" name="Line 756"/>
                <p:cNvSpPr>
                  <a:spLocks noChangeShapeType="1"/>
                </p:cNvSpPr>
                <p:nvPr/>
              </p:nvSpPr>
              <p:spPr bwMode="auto">
                <a:xfrm>
                  <a:off x="23418159" y="21531313"/>
                  <a:ext cx="1" cy="4704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69" name="Line 757"/>
                <p:cNvSpPr>
                  <a:spLocks noChangeShapeType="1"/>
                </p:cNvSpPr>
                <p:nvPr/>
              </p:nvSpPr>
              <p:spPr bwMode="auto">
                <a:xfrm flipH="1">
                  <a:off x="22954484" y="21385157"/>
                  <a:ext cx="109198" cy="78957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70" name="Line 758"/>
                <p:cNvSpPr>
                  <a:spLocks noChangeShapeType="1"/>
                </p:cNvSpPr>
                <p:nvPr/>
              </p:nvSpPr>
              <p:spPr bwMode="auto">
                <a:xfrm flipH="1" flipV="1">
                  <a:off x="23109042" y="21410357"/>
                  <a:ext cx="134397" cy="26876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71" name="Oval 759"/>
                <p:cNvSpPr>
                  <a:spLocks noChangeArrowheads="1"/>
                </p:cNvSpPr>
                <p:nvPr/>
              </p:nvSpPr>
              <p:spPr bwMode="auto">
                <a:xfrm>
                  <a:off x="23280403" y="21356599"/>
                  <a:ext cx="134395" cy="1343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72" name="Line 760"/>
                <p:cNvSpPr>
                  <a:spLocks noChangeShapeType="1"/>
                </p:cNvSpPr>
                <p:nvPr/>
              </p:nvSpPr>
              <p:spPr bwMode="auto">
                <a:xfrm flipH="1">
                  <a:off x="23332478" y="21359957"/>
                  <a:ext cx="31920" cy="129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73" name="Rectangle 761"/>
                <p:cNvSpPr>
                  <a:spLocks noChangeArrowheads="1"/>
                </p:cNvSpPr>
                <p:nvPr/>
              </p:nvSpPr>
              <p:spPr bwMode="auto">
                <a:xfrm>
                  <a:off x="23250161" y="21531315"/>
                  <a:ext cx="26880" cy="470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74" name="Rectangle 762"/>
                <p:cNvSpPr>
                  <a:spLocks noChangeArrowheads="1"/>
                </p:cNvSpPr>
                <p:nvPr/>
              </p:nvSpPr>
              <p:spPr bwMode="auto">
                <a:xfrm>
                  <a:off x="23324079" y="21249076"/>
                  <a:ext cx="47040" cy="2016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675" name="Group 763"/>
              <p:cNvGrpSpPr>
                <a:grpSpLocks/>
              </p:cNvGrpSpPr>
              <p:nvPr/>
            </p:nvGrpSpPr>
            <p:grpSpPr bwMode="auto">
              <a:xfrm>
                <a:off x="105259251" y="109360926"/>
                <a:ext cx="1017527" cy="678351"/>
                <a:chOff x="18199363" y="23123559"/>
                <a:chExt cx="503993" cy="335996"/>
              </a:xfrm>
            </p:grpSpPr>
            <p:sp>
              <p:nvSpPr>
                <p:cNvPr id="167676" name="Rectangle 764"/>
                <p:cNvSpPr>
                  <a:spLocks noChangeArrowheads="1"/>
                </p:cNvSpPr>
                <p:nvPr/>
              </p:nvSpPr>
              <p:spPr bwMode="auto">
                <a:xfrm>
                  <a:off x="18199364" y="23123559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77" name="Oval 765"/>
                <p:cNvSpPr>
                  <a:spLocks noChangeArrowheads="1"/>
                </p:cNvSpPr>
                <p:nvPr/>
              </p:nvSpPr>
              <p:spPr bwMode="auto">
                <a:xfrm>
                  <a:off x="18212799" y="23237797"/>
                  <a:ext cx="134400" cy="134395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78" name="Oval 766"/>
                <p:cNvSpPr>
                  <a:spLocks noChangeArrowheads="1"/>
                </p:cNvSpPr>
                <p:nvPr/>
              </p:nvSpPr>
              <p:spPr bwMode="auto">
                <a:xfrm>
                  <a:off x="18380798" y="23237795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79" name="Rectangle 767"/>
                <p:cNvSpPr>
                  <a:spLocks noChangeArrowheads="1"/>
                </p:cNvSpPr>
                <p:nvPr/>
              </p:nvSpPr>
              <p:spPr bwMode="auto">
                <a:xfrm>
                  <a:off x="18199363" y="23123559"/>
                  <a:ext cx="503993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80" name="Rectangle 768"/>
                <p:cNvSpPr>
                  <a:spLocks noChangeArrowheads="1"/>
                </p:cNvSpPr>
                <p:nvPr/>
              </p:nvSpPr>
              <p:spPr bwMode="auto">
                <a:xfrm>
                  <a:off x="18199363" y="23412514"/>
                  <a:ext cx="503989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81" name="Rectangle 769"/>
                <p:cNvSpPr>
                  <a:spLocks noChangeArrowheads="1"/>
                </p:cNvSpPr>
                <p:nvPr/>
              </p:nvSpPr>
              <p:spPr bwMode="auto">
                <a:xfrm>
                  <a:off x="18253121" y="23130274"/>
                  <a:ext cx="47040" cy="2016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82" name="Rectangle 770"/>
                <p:cNvSpPr>
                  <a:spLocks noChangeArrowheads="1"/>
                </p:cNvSpPr>
                <p:nvPr/>
              </p:nvSpPr>
              <p:spPr bwMode="auto">
                <a:xfrm>
                  <a:off x="18421117" y="23130276"/>
                  <a:ext cx="47039" cy="2016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83" name="Rectangle 771"/>
                <p:cNvSpPr>
                  <a:spLocks noChangeArrowheads="1"/>
                </p:cNvSpPr>
                <p:nvPr/>
              </p:nvSpPr>
              <p:spPr bwMode="auto">
                <a:xfrm>
                  <a:off x="18353918" y="23412512"/>
                  <a:ext cx="26880" cy="470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84" name="Line 772"/>
                <p:cNvSpPr>
                  <a:spLocks noChangeShapeType="1"/>
                </p:cNvSpPr>
                <p:nvPr/>
              </p:nvSpPr>
              <p:spPr bwMode="auto">
                <a:xfrm>
                  <a:off x="18212801" y="23412511"/>
                  <a:ext cx="1" cy="4704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85" name="Line 773"/>
                <p:cNvSpPr>
                  <a:spLocks noChangeShapeType="1"/>
                </p:cNvSpPr>
                <p:nvPr/>
              </p:nvSpPr>
              <p:spPr bwMode="auto">
                <a:xfrm>
                  <a:off x="18689915" y="23412511"/>
                  <a:ext cx="1" cy="4704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86" name="Line 774"/>
                <p:cNvSpPr>
                  <a:spLocks noChangeShapeType="1"/>
                </p:cNvSpPr>
                <p:nvPr/>
              </p:nvSpPr>
              <p:spPr bwMode="auto">
                <a:xfrm flipH="1">
                  <a:off x="18226240" y="23266355"/>
                  <a:ext cx="109197" cy="78957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87" name="Line 775"/>
                <p:cNvSpPr>
                  <a:spLocks noChangeShapeType="1"/>
                </p:cNvSpPr>
                <p:nvPr/>
              </p:nvSpPr>
              <p:spPr bwMode="auto">
                <a:xfrm flipH="1" flipV="1">
                  <a:off x="18380798" y="23291556"/>
                  <a:ext cx="134397" cy="26875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88" name="Oval 776"/>
                <p:cNvSpPr>
                  <a:spLocks noChangeArrowheads="1"/>
                </p:cNvSpPr>
                <p:nvPr/>
              </p:nvSpPr>
              <p:spPr bwMode="auto">
                <a:xfrm>
                  <a:off x="18552158" y="23237797"/>
                  <a:ext cx="134395" cy="1343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89" name="Line 777"/>
                <p:cNvSpPr>
                  <a:spLocks noChangeShapeType="1"/>
                </p:cNvSpPr>
                <p:nvPr/>
              </p:nvSpPr>
              <p:spPr bwMode="auto">
                <a:xfrm flipH="1">
                  <a:off x="18604234" y="23241155"/>
                  <a:ext cx="31919" cy="129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90" name="Rectangle 778"/>
                <p:cNvSpPr>
                  <a:spLocks noChangeArrowheads="1"/>
                </p:cNvSpPr>
                <p:nvPr/>
              </p:nvSpPr>
              <p:spPr bwMode="auto">
                <a:xfrm>
                  <a:off x="18521916" y="23412513"/>
                  <a:ext cx="26879" cy="470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91" name="Rectangle 779"/>
                <p:cNvSpPr>
                  <a:spLocks noChangeArrowheads="1"/>
                </p:cNvSpPr>
                <p:nvPr/>
              </p:nvSpPr>
              <p:spPr bwMode="auto">
                <a:xfrm>
                  <a:off x="18595835" y="23130274"/>
                  <a:ext cx="47038" cy="2016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692" name="Group 780"/>
              <p:cNvGrpSpPr>
                <a:grpSpLocks/>
              </p:cNvGrpSpPr>
              <p:nvPr/>
            </p:nvGrpSpPr>
            <p:grpSpPr bwMode="auto">
              <a:xfrm>
                <a:off x="104244901" y="109360925"/>
                <a:ext cx="1017524" cy="678349"/>
                <a:chOff x="18255974" y="23180174"/>
                <a:chExt cx="503992" cy="335995"/>
              </a:xfrm>
            </p:grpSpPr>
            <p:sp>
              <p:nvSpPr>
                <p:cNvPr id="167693" name="Rectangle 781"/>
                <p:cNvSpPr>
                  <a:spLocks noChangeArrowheads="1"/>
                </p:cNvSpPr>
                <p:nvPr/>
              </p:nvSpPr>
              <p:spPr bwMode="auto">
                <a:xfrm>
                  <a:off x="18255974" y="23180174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94" name="Oval 782"/>
                <p:cNvSpPr>
                  <a:spLocks noChangeArrowheads="1"/>
                </p:cNvSpPr>
                <p:nvPr/>
              </p:nvSpPr>
              <p:spPr bwMode="auto">
                <a:xfrm>
                  <a:off x="18269410" y="23294412"/>
                  <a:ext cx="134399" cy="134395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95" name="Oval 783"/>
                <p:cNvSpPr>
                  <a:spLocks noChangeArrowheads="1"/>
                </p:cNvSpPr>
                <p:nvPr/>
              </p:nvSpPr>
              <p:spPr bwMode="auto">
                <a:xfrm>
                  <a:off x="18437408" y="23294410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96" name="Rectangle 784"/>
                <p:cNvSpPr>
                  <a:spLocks noChangeArrowheads="1"/>
                </p:cNvSpPr>
                <p:nvPr/>
              </p:nvSpPr>
              <p:spPr bwMode="auto">
                <a:xfrm>
                  <a:off x="18255974" y="23180174"/>
                  <a:ext cx="503992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97" name="Rectangle 785"/>
                <p:cNvSpPr>
                  <a:spLocks noChangeArrowheads="1"/>
                </p:cNvSpPr>
                <p:nvPr/>
              </p:nvSpPr>
              <p:spPr bwMode="auto">
                <a:xfrm>
                  <a:off x="18255974" y="23469129"/>
                  <a:ext cx="503989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98" name="Rectangle 786"/>
                <p:cNvSpPr>
                  <a:spLocks noChangeArrowheads="1"/>
                </p:cNvSpPr>
                <p:nvPr/>
              </p:nvSpPr>
              <p:spPr bwMode="auto">
                <a:xfrm>
                  <a:off x="18309732" y="23186890"/>
                  <a:ext cx="47040" cy="201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699" name="Rectangle 787"/>
                <p:cNvSpPr>
                  <a:spLocks noChangeArrowheads="1"/>
                </p:cNvSpPr>
                <p:nvPr/>
              </p:nvSpPr>
              <p:spPr bwMode="auto">
                <a:xfrm>
                  <a:off x="18477728" y="23186891"/>
                  <a:ext cx="47039" cy="2016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00" name="Rectangle 788"/>
                <p:cNvSpPr>
                  <a:spLocks noChangeArrowheads="1"/>
                </p:cNvSpPr>
                <p:nvPr/>
              </p:nvSpPr>
              <p:spPr bwMode="auto">
                <a:xfrm>
                  <a:off x="18410529" y="23469127"/>
                  <a:ext cx="26880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01" name="Line 789"/>
                <p:cNvSpPr>
                  <a:spLocks noChangeShapeType="1"/>
                </p:cNvSpPr>
                <p:nvPr/>
              </p:nvSpPr>
              <p:spPr bwMode="auto">
                <a:xfrm>
                  <a:off x="18269412" y="23469126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02" name="Line 790"/>
                <p:cNvSpPr>
                  <a:spLocks noChangeShapeType="1"/>
                </p:cNvSpPr>
                <p:nvPr/>
              </p:nvSpPr>
              <p:spPr bwMode="auto">
                <a:xfrm>
                  <a:off x="18746526" y="23469126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03" name="Line 791"/>
                <p:cNvSpPr>
                  <a:spLocks noChangeShapeType="1"/>
                </p:cNvSpPr>
                <p:nvPr/>
              </p:nvSpPr>
              <p:spPr bwMode="auto">
                <a:xfrm flipH="1">
                  <a:off x="18282851" y="23322969"/>
                  <a:ext cx="109198" cy="7895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04" name="Line 792"/>
                <p:cNvSpPr>
                  <a:spLocks noChangeShapeType="1"/>
                </p:cNvSpPr>
                <p:nvPr/>
              </p:nvSpPr>
              <p:spPr bwMode="auto">
                <a:xfrm flipH="1" flipV="1">
                  <a:off x="18437408" y="23348170"/>
                  <a:ext cx="134397" cy="26876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05" name="Oval 793"/>
                <p:cNvSpPr>
                  <a:spLocks noChangeArrowheads="1"/>
                </p:cNvSpPr>
                <p:nvPr/>
              </p:nvSpPr>
              <p:spPr bwMode="auto">
                <a:xfrm>
                  <a:off x="18608768" y="23294413"/>
                  <a:ext cx="134396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06" name="Line 794"/>
                <p:cNvSpPr>
                  <a:spLocks noChangeShapeType="1"/>
                </p:cNvSpPr>
                <p:nvPr/>
              </p:nvSpPr>
              <p:spPr bwMode="auto">
                <a:xfrm flipH="1">
                  <a:off x="18660845" y="23297770"/>
                  <a:ext cx="31920" cy="12935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07" name="Rectangle 795"/>
                <p:cNvSpPr>
                  <a:spLocks noChangeArrowheads="1"/>
                </p:cNvSpPr>
                <p:nvPr/>
              </p:nvSpPr>
              <p:spPr bwMode="auto">
                <a:xfrm>
                  <a:off x="18578527" y="23469128"/>
                  <a:ext cx="26879" cy="470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08" name="Rectangle 796"/>
                <p:cNvSpPr>
                  <a:spLocks noChangeArrowheads="1"/>
                </p:cNvSpPr>
                <p:nvPr/>
              </p:nvSpPr>
              <p:spPr bwMode="auto">
                <a:xfrm>
                  <a:off x="18652446" y="23186890"/>
                  <a:ext cx="47038" cy="201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709" name="Group 797"/>
              <p:cNvGrpSpPr>
                <a:grpSpLocks/>
              </p:cNvGrpSpPr>
              <p:nvPr/>
            </p:nvGrpSpPr>
            <p:grpSpPr bwMode="auto">
              <a:xfrm>
                <a:off x="101163701" y="109363026"/>
                <a:ext cx="1017527" cy="678351"/>
                <a:chOff x="18199363" y="23123559"/>
                <a:chExt cx="503993" cy="335996"/>
              </a:xfrm>
            </p:grpSpPr>
            <p:sp>
              <p:nvSpPr>
                <p:cNvPr id="167710" name="Rectangle 798"/>
                <p:cNvSpPr>
                  <a:spLocks noChangeArrowheads="1"/>
                </p:cNvSpPr>
                <p:nvPr/>
              </p:nvSpPr>
              <p:spPr bwMode="auto">
                <a:xfrm>
                  <a:off x="18199364" y="23123559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11" name="Oval 799"/>
                <p:cNvSpPr>
                  <a:spLocks noChangeArrowheads="1"/>
                </p:cNvSpPr>
                <p:nvPr/>
              </p:nvSpPr>
              <p:spPr bwMode="auto">
                <a:xfrm>
                  <a:off x="18212799" y="23237797"/>
                  <a:ext cx="134400" cy="134395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12" name="Oval 800"/>
                <p:cNvSpPr>
                  <a:spLocks noChangeArrowheads="1"/>
                </p:cNvSpPr>
                <p:nvPr/>
              </p:nvSpPr>
              <p:spPr bwMode="auto">
                <a:xfrm>
                  <a:off x="18380798" y="23237795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13" name="Rectangle 801"/>
                <p:cNvSpPr>
                  <a:spLocks noChangeArrowheads="1"/>
                </p:cNvSpPr>
                <p:nvPr/>
              </p:nvSpPr>
              <p:spPr bwMode="auto">
                <a:xfrm>
                  <a:off x="18199363" y="23123559"/>
                  <a:ext cx="503993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14" name="Rectangle 802"/>
                <p:cNvSpPr>
                  <a:spLocks noChangeArrowheads="1"/>
                </p:cNvSpPr>
                <p:nvPr/>
              </p:nvSpPr>
              <p:spPr bwMode="auto">
                <a:xfrm>
                  <a:off x="18199363" y="23412514"/>
                  <a:ext cx="503989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15" name="Rectangle 803"/>
                <p:cNvSpPr>
                  <a:spLocks noChangeArrowheads="1"/>
                </p:cNvSpPr>
                <p:nvPr/>
              </p:nvSpPr>
              <p:spPr bwMode="auto">
                <a:xfrm>
                  <a:off x="18253121" y="23130274"/>
                  <a:ext cx="47040" cy="2016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16" name="Rectangle 804"/>
                <p:cNvSpPr>
                  <a:spLocks noChangeArrowheads="1"/>
                </p:cNvSpPr>
                <p:nvPr/>
              </p:nvSpPr>
              <p:spPr bwMode="auto">
                <a:xfrm>
                  <a:off x="18421117" y="23130276"/>
                  <a:ext cx="47039" cy="2016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17" name="Rectangle 805"/>
                <p:cNvSpPr>
                  <a:spLocks noChangeArrowheads="1"/>
                </p:cNvSpPr>
                <p:nvPr/>
              </p:nvSpPr>
              <p:spPr bwMode="auto">
                <a:xfrm>
                  <a:off x="18353918" y="23412512"/>
                  <a:ext cx="26880" cy="470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18" name="Line 806"/>
                <p:cNvSpPr>
                  <a:spLocks noChangeShapeType="1"/>
                </p:cNvSpPr>
                <p:nvPr/>
              </p:nvSpPr>
              <p:spPr bwMode="auto">
                <a:xfrm>
                  <a:off x="18212801" y="23412511"/>
                  <a:ext cx="1" cy="4704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19" name="Line 807"/>
                <p:cNvSpPr>
                  <a:spLocks noChangeShapeType="1"/>
                </p:cNvSpPr>
                <p:nvPr/>
              </p:nvSpPr>
              <p:spPr bwMode="auto">
                <a:xfrm>
                  <a:off x="18689915" y="23412511"/>
                  <a:ext cx="1" cy="4704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20" name="Line 808"/>
                <p:cNvSpPr>
                  <a:spLocks noChangeShapeType="1"/>
                </p:cNvSpPr>
                <p:nvPr/>
              </p:nvSpPr>
              <p:spPr bwMode="auto">
                <a:xfrm flipH="1">
                  <a:off x="18226240" y="23266355"/>
                  <a:ext cx="109197" cy="78957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21" name="Line 809"/>
                <p:cNvSpPr>
                  <a:spLocks noChangeShapeType="1"/>
                </p:cNvSpPr>
                <p:nvPr/>
              </p:nvSpPr>
              <p:spPr bwMode="auto">
                <a:xfrm flipH="1" flipV="1">
                  <a:off x="18380798" y="23291556"/>
                  <a:ext cx="134397" cy="26875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22" name="Oval 810"/>
                <p:cNvSpPr>
                  <a:spLocks noChangeArrowheads="1"/>
                </p:cNvSpPr>
                <p:nvPr/>
              </p:nvSpPr>
              <p:spPr bwMode="auto">
                <a:xfrm>
                  <a:off x="18552158" y="23237797"/>
                  <a:ext cx="134395" cy="1343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23" name="Line 811"/>
                <p:cNvSpPr>
                  <a:spLocks noChangeShapeType="1"/>
                </p:cNvSpPr>
                <p:nvPr/>
              </p:nvSpPr>
              <p:spPr bwMode="auto">
                <a:xfrm flipH="1">
                  <a:off x="18604234" y="23241155"/>
                  <a:ext cx="31919" cy="129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24" name="Rectangle 812"/>
                <p:cNvSpPr>
                  <a:spLocks noChangeArrowheads="1"/>
                </p:cNvSpPr>
                <p:nvPr/>
              </p:nvSpPr>
              <p:spPr bwMode="auto">
                <a:xfrm>
                  <a:off x="18521916" y="23412513"/>
                  <a:ext cx="26879" cy="470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25" name="Rectangle 813"/>
                <p:cNvSpPr>
                  <a:spLocks noChangeArrowheads="1"/>
                </p:cNvSpPr>
                <p:nvPr/>
              </p:nvSpPr>
              <p:spPr bwMode="auto">
                <a:xfrm>
                  <a:off x="18595835" y="23130274"/>
                  <a:ext cx="47038" cy="2016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726" name="Group 814"/>
              <p:cNvGrpSpPr>
                <a:grpSpLocks/>
              </p:cNvGrpSpPr>
              <p:nvPr/>
            </p:nvGrpSpPr>
            <p:grpSpPr bwMode="auto">
              <a:xfrm>
                <a:off x="102182301" y="109363025"/>
                <a:ext cx="1017527" cy="678349"/>
                <a:chOff x="18312591" y="23236788"/>
                <a:chExt cx="503993" cy="335995"/>
              </a:xfrm>
            </p:grpSpPr>
            <p:sp>
              <p:nvSpPr>
                <p:cNvPr id="167727" name="Rectangle 815"/>
                <p:cNvSpPr>
                  <a:spLocks noChangeArrowheads="1"/>
                </p:cNvSpPr>
                <p:nvPr/>
              </p:nvSpPr>
              <p:spPr bwMode="auto">
                <a:xfrm>
                  <a:off x="18312592" y="23236788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28" name="Oval 816"/>
                <p:cNvSpPr>
                  <a:spLocks noChangeArrowheads="1"/>
                </p:cNvSpPr>
                <p:nvPr/>
              </p:nvSpPr>
              <p:spPr bwMode="auto">
                <a:xfrm>
                  <a:off x="18326027" y="23351026"/>
                  <a:ext cx="134400" cy="134395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29" name="Oval 817"/>
                <p:cNvSpPr>
                  <a:spLocks noChangeArrowheads="1"/>
                </p:cNvSpPr>
                <p:nvPr/>
              </p:nvSpPr>
              <p:spPr bwMode="auto">
                <a:xfrm>
                  <a:off x="18494026" y="23351024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30" name="Rectangle 818"/>
                <p:cNvSpPr>
                  <a:spLocks noChangeArrowheads="1"/>
                </p:cNvSpPr>
                <p:nvPr/>
              </p:nvSpPr>
              <p:spPr bwMode="auto">
                <a:xfrm>
                  <a:off x="18312591" y="23236788"/>
                  <a:ext cx="503993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31" name="Rectangle 819"/>
                <p:cNvSpPr>
                  <a:spLocks noChangeArrowheads="1"/>
                </p:cNvSpPr>
                <p:nvPr/>
              </p:nvSpPr>
              <p:spPr bwMode="auto">
                <a:xfrm>
                  <a:off x="18312591" y="23525743"/>
                  <a:ext cx="503990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32" name="Rectangle 820"/>
                <p:cNvSpPr>
                  <a:spLocks noChangeArrowheads="1"/>
                </p:cNvSpPr>
                <p:nvPr/>
              </p:nvSpPr>
              <p:spPr bwMode="auto">
                <a:xfrm>
                  <a:off x="18366349" y="23243504"/>
                  <a:ext cx="47041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33" name="Rectangle 821"/>
                <p:cNvSpPr>
                  <a:spLocks noChangeArrowheads="1"/>
                </p:cNvSpPr>
                <p:nvPr/>
              </p:nvSpPr>
              <p:spPr bwMode="auto">
                <a:xfrm>
                  <a:off x="18534345" y="23243505"/>
                  <a:ext cx="47040" cy="2016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34" name="Rectangle 822"/>
                <p:cNvSpPr>
                  <a:spLocks noChangeArrowheads="1"/>
                </p:cNvSpPr>
                <p:nvPr/>
              </p:nvSpPr>
              <p:spPr bwMode="auto">
                <a:xfrm>
                  <a:off x="18467146" y="23525741"/>
                  <a:ext cx="26880" cy="470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35" name="Line 823"/>
                <p:cNvSpPr>
                  <a:spLocks noChangeShapeType="1"/>
                </p:cNvSpPr>
                <p:nvPr/>
              </p:nvSpPr>
              <p:spPr bwMode="auto">
                <a:xfrm>
                  <a:off x="18326029" y="23525740"/>
                  <a:ext cx="1" cy="4704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36" name="Line 824"/>
                <p:cNvSpPr>
                  <a:spLocks noChangeShapeType="1"/>
                </p:cNvSpPr>
                <p:nvPr/>
              </p:nvSpPr>
              <p:spPr bwMode="auto">
                <a:xfrm>
                  <a:off x="18803143" y="23525740"/>
                  <a:ext cx="1" cy="4704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37" name="Line 825"/>
                <p:cNvSpPr>
                  <a:spLocks noChangeShapeType="1"/>
                </p:cNvSpPr>
                <p:nvPr/>
              </p:nvSpPr>
              <p:spPr bwMode="auto">
                <a:xfrm flipH="1">
                  <a:off x="18339468" y="23379583"/>
                  <a:ext cx="109197" cy="7895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38" name="Line 826"/>
                <p:cNvSpPr>
                  <a:spLocks noChangeShapeType="1"/>
                </p:cNvSpPr>
                <p:nvPr/>
              </p:nvSpPr>
              <p:spPr bwMode="auto">
                <a:xfrm flipH="1" flipV="1">
                  <a:off x="18494026" y="23404784"/>
                  <a:ext cx="134397" cy="26876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39" name="Oval 827"/>
                <p:cNvSpPr>
                  <a:spLocks noChangeArrowheads="1"/>
                </p:cNvSpPr>
                <p:nvPr/>
              </p:nvSpPr>
              <p:spPr bwMode="auto">
                <a:xfrm>
                  <a:off x="18665386" y="23351027"/>
                  <a:ext cx="134396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40" name="Line 828"/>
                <p:cNvSpPr>
                  <a:spLocks noChangeShapeType="1"/>
                </p:cNvSpPr>
                <p:nvPr/>
              </p:nvSpPr>
              <p:spPr bwMode="auto">
                <a:xfrm flipH="1">
                  <a:off x="18717462" y="23354384"/>
                  <a:ext cx="31920" cy="129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41" name="Rectangle 829"/>
                <p:cNvSpPr>
                  <a:spLocks noChangeArrowheads="1"/>
                </p:cNvSpPr>
                <p:nvPr/>
              </p:nvSpPr>
              <p:spPr bwMode="auto">
                <a:xfrm>
                  <a:off x="18635144" y="23525742"/>
                  <a:ext cx="26879" cy="470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42" name="Rectangle 830"/>
                <p:cNvSpPr>
                  <a:spLocks noChangeArrowheads="1"/>
                </p:cNvSpPr>
                <p:nvPr/>
              </p:nvSpPr>
              <p:spPr bwMode="auto">
                <a:xfrm>
                  <a:off x="18709063" y="23243504"/>
                  <a:ext cx="47038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743" name="Group 831"/>
              <p:cNvGrpSpPr>
                <a:grpSpLocks/>
              </p:cNvGrpSpPr>
              <p:nvPr/>
            </p:nvGrpSpPr>
            <p:grpSpPr bwMode="auto">
              <a:xfrm>
                <a:off x="100483950" y="109363025"/>
                <a:ext cx="679364" cy="679373"/>
                <a:chOff x="18070363" y="23794070"/>
                <a:chExt cx="341995" cy="342001"/>
              </a:xfrm>
            </p:grpSpPr>
            <p:sp>
              <p:nvSpPr>
                <p:cNvPr id="167744" name="Rectangle 832"/>
                <p:cNvSpPr>
                  <a:spLocks noChangeArrowheads="1"/>
                </p:cNvSpPr>
                <p:nvPr/>
              </p:nvSpPr>
              <p:spPr bwMode="auto">
                <a:xfrm>
                  <a:off x="18070363" y="23794070"/>
                  <a:ext cx="341995" cy="341997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45" name="Oval 833"/>
                <p:cNvSpPr>
                  <a:spLocks noChangeArrowheads="1"/>
                </p:cNvSpPr>
                <p:nvPr/>
              </p:nvSpPr>
              <p:spPr bwMode="auto">
                <a:xfrm>
                  <a:off x="18084042" y="23910347"/>
                  <a:ext cx="136797" cy="1367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46" name="Oval 834"/>
                <p:cNvSpPr>
                  <a:spLocks noChangeArrowheads="1"/>
                </p:cNvSpPr>
                <p:nvPr/>
              </p:nvSpPr>
              <p:spPr bwMode="auto">
                <a:xfrm>
                  <a:off x="18255038" y="23910349"/>
                  <a:ext cx="136798" cy="1367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47" name="Rectangle 835"/>
                <p:cNvSpPr>
                  <a:spLocks noChangeArrowheads="1"/>
                </p:cNvSpPr>
                <p:nvPr/>
              </p:nvSpPr>
              <p:spPr bwMode="auto">
                <a:xfrm>
                  <a:off x="18070364" y="23794072"/>
                  <a:ext cx="341994" cy="684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48" name="Rectangle 836"/>
                <p:cNvSpPr>
                  <a:spLocks noChangeArrowheads="1"/>
                </p:cNvSpPr>
                <p:nvPr/>
              </p:nvSpPr>
              <p:spPr bwMode="auto">
                <a:xfrm>
                  <a:off x="18070364" y="24088189"/>
                  <a:ext cx="341994" cy="4788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49" name="Rectangle 837"/>
                <p:cNvSpPr>
                  <a:spLocks noChangeArrowheads="1"/>
                </p:cNvSpPr>
                <p:nvPr/>
              </p:nvSpPr>
              <p:spPr bwMode="auto">
                <a:xfrm>
                  <a:off x="18125082" y="23800909"/>
                  <a:ext cx="47878" cy="2052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50" name="Rectangle 838"/>
                <p:cNvSpPr>
                  <a:spLocks noChangeArrowheads="1"/>
                </p:cNvSpPr>
                <p:nvPr/>
              </p:nvSpPr>
              <p:spPr bwMode="auto">
                <a:xfrm>
                  <a:off x="18296079" y="23800911"/>
                  <a:ext cx="47878" cy="2051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51" name="Rectangle 839"/>
                <p:cNvSpPr>
                  <a:spLocks noChangeArrowheads="1"/>
                </p:cNvSpPr>
                <p:nvPr/>
              </p:nvSpPr>
              <p:spPr bwMode="auto">
                <a:xfrm>
                  <a:off x="18227679" y="24088189"/>
                  <a:ext cx="27361" cy="4788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52" name="Line 840"/>
                <p:cNvSpPr>
                  <a:spLocks noChangeShapeType="1"/>
                </p:cNvSpPr>
                <p:nvPr/>
              </p:nvSpPr>
              <p:spPr bwMode="auto">
                <a:xfrm>
                  <a:off x="18084041" y="24088186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53" name="Line 841"/>
                <p:cNvSpPr>
                  <a:spLocks noChangeShapeType="1"/>
                </p:cNvSpPr>
                <p:nvPr/>
              </p:nvSpPr>
              <p:spPr bwMode="auto">
                <a:xfrm>
                  <a:off x="18398677" y="24088186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54" name="Line 842"/>
                <p:cNvSpPr>
                  <a:spLocks noChangeShapeType="1"/>
                </p:cNvSpPr>
                <p:nvPr/>
              </p:nvSpPr>
              <p:spPr bwMode="auto">
                <a:xfrm flipH="1">
                  <a:off x="18097721" y="23944546"/>
                  <a:ext cx="109439" cy="7524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55" name="Line 843"/>
                <p:cNvSpPr>
                  <a:spLocks noChangeShapeType="1"/>
                </p:cNvSpPr>
                <p:nvPr/>
              </p:nvSpPr>
              <p:spPr bwMode="auto">
                <a:xfrm flipH="1" flipV="1">
                  <a:off x="18255038" y="23965069"/>
                  <a:ext cx="136798" cy="27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756" name="Group 844"/>
              <p:cNvGrpSpPr>
                <a:grpSpLocks/>
              </p:cNvGrpSpPr>
              <p:nvPr/>
            </p:nvGrpSpPr>
            <p:grpSpPr bwMode="auto">
              <a:xfrm>
                <a:off x="98203250" y="109369376"/>
                <a:ext cx="1017528" cy="678351"/>
                <a:chOff x="18255980" y="23180173"/>
                <a:chExt cx="503993" cy="335996"/>
              </a:xfrm>
            </p:grpSpPr>
            <p:sp>
              <p:nvSpPr>
                <p:cNvPr id="167757" name="Rectangle 845"/>
                <p:cNvSpPr>
                  <a:spLocks noChangeArrowheads="1"/>
                </p:cNvSpPr>
                <p:nvPr/>
              </p:nvSpPr>
              <p:spPr bwMode="auto">
                <a:xfrm>
                  <a:off x="18255981" y="23180173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58" name="Oval 846"/>
                <p:cNvSpPr>
                  <a:spLocks noChangeArrowheads="1"/>
                </p:cNvSpPr>
                <p:nvPr/>
              </p:nvSpPr>
              <p:spPr bwMode="auto">
                <a:xfrm>
                  <a:off x="18269417" y="23294411"/>
                  <a:ext cx="134399" cy="134395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59" name="Oval 847"/>
                <p:cNvSpPr>
                  <a:spLocks noChangeArrowheads="1"/>
                </p:cNvSpPr>
                <p:nvPr/>
              </p:nvSpPr>
              <p:spPr bwMode="auto">
                <a:xfrm>
                  <a:off x="18437415" y="23294409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60" name="Rectangle 848"/>
                <p:cNvSpPr>
                  <a:spLocks noChangeArrowheads="1"/>
                </p:cNvSpPr>
                <p:nvPr/>
              </p:nvSpPr>
              <p:spPr bwMode="auto">
                <a:xfrm>
                  <a:off x="18255980" y="23180173"/>
                  <a:ext cx="503993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61" name="Rectangle 849"/>
                <p:cNvSpPr>
                  <a:spLocks noChangeArrowheads="1"/>
                </p:cNvSpPr>
                <p:nvPr/>
              </p:nvSpPr>
              <p:spPr bwMode="auto">
                <a:xfrm>
                  <a:off x="18255980" y="23469128"/>
                  <a:ext cx="503989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62" name="Rectangle 850"/>
                <p:cNvSpPr>
                  <a:spLocks noChangeArrowheads="1"/>
                </p:cNvSpPr>
                <p:nvPr/>
              </p:nvSpPr>
              <p:spPr bwMode="auto">
                <a:xfrm>
                  <a:off x="18309738" y="23186888"/>
                  <a:ext cx="47040" cy="2016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63" name="Rectangle 851"/>
                <p:cNvSpPr>
                  <a:spLocks noChangeArrowheads="1"/>
                </p:cNvSpPr>
                <p:nvPr/>
              </p:nvSpPr>
              <p:spPr bwMode="auto">
                <a:xfrm>
                  <a:off x="18477734" y="23186890"/>
                  <a:ext cx="47039" cy="2016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64" name="Rectangle 852"/>
                <p:cNvSpPr>
                  <a:spLocks noChangeArrowheads="1"/>
                </p:cNvSpPr>
                <p:nvPr/>
              </p:nvSpPr>
              <p:spPr bwMode="auto">
                <a:xfrm>
                  <a:off x="18410535" y="23469126"/>
                  <a:ext cx="26880" cy="470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65" name="Line 853"/>
                <p:cNvSpPr>
                  <a:spLocks noChangeShapeType="1"/>
                </p:cNvSpPr>
                <p:nvPr/>
              </p:nvSpPr>
              <p:spPr bwMode="auto">
                <a:xfrm>
                  <a:off x="18269418" y="23469125"/>
                  <a:ext cx="1" cy="47042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66" name="Line 854"/>
                <p:cNvSpPr>
                  <a:spLocks noChangeShapeType="1"/>
                </p:cNvSpPr>
                <p:nvPr/>
              </p:nvSpPr>
              <p:spPr bwMode="auto">
                <a:xfrm>
                  <a:off x="18746532" y="23469125"/>
                  <a:ext cx="1" cy="47042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67" name="Line 855"/>
                <p:cNvSpPr>
                  <a:spLocks noChangeShapeType="1"/>
                </p:cNvSpPr>
                <p:nvPr/>
              </p:nvSpPr>
              <p:spPr bwMode="auto">
                <a:xfrm flipH="1">
                  <a:off x="18282857" y="23322969"/>
                  <a:ext cx="109198" cy="78957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68" name="Line 856"/>
                <p:cNvSpPr>
                  <a:spLocks noChangeShapeType="1"/>
                </p:cNvSpPr>
                <p:nvPr/>
              </p:nvSpPr>
              <p:spPr bwMode="auto">
                <a:xfrm flipH="1" flipV="1">
                  <a:off x="18437415" y="23348170"/>
                  <a:ext cx="134397" cy="26875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69" name="Oval 857"/>
                <p:cNvSpPr>
                  <a:spLocks noChangeArrowheads="1"/>
                </p:cNvSpPr>
                <p:nvPr/>
              </p:nvSpPr>
              <p:spPr bwMode="auto">
                <a:xfrm>
                  <a:off x="18608775" y="23294411"/>
                  <a:ext cx="134395" cy="1343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70" name="Line 858"/>
                <p:cNvSpPr>
                  <a:spLocks noChangeShapeType="1"/>
                </p:cNvSpPr>
                <p:nvPr/>
              </p:nvSpPr>
              <p:spPr bwMode="auto">
                <a:xfrm flipH="1">
                  <a:off x="18660851" y="23297769"/>
                  <a:ext cx="31919" cy="129360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71" name="Rectangle 859"/>
                <p:cNvSpPr>
                  <a:spLocks noChangeArrowheads="1"/>
                </p:cNvSpPr>
                <p:nvPr/>
              </p:nvSpPr>
              <p:spPr bwMode="auto">
                <a:xfrm>
                  <a:off x="18578534" y="23469127"/>
                  <a:ext cx="26879" cy="470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72" name="Rectangle 860"/>
                <p:cNvSpPr>
                  <a:spLocks noChangeArrowheads="1"/>
                </p:cNvSpPr>
                <p:nvPr/>
              </p:nvSpPr>
              <p:spPr bwMode="auto">
                <a:xfrm>
                  <a:off x="18652452" y="23186888"/>
                  <a:ext cx="47039" cy="2016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773" name="Group 861"/>
              <p:cNvGrpSpPr>
                <a:grpSpLocks/>
              </p:cNvGrpSpPr>
              <p:nvPr/>
            </p:nvGrpSpPr>
            <p:grpSpPr bwMode="auto">
              <a:xfrm>
                <a:off x="99221850" y="109369375"/>
                <a:ext cx="1017528" cy="678349"/>
                <a:chOff x="18369208" y="23293402"/>
                <a:chExt cx="503993" cy="335995"/>
              </a:xfrm>
            </p:grpSpPr>
            <p:sp>
              <p:nvSpPr>
                <p:cNvPr id="167774" name="Rectangle 862"/>
                <p:cNvSpPr>
                  <a:spLocks noChangeArrowheads="1"/>
                </p:cNvSpPr>
                <p:nvPr/>
              </p:nvSpPr>
              <p:spPr bwMode="auto">
                <a:xfrm>
                  <a:off x="18369209" y="23293402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75" name="Oval 863"/>
                <p:cNvSpPr>
                  <a:spLocks noChangeArrowheads="1"/>
                </p:cNvSpPr>
                <p:nvPr/>
              </p:nvSpPr>
              <p:spPr bwMode="auto">
                <a:xfrm>
                  <a:off x="18382645" y="23407640"/>
                  <a:ext cx="134399" cy="134395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76" name="Oval 864"/>
                <p:cNvSpPr>
                  <a:spLocks noChangeArrowheads="1"/>
                </p:cNvSpPr>
                <p:nvPr/>
              </p:nvSpPr>
              <p:spPr bwMode="auto">
                <a:xfrm>
                  <a:off x="18550643" y="23407638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77" name="Rectangle 865"/>
                <p:cNvSpPr>
                  <a:spLocks noChangeArrowheads="1"/>
                </p:cNvSpPr>
                <p:nvPr/>
              </p:nvSpPr>
              <p:spPr bwMode="auto">
                <a:xfrm>
                  <a:off x="18369208" y="23293402"/>
                  <a:ext cx="503993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78" name="Rectangle 866"/>
                <p:cNvSpPr>
                  <a:spLocks noChangeArrowheads="1"/>
                </p:cNvSpPr>
                <p:nvPr/>
              </p:nvSpPr>
              <p:spPr bwMode="auto">
                <a:xfrm>
                  <a:off x="18369208" y="23582357"/>
                  <a:ext cx="503990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79" name="Rectangle 867"/>
                <p:cNvSpPr>
                  <a:spLocks noChangeArrowheads="1"/>
                </p:cNvSpPr>
                <p:nvPr/>
              </p:nvSpPr>
              <p:spPr bwMode="auto">
                <a:xfrm>
                  <a:off x="18422966" y="23300118"/>
                  <a:ext cx="47041" cy="2016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80" name="Rectangle 868"/>
                <p:cNvSpPr>
                  <a:spLocks noChangeArrowheads="1"/>
                </p:cNvSpPr>
                <p:nvPr/>
              </p:nvSpPr>
              <p:spPr bwMode="auto">
                <a:xfrm>
                  <a:off x="18590962" y="23300119"/>
                  <a:ext cx="47040" cy="2016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81" name="Rectangle 869"/>
                <p:cNvSpPr>
                  <a:spLocks noChangeArrowheads="1"/>
                </p:cNvSpPr>
                <p:nvPr/>
              </p:nvSpPr>
              <p:spPr bwMode="auto">
                <a:xfrm>
                  <a:off x="18523763" y="23582355"/>
                  <a:ext cx="26880" cy="470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82" name="Line 870"/>
                <p:cNvSpPr>
                  <a:spLocks noChangeShapeType="1"/>
                </p:cNvSpPr>
                <p:nvPr/>
              </p:nvSpPr>
              <p:spPr bwMode="auto">
                <a:xfrm>
                  <a:off x="18382646" y="23582354"/>
                  <a:ext cx="1" cy="47042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83" name="Line 871"/>
                <p:cNvSpPr>
                  <a:spLocks noChangeShapeType="1"/>
                </p:cNvSpPr>
                <p:nvPr/>
              </p:nvSpPr>
              <p:spPr bwMode="auto">
                <a:xfrm>
                  <a:off x="18859760" y="23582354"/>
                  <a:ext cx="1" cy="47042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84" name="Line 872"/>
                <p:cNvSpPr>
                  <a:spLocks noChangeShapeType="1"/>
                </p:cNvSpPr>
                <p:nvPr/>
              </p:nvSpPr>
              <p:spPr bwMode="auto">
                <a:xfrm flipH="1">
                  <a:off x="18396085" y="23436197"/>
                  <a:ext cx="109198" cy="7895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85" name="Line 873"/>
                <p:cNvSpPr>
                  <a:spLocks noChangeShapeType="1"/>
                </p:cNvSpPr>
                <p:nvPr/>
              </p:nvSpPr>
              <p:spPr bwMode="auto">
                <a:xfrm flipH="1" flipV="1">
                  <a:off x="18550643" y="23461398"/>
                  <a:ext cx="134397" cy="26876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86" name="Oval 874"/>
                <p:cNvSpPr>
                  <a:spLocks noChangeArrowheads="1"/>
                </p:cNvSpPr>
                <p:nvPr/>
              </p:nvSpPr>
              <p:spPr bwMode="auto">
                <a:xfrm>
                  <a:off x="18722003" y="23407641"/>
                  <a:ext cx="134396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87" name="Line 875"/>
                <p:cNvSpPr>
                  <a:spLocks noChangeShapeType="1"/>
                </p:cNvSpPr>
                <p:nvPr/>
              </p:nvSpPr>
              <p:spPr bwMode="auto">
                <a:xfrm flipH="1">
                  <a:off x="18774079" y="23410998"/>
                  <a:ext cx="31920" cy="129360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88" name="Rectangle 876"/>
                <p:cNvSpPr>
                  <a:spLocks noChangeArrowheads="1"/>
                </p:cNvSpPr>
                <p:nvPr/>
              </p:nvSpPr>
              <p:spPr bwMode="auto">
                <a:xfrm>
                  <a:off x="18691762" y="23582356"/>
                  <a:ext cx="26879" cy="470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89" name="Rectangle 877"/>
                <p:cNvSpPr>
                  <a:spLocks noChangeArrowheads="1"/>
                </p:cNvSpPr>
                <p:nvPr/>
              </p:nvSpPr>
              <p:spPr bwMode="auto">
                <a:xfrm>
                  <a:off x="18765680" y="23300118"/>
                  <a:ext cx="47039" cy="2016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790" name="Group 878"/>
              <p:cNvGrpSpPr>
                <a:grpSpLocks/>
              </p:cNvGrpSpPr>
              <p:nvPr/>
            </p:nvGrpSpPr>
            <p:grpSpPr bwMode="auto">
              <a:xfrm>
                <a:off x="97523501" y="109369375"/>
                <a:ext cx="679364" cy="679375"/>
                <a:chOff x="18127902" y="23851609"/>
                <a:chExt cx="341995" cy="342002"/>
              </a:xfrm>
            </p:grpSpPr>
            <p:sp>
              <p:nvSpPr>
                <p:cNvPr id="167791" name="Rectangle 879"/>
                <p:cNvSpPr>
                  <a:spLocks noChangeArrowheads="1"/>
                </p:cNvSpPr>
                <p:nvPr/>
              </p:nvSpPr>
              <p:spPr bwMode="auto">
                <a:xfrm>
                  <a:off x="18127902" y="23851609"/>
                  <a:ext cx="341995" cy="341997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92" name="Oval 880"/>
                <p:cNvSpPr>
                  <a:spLocks noChangeArrowheads="1"/>
                </p:cNvSpPr>
                <p:nvPr/>
              </p:nvSpPr>
              <p:spPr bwMode="auto">
                <a:xfrm>
                  <a:off x="18141581" y="23967886"/>
                  <a:ext cx="136797" cy="1367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93" name="Oval 881"/>
                <p:cNvSpPr>
                  <a:spLocks noChangeArrowheads="1"/>
                </p:cNvSpPr>
                <p:nvPr/>
              </p:nvSpPr>
              <p:spPr bwMode="auto">
                <a:xfrm>
                  <a:off x="18312577" y="23967888"/>
                  <a:ext cx="136798" cy="1367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94" name="Rectangle 882"/>
                <p:cNvSpPr>
                  <a:spLocks noChangeArrowheads="1"/>
                </p:cNvSpPr>
                <p:nvPr/>
              </p:nvSpPr>
              <p:spPr bwMode="auto">
                <a:xfrm>
                  <a:off x="18127903" y="23851611"/>
                  <a:ext cx="341994" cy="684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95" name="Rectangle 883"/>
                <p:cNvSpPr>
                  <a:spLocks noChangeArrowheads="1"/>
                </p:cNvSpPr>
                <p:nvPr/>
              </p:nvSpPr>
              <p:spPr bwMode="auto">
                <a:xfrm>
                  <a:off x="18127903" y="24145728"/>
                  <a:ext cx="341994" cy="47883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96" name="Rectangle 884"/>
                <p:cNvSpPr>
                  <a:spLocks noChangeArrowheads="1"/>
                </p:cNvSpPr>
                <p:nvPr/>
              </p:nvSpPr>
              <p:spPr bwMode="auto">
                <a:xfrm>
                  <a:off x="18182621" y="23858448"/>
                  <a:ext cx="47878" cy="2052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97" name="Rectangle 885"/>
                <p:cNvSpPr>
                  <a:spLocks noChangeArrowheads="1"/>
                </p:cNvSpPr>
                <p:nvPr/>
              </p:nvSpPr>
              <p:spPr bwMode="auto">
                <a:xfrm>
                  <a:off x="18353618" y="23858450"/>
                  <a:ext cx="47878" cy="2051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98" name="Rectangle 886"/>
                <p:cNvSpPr>
                  <a:spLocks noChangeArrowheads="1"/>
                </p:cNvSpPr>
                <p:nvPr/>
              </p:nvSpPr>
              <p:spPr bwMode="auto">
                <a:xfrm>
                  <a:off x="18285218" y="24145728"/>
                  <a:ext cx="27361" cy="4788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799" name="Line 887"/>
                <p:cNvSpPr>
                  <a:spLocks noChangeShapeType="1"/>
                </p:cNvSpPr>
                <p:nvPr/>
              </p:nvSpPr>
              <p:spPr bwMode="auto">
                <a:xfrm>
                  <a:off x="18141580" y="24145725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00" name="Line 888"/>
                <p:cNvSpPr>
                  <a:spLocks noChangeShapeType="1"/>
                </p:cNvSpPr>
                <p:nvPr/>
              </p:nvSpPr>
              <p:spPr bwMode="auto">
                <a:xfrm>
                  <a:off x="18456216" y="24145725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01" name="Line 889"/>
                <p:cNvSpPr>
                  <a:spLocks noChangeShapeType="1"/>
                </p:cNvSpPr>
                <p:nvPr/>
              </p:nvSpPr>
              <p:spPr bwMode="auto">
                <a:xfrm flipH="1">
                  <a:off x="18155260" y="24002085"/>
                  <a:ext cx="109439" cy="7524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02" name="Line 890"/>
                <p:cNvSpPr>
                  <a:spLocks noChangeShapeType="1"/>
                </p:cNvSpPr>
                <p:nvPr/>
              </p:nvSpPr>
              <p:spPr bwMode="auto">
                <a:xfrm flipH="1" flipV="1">
                  <a:off x="18312577" y="24022608"/>
                  <a:ext cx="136798" cy="27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803" name="Group 891"/>
              <p:cNvGrpSpPr>
                <a:grpSpLocks/>
              </p:cNvGrpSpPr>
              <p:nvPr/>
            </p:nvGrpSpPr>
            <p:grpSpPr bwMode="auto">
              <a:xfrm rot="5400000">
                <a:off x="97135950" y="107779025"/>
                <a:ext cx="679364" cy="679377"/>
                <a:chOff x="20097372" y="28714669"/>
                <a:chExt cx="341995" cy="342003"/>
              </a:xfrm>
            </p:grpSpPr>
            <p:sp>
              <p:nvSpPr>
                <p:cNvPr id="167804" name="Rectangle 892"/>
                <p:cNvSpPr>
                  <a:spLocks noChangeArrowheads="1"/>
                </p:cNvSpPr>
                <p:nvPr/>
              </p:nvSpPr>
              <p:spPr bwMode="auto">
                <a:xfrm>
                  <a:off x="20097372" y="28714669"/>
                  <a:ext cx="341995" cy="341997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05" name="Oval 893"/>
                <p:cNvSpPr>
                  <a:spLocks noChangeArrowheads="1"/>
                </p:cNvSpPr>
                <p:nvPr/>
              </p:nvSpPr>
              <p:spPr bwMode="auto">
                <a:xfrm>
                  <a:off x="20111051" y="28830946"/>
                  <a:ext cx="136797" cy="1367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06" name="Oval 894"/>
                <p:cNvSpPr>
                  <a:spLocks noChangeArrowheads="1"/>
                </p:cNvSpPr>
                <p:nvPr/>
              </p:nvSpPr>
              <p:spPr bwMode="auto">
                <a:xfrm>
                  <a:off x="20282047" y="28830948"/>
                  <a:ext cx="136798" cy="1367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07" name="Rectangle 895"/>
                <p:cNvSpPr>
                  <a:spLocks noChangeArrowheads="1"/>
                </p:cNvSpPr>
                <p:nvPr/>
              </p:nvSpPr>
              <p:spPr bwMode="auto">
                <a:xfrm>
                  <a:off x="20097373" y="28714671"/>
                  <a:ext cx="341994" cy="684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08" name="Rectangle 896"/>
                <p:cNvSpPr>
                  <a:spLocks noChangeArrowheads="1"/>
                </p:cNvSpPr>
                <p:nvPr/>
              </p:nvSpPr>
              <p:spPr bwMode="auto">
                <a:xfrm>
                  <a:off x="20097373" y="29008788"/>
                  <a:ext cx="341994" cy="47884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09" name="Rectangle 897"/>
                <p:cNvSpPr>
                  <a:spLocks noChangeArrowheads="1"/>
                </p:cNvSpPr>
                <p:nvPr/>
              </p:nvSpPr>
              <p:spPr bwMode="auto">
                <a:xfrm>
                  <a:off x="20152091" y="28721508"/>
                  <a:ext cx="47878" cy="2052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10" name="Rectangle 898"/>
                <p:cNvSpPr>
                  <a:spLocks noChangeArrowheads="1"/>
                </p:cNvSpPr>
                <p:nvPr/>
              </p:nvSpPr>
              <p:spPr bwMode="auto">
                <a:xfrm>
                  <a:off x="20323088" y="28721510"/>
                  <a:ext cx="47878" cy="2051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11" name="Rectangle 899"/>
                <p:cNvSpPr>
                  <a:spLocks noChangeArrowheads="1"/>
                </p:cNvSpPr>
                <p:nvPr/>
              </p:nvSpPr>
              <p:spPr bwMode="auto">
                <a:xfrm>
                  <a:off x="20254688" y="29008788"/>
                  <a:ext cx="27361" cy="4788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12" name="Line 900"/>
                <p:cNvSpPr>
                  <a:spLocks noChangeShapeType="1"/>
                </p:cNvSpPr>
                <p:nvPr/>
              </p:nvSpPr>
              <p:spPr bwMode="auto">
                <a:xfrm>
                  <a:off x="20111050" y="29008785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13" name="Line 901"/>
                <p:cNvSpPr>
                  <a:spLocks noChangeShapeType="1"/>
                </p:cNvSpPr>
                <p:nvPr/>
              </p:nvSpPr>
              <p:spPr bwMode="auto">
                <a:xfrm>
                  <a:off x="20425686" y="29008785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14" name="Line 902"/>
                <p:cNvSpPr>
                  <a:spLocks noChangeShapeType="1"/>
                </p:cNvSpPr>
                <p:nvPr/>
              </p:nvSpPr>
              <p:spPr bwMode="auto">
                <a:xfrm flipH="1">
                  <a:off x="20124730" y="28865145"/>
                  <a:ext cx="109439" cy="7524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15" name="Line 903"/>
                <p:cNvSpPr>
                  <a:spLocks noChangeShapeType="1"/>
                </p:cNvSpPr>
                <p:nvPr/>
              </p:nvSpPr>
              <p:spPr bwMode="auto">
                <a:xfrm flipH="1" flipV="1">
                  <a:off x="20282047" y="28885668"/>
                  <a:ext cx="136798" cy="27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816" name="Group 904"/>
              <p:cNvGrpSpPr>
                <a:grpSpLocks/>
              </p:cNvGrpSpPr>
              <p:nvPr/>
            </p:nvGrpSpPr>
            <p:grpSpPr bwMode="auto">
              <a:xfrm rot="5400000">
                <a:off x="97135957" y="107101368"/>
                <a:ext cx="679364" cy="679377"/>
                <a:chOff x="20154916" y="28383532"/>
                <a:chExt cx="341995" cy="342003"/>
              </a:xfrm>
            </p:grpSpPr>
            <p:sp>
              <p:nvSpPr>
                <p:cNvPr id="167817" name="Rectangle 905"/>
                <p:cNvSpPr>
                  <a:spLocks noChangeArrowheads="1"/>
                </p:cNvSpPr>
                <p:nvPr/>
              </p:nvSpPr>
              <p:spPr bwMode="auto">
                <a:xfrm>
                  <a:off x="20154916" y="28383532"/>
                  <a:ext cx="341995" cy="341996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18" name="Oval 906"/>
                <p:cNvSpPr>
                  <a:spLocks noChangeArrowheads="1"/>
                </p:cNvSpPr>
                <p:nvPr/>
              </p:nvSpPr>
              <p:spPr bwMode="auto">
                <a:xfrm>
                  <a:off x="20168595" y="28499808"/>
                  <a:ext cx="136797" cy="1367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19" name="Oval 907"/>
                <p:cNvSpPr>
                  <a:spLocks noChangeArrowheads="1"/>
                </p:cNvSpPr>
                <p:nvPr/>
              </p:nvSpPr>
              <p:spPr bwMode="auto">
                <a:xfrm>
                  <a:off x="20339591" y="28499810"/>
                  <a:ext cx="136798" cy="136799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20" name="Rectangle 908"/>
                <p:cNvSpPr>
                  <a:spLocks noChangeArrowheads="1"/>
                </p:cNvSpPr>
                <p:nvPr/>
              </p:nvSpPr>
              <p:spPr bwMode="auto">
                <a:xfrm>
                  <a:off x="20154917" y="28383534"/>
                  <a:ext cx="341993" cy="683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21" name="Rectangle 909"/>
                <p:cNvSpPr>
                  <a:spLocks noChangeArrowheads="1"/>
                </p:cNvSpPr>
                <p:nvPr/>
              </p:nvSpPr>
              <p:spPr bwMode="auto">
                <a:xfrm>
                  <a:off x="20154917" y="28677650"/>
                  <a:ext cx="341993" cy="47885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22" name="Rectangle 910"/>
                <p:cNvSpPr>
                  <a:spLocks noChangeArrowheads="1"/>
                </p:cNvSpPr>
                <p:nvPr/>
              </p:nvSpPr>
              <p:spPr bwMode="auto">
                <a:xfrm>
                  <a:off x="20209635" y="28390370"/>
                  <a:ext cx="47877" cy="2052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23" name="Rectangle 911"/>
                <p:cNvSpPr>
                  <a:spLocks noChangeArrowheads="1"/>
                </p:cNvSpPr>
                <p:nvPr/>
              </p:nvSpPr>
              <p:spPr bwMode="auto">
                <a:xfrm>
                  <a:off x="20380632" y="28390372"/>
                  <a:ext cx="47877" cy="2051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24" name="Rectangle 912"/>
                <p:cNvSpPr>
                  <a:spLocks noChangeArrowheads="1"/>
                </p:cNvSpPr>
                <p:nvPr/>
              </p:nvSpPr>
              <p:spPr bwMode="auto">
                <a:xfrm>
                  <a:off x="20312232" y="28677650"/>
                  <a:ext cx="27361" cy="4788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25" name="Line 913"/>
                <p:cNvSpPr>
                  <a:spLocks noChangeShapeType="1"/>
                </p:cNvSpPr>
                <p:nvPr/>
              </p:nvSpPr>
              <p:spPr bwMode="auto">
                <a:xfrm>
                  <a:off x="20168594" y="28677647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26" name="Line 914"/>
                <p:cNvSpPr>
                  <a:spLocks noChangeShapeType="1"/>
                </p:cNvSpPr>
                <p:nvPr/>
              </p:nvSpPr>
              <p:spPr bwMode="auto">
                <a:xfrm>
                  <a:off x="20483229" y="28677647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27" name="Line 915"/>
                <p:cNvSpPr>
                  <a:spLocks noChangeShapeType="1"/>
                </p:cNvSpPr>
                <p:nvPr/>
              </p:nvSpPr>
              <p:spPr bwMode="auto">
                <a:xfrm flipH="1">
                  <a:off x="20182274" y="28534007"/>
                  <a:ext cx="109439" cy="75245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28" name="Line 916"/>
                <p:cNvSpPr>
                  <a:spLocks noChangeShapeType="1"/>
                </p:cNvSpPr>
                <p:nvPr/>
              </p:nvSpPr>
              <p:spPr bwMode="auto">
                <a:xfrm flipH="1" flipV="1">
                  <a:off x="20339591" y="28554530"/>
                  <a:ext cx="136798" cy="27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67829" name="Rectangle 917"/>
              <p:cNvSpPr>
                <a:spLocks noChangeArrowheads="1"/>
              </p:cNvSpPr>
              <p:nvPr/>
            </p:nvSpPr>
            <p:spPr bwMode="auto">
              <a:xfrm>
                <a:off x="99593476" y="107206201"/>
                <a:ext cx="328763" cy="306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0" name="Rectangle 918"/>
              <p:cNvSpPr>
                <a:spLocks noChangeArrowheads="1"/>
              </p:cNvSpPr>
              <p:nvPr/>
            </p:nvSpPr>
            <p:spPr bwMode="auto">
              <a:xfrm>
                <a:off x="104974425" y="104919150"/>
                <a:ext cx="468000" cy="540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67831" name="Group 919"/>
              <p:cNvGrpSpPr>
                <a:grpSpLocks/>
              </p:cNvGrpSpPr>
              <p:nvPr/>
            </p:nvGrpSpPr>
            <p:grpSpPr bwMode="auto">
              <a:xfrm>
                <a:off x="96830999" y="108968100"/>
                <a:ext cx="1008000" cy="287999"/>
                <a:chOff x="22827993" y="22417304"/>
                <a:chExt cx="425915" cy="121690"/>
              </a:xfrm>
            </p:grpSpPr>
            <p:sp>
              <p:nvSpPr>
                <p:cNvPr id="167832" name="Rectangle 920"/>
                <p:cNvSpPr>
                  <a:spLocks noChangeArrowheads="1"/>
                </p:cNvSpPr>
                <p:nvPr/>
              </p:nvSpPr>
              <p:spPr bwMode="auto">
                <a:xfrm>
                  <a:off x="22827993" y="22417304"/>
                  <a:ext cx="425915" cy="121690"/>
                </a:xfrm>
                <a:prstGeom prst="rect">
                  <a:avLst/>
                </a:prstGeom>
                <a:solidFill>
                  <a:srgbClr val="DECB8E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33" name="Rectangle 921"/>
                <p:cNvSpPr>
                  <a:spLocks noChangeArrowheads="1"/>
                </p:cNvSpPr>
                <p:nvPr/>
              </p:nvSpPr>
              <p:spPr bwMode="auto">
                <a:xfrm>
                  <a:off x="23025738" y="22462937"/>
                  <a:ext cx="30423" cy="30421"/>
                </a:xfrm>
                <a:prstGeom prst="rect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34" name="Rectangle 922"/>
                <p:cNvSpPr>
                  <a:spLocks noChangeArrowheads="1"/>
                </p:cNvSpPr>
                <p:nvPr/>
              </p:nvSpPr>
              <p:spPr bwMode="auto">
                <a:xfrm>
                  <a:off x="23097992" y="22462937"/>
                  <a:ext cx="30423" cy="30421"/>
                </a:xfrm>
                <a:prstGeom prst="rect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35" name="Rectangle 923"/>
                <p:cNvSpPr>
                  <a:spLocks noChangeArrowheads="1"/>
                </p:cNvSpPr>
                <p:nvPr/>
              </p:nvSpPr>
              <p:spPr bwMode="auto">
                <a:xfrm>
                  <a:off x="23170245" y="22462937"/>
                  <a:ext cx="30424" cy="30421"/>
                </a:xfrm>
                <a:prstGeom prst="rect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36" name="Rectangle 924"/>
                <p:cNvSpPr>
                  <a:spLocks noChangeArrowheads="1"/>
                </p:cNvSpPr>
                <p:nvPr/>
              </p:nvSpPr>
              <p:spPr bwMode="auto">
                <a:xfrm>
                  <a:off x="22953485" y="22462937"/>
                  <a:ext cx="30422" cy="30421"/>
                </a:xfrm>
                <a:prstGeom prst="rect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37" name="Rectangle 925"/>
                <p:cNvSpPr>
                  <a:spLocks noChangeArrowheads="1"/>
                </p:cNvSpPr>
                <p:nvPr/>
              </p:nvSpPr>
              <p:spPr bwMode="auto">
                <a:xfrm>
                  <a:off x="22881232" y="22462937"/>
                  <a:ext cx="30423" cy="30421"/>
                </a:xfrm>
                <a:prstGeom prst="rect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38" name="Line 926"/>
                <p:cNvSpPr>
                  <a:spLocks noChangeShapeType="1"/>
                </p:cNvSpPr>
                <p:nvPr/>
              </p:nvSpPr>
              <p:spPr bwMode="auto">
                <a:xfrm>
                  <a:off x="22847007" y="22432515"/>
                  <a:ext cx="387887" cy="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39" name="Line 927"/>
                <p:cNvSpPr>
                  <a:spLocks noChangeShapeType="1"/>
                </p:cNvSpPr>
                <p:nvPr/>
              </p:nvSpPr>
              <p:spPr bwMode="auto">
                <a:xfrm>
                  <a:off x="22847007" y="22432515"/>
                  <a:ext cx="1" cy="10647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40" name="Line 928"/>
                <p:cNvSpPr>
                  <a:spLocks noChangeShapeType="1"/>
                </p:cNvSpPr>
                <p:nvPr/>
              </p:nvSpPr>
              <p:spPr bwMode="auto">
                <a:xfrm>
                  <a:off x="23234894" y="22432515"/>
                  <a:ext cx="1" cy="10647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67841" name="Rectangle 929"/>
              <p:cNvSpPr>
                <a:spLocks noChangeArrowheads="1"/>
              </p:cNvSpPr>
              <p:nvPr/>
            </p:nvSpPr>
            <p:spPr bwMode="auto">
              <a:xfrm>
                <a:off x="98215950" y="108026825"/>
                <a:ext cx="72000" cy="144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2" name="Rectangle 930"/>
              <p:cNvSpPr>
                <a:spLocks noChangeArrowheads="1"/>
              </p:cNvSpPr>
              <p:nvPr/>
            </p:nvSpPr>
            <p:spPr bwMode="auto">
              <a:xfrm>
                <a:off x="98529350" y="108031025"/>
                <a:ext cx="72000" cy="144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3" name="Rectangle 931"/>
              <p:cNvSpPr>
                <a:spLocks noChangeArrowheads="1"/>
              </p:cNvSpPr>
              <p:nvPr/>
            </p:nvSpPr>
            <p:spPr bwMode="auto">
              <a:xfrm>
                <a:off x="98209600" y="108168675"/>
                <a:ext cx="396000" cy="452643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4" name="Rectangle 932"/>
              <p:cNvSpPr>
                <a:spLocks noChangeArrowheads="1"/>
              </p:cNvSpPr>
              <p:nvPr/>
            </p:nvSpPr>
            <p:spPr bwMode="auto">
              <a:xfrm>
                <a:off x="98754363" y="108612305"/>
                <a:ext cx="378000" cy="133378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5" name="Rectangle 933"/>
              <p:cNvSpPr>
                <a:spLocks noChangeArrowheads="1"/>
              </p:cNvSpPr>
              <p:nvPr/>
            </p:nvSpPr>
            <p:spPr bwMode="auto">
              <a:xfrm>
                <a:off x="98749600" y="108026825"/>
                <a:ext cx="72000" cy="144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6" name="Rectangle 934"/>
              <p:cNvSpPr>
                <a:spLocks noChangeArrowheads="1"/>
              </p:cNvSpPr>
              <p:nvPr/>
            </p:nvSpPr>
            <p:spPr bwMode="auto">
              <a:xfrm>
                <a:off x="99063000" y="108031025"/>
                <a:ext cx="72000" cy="144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7" name="Rectangle 935"/>
              <p:cNvSpPr>
                <a:spLocks noChangeArrowheads="1"/>
              </p:cNvSpPr>
              <p:nvPr/>
            </p:nvSpPr>
            <p:spPr bwMode="auto">
              <a:xfrm>
                <a:off x="98743250" y="108168675"/>
                <a:ext cx="396000" cy="452643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8" name="Rectangle 936"/>
              <p:cNvSpPr>
                <a:spLocks noChangeArrowheads="1"/>
              </p:cNvSpPr>
              <p:nvPr/>
            </p:nvSpPr>
            <p:spPr bwMode="auto">
              <a:xfrm>
                <a:off x="99277413" y="108616555"/>
                <a:ext cx="378000" cy="133378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9" name="Rectangle 937"/>
              <p:cNvSpPr>
                <a:spLocks noChangeArrowheads="1"/>
              </p:cNvSpPr>
              <p:nvPr/>
            </p:nvSpPr>
            <p:spPr bwMode="auto">
              <a:xfrm>
                <a:off x="99272650" y="108031075"/>
                <a:ext cx="72000" cy="144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0" name="Rectangle 938"/>
              <p:cNvSpPr>
                <a:spLocks noChangeArrowheads="1"/>
              </p:cNvSpPr>
              <p:nvPr/>
            </p:nvSpPr>
            <p:spPr bwMode="auto">
              <a:xfrm>
                <a:off x="99586050" y="108035275"/>
                <a:ext cx="72000" cy="144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1" name="Rectangle 939"/>
              <p:cNvSpPr>
                <a:spLocks noChangeArrowheads="1"/>
              </p:cNvSpPr>
              <p:nvPr/>
            </p:nvSpPr>
            <p:spPr bwMode="auto">
              <a:xfrm>
                <a:off x="99266300" y="108172925"/>
                <a:ext cx="396000" cy="452643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2" name="Rectangle 940"/>
              <p:cNvSpPr>
                <a:spLocks noChangeArrowheads="1"/>
              </p:cNvSpPr>
              <p:nvPr/>
            </p:nvSpPr>
            <p:spPr bwMode="auto">
              <a:xfrm rot="10800000">
                <a:off x="105452486" y="107923025"/>
                <a:ext cx="378000" cy="133378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3" name="Rectangle 941"/>
              <p:cNvSpPr>
                <a:spLocks noChangeArrowheads="1"/>
              </p:cNvSpPr>
              <p:nvPr/>
            </p:nvSpPr>
            <p:spPr bwMode="auto">
              <a:xfrm rot="10800000">
                <a:off x="105763249" y="108497883"/>
                <a:ext cx="72000" cy="144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4" name="Rectangle 942"/>
              <p:cNvSpPr>
                <a:spLocks noChangeArrowheads="1"/>
              </p:cNvSpPr>
              <p:nvPr/>
            </p:nvSpPr>
            <p:spPr bwMode="auto">
              <a:xfrm rot="10800000">
                <a:off x="105449849" y="108493683"/>
                <a:ext cx="72000" cy="144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5" name="Rectangle 943"/>
              <p:cNvSpPr>
                <a:spLocks noChangeArrowheads="1"/>
              </p:cNvSpPr>
              <p:nvPr/>
            </p:nvSpPr>
            <p:spPr bwMode="auto">
              <a:xfrm rot="10800000">
                <a:off x="105445599" y="108047389"/>
                <a:ext cx="396000" cy="452643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6" name="Rectangle 944"/>
              <p:cNvSpPr>
                <a:spLocks noChangeArrowheads="1"/>
              </p:cNvSpPr>
              <p:nvPr/>
            </p:nvSpPr>
            <p:spPr bwMode="auto">
              <a:xfrm rot="10800000">
                <a:off x="104983950" y="107628675"/>
                <a:ext cx="396000" cy="504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67857" name="Group 945"/>
              <p:cNvGrpSpPr>
                <a:grpSpLocks/>
              </p:cNvGrpSpPr>
              <p:nvPr/>
            </p:nvGrpSpPr>
            <p:grpSpPr bwMode="auto">
              <a:xfrm>
                <a:off x="97927950" y="109068675"/>
                <a:ext cx="432000" cy="252000"/>
                <a:chOff x="97783950" y="111084675"/>
                <a:chExt cx="432000" cy="252000"/>
              </a:xfrm>
            </p:grpSpPr>
            <p:sp>
              <p:nvSpPr>
                <p:cNvPr id="167858" name="Rectangle 946"/>
                <p:cNvSpPr>
                  <a:spLocks noChangeArrowheads="1"/>
                </p:cNvSpPr>
                <p:nvPr/>
              </p:nvSpPr>
              <p:spPr bwMode="auto">
                <a:xfrm>
                  <a:off x="97783950" y="111084675"/>
                  <a:ext cx="432000" cy="252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CCCCCC"/>
                    </a:gs>
                    <a:gs pos="50000">
                      <a:srgbClr val="CCCCCC">
                        <a:gamma/>
                        <a:tint val="45098"/>
                        <a:invGamma/>
                      </a:srgbClr>
                    </a:gs>
                    <a:gs pos="100000">
                      <a:srgbClr val="CCCCCC"/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59" name="Rectangle 947"/>
                <p:cNvSpPr>
                  <a:spLocks noChangeArrowheads="1"/>
                </p:cNvSpPr>
                <p:nvPr/>
              </p:nvSpPr>
              <p:spPr bwMode="auto">
                <a:xfrm>
                  <a:off x="97849600" y="111084675"/>
                  <a:ext cx="288000" cy="252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519"/>
                    </a:gs>
                    <a:gs pos="50000">
                      <a:srgbClr val="006519">
                        <a:gamma/>
                        <a:tint val="45098"/>
                        <a:invGamma/>
                      </a:srgbClr>
                    </a:gs>
                    <a:gs pos="100000">
                      <a:srgbClr val="006519"/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860" name="Group 948"/>
              <p:cNvGrpSpPr>
                <a:grpSpLocks/>
              </p:cNvGrpSpPr>
              <p:nvPr/>
            </p:nvGrpSpPr>
            <p:grpSpPr bwMode="auto">
              <a:xfrm>
                <a:off x="99859250" y="109104675"/>
                <a:ext cx="432000" cy="252000"/>
                <a:chOff x="97898250" y="111198975"/>
                <a:chExt cx="432000" cy="252000"/>
              </a:xfrm>
            </p:grpSpPr>
            <p:sp>
              <p:nvSpPr>
                <p:cNvPr id="167861" name="Rectangle 949"/>
                <p:cNvSpPr>
                  <a:spLocks noChangeArrowheads="1"/>
                </p:cNvSpPr>
                <p:nvPr/>
              </p:nvSpPr>
              <p:spPr bwMode="auto">
                <a:xfrm>
                  <a:off x="97898250" y="111198975"/>
                  <a:ext cx="432000" cy="252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CCCCCC"/>
                    </a:gs>
                    <a:gs pos="50000">
                      <a:srgbClr val="CCCCCC">
                        <a:gamma/>
                        <a:tint val="45098"/>
                        <a:invGamma/>
                      </a:srgbClr>
                    </a:gs>
                    <a:gs pos="100000">
                      <a:srgbClr val="CCCCCC"/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62" name="Rectangle 950"/>
                <p:cNvSpPr>
                  <a:spLocks noChangeArrowheads="1"/>
                </p:cNvSpPr>
                <p:nvPr/>
              </p:nvSpPr>
              <p:spPr bwMode="auto">
                <a:xfrm>
                  <a:off x="97963900" y="111198975"/>
                  <a:ext cx="288000" cy="252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519"/>
                    </a:gs>
                    <a:gs pos="50000">
                      <a:srgbClr val="006519">
                        <a:gamma/>
                        <a:tint val="45098"/>
                        <a:invGamma/>
                      </a:srgbClr>
                    </a:gs>
                    <a:gs pos="100000">
                      <a:srgbClr val="006519"/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863" name="Group 951"/>
              <p:cNvGrpSpPr>
                <a:grpSpLocks/>
              </p:cNvGrpSpPr>
              <p:nvPr/>
            </p:nvGrpSpPr>
            <p:grpSpPr bwMode="auto">
              <a:xfrm rot="5400000">
                <a:off x="97808300" y="108557275"/>
                <a:ext cx="432000" cy="252000"/>
                <a:chOff x="101810550" y="120859275"/>
                <a:chExt cx="432000" cy="252000"/>
              </a:xfrm>
            </p:grpSpPr>
            <p:sp>
              <p:nvSpPr>
                <p:cNvPr id="167864" name="Rectangle 952"/>
                <p:cNvSpPr>
                  <a:spLocks noChangeArrowheads="1"/>
                </p:cNvSpPr>
                <p:nvPr/>
              </p:nvSpPr>
              <p:spPr bwMode="auto">
                <a:xfrm>
                  <a:off x="101810550" y="120859275"/>
                  <a:ext cx="432000" cy="252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CCCCCC"/>
                    </a:gs>
                    <a:gs pos="50000">
                      <a:srgbClr val="CCCCCC">
                        <a:gamma/>
                        <a:tint val="45098"/>
                        <a:invGamma/>
                      </a:srgbClr>
                    </a:gs>
                    <a:gs pos="100000">
                      <a:srgbClr val="CCCCCC"/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65" name="Rectangle 953"/>
                <p:cNvSpPr>
                  <a:spLocks noChangeArrowheads="1"/>
                </p:cNvSpPr>
                <p:nvPr/>
              </p:nvSpPr>
              <p:spPr bwMode="auto">
                <a:xfrm>
                  <a:off x="101876200" y="120859275"/>
                  <a:ext cx="288000" cy="252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519"/>
                    </a:gs>
                    <a:gs pos="50000">
                      <a:srgbClr val="006519">
                        <a:gamma/>
                        <a:tint val="45098"/>
                        <a:invGamma/>
                      </a:srgbClr>
                    </a:gs>
                    <a:gs pos="100000">
                      <a:srgbClr val="006519"/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866" name="Group 954"/>
              <p:cNvGrpSpPr>
                <a:grpSpLocks/>
              </p:cNvGrpSpPr>
              <p:nvPr/>
            </p:nvGrpSpPr>
            <p:grpSpPr bwMode="auto">
              <a:xfrm rot="5400000">
                <a:off x="105585350" y="108967025"/>
                <a:ext cx="432000" cy="252000"/>
                <a:chOff x="108403950" y="120343875"/>
                <a:chExt cx="432000" cy="252000"/>
              </a:xfrm>
            </p:grpSpPr>
            <p:sp>
              <p:nvSpPr>
                <p:cNvPr id="167867" name="Rectangle 955"/>
                <p:cNvSpPr>
                  <a:spLocks noChangeArrowheads="1"/>
                </p:cNvSpPr>
                <p:nvPr/>
              </p:nvSpPr>
              <p:spPr bwMode="auto">
                <a:xfrm>
                  <a:off x="108403950" y="120343875"/>
                  <a:ext cx="432000" cy="252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CCCCCC"/>
                    </a:gs>
                    <a:gs pos="50000">
                      <a:srgbClr val="CCCCCC">
                        <a:gamma/>
                        <a:tint val="45098"/>
                        <a:invGamma/>
                      </a:srgbClr>
                    </a:gs>
                    <a:gs pos="100000">
                      <a:srgbClr val="CCCCCC"/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68" name="Rectangle 956"/>
                <p:cNvSpPr>
                  <a:spLocks noChangeArrowheads="1"/>
                </p:cNvSpPr>
                <p:nvPr/>
              </p:nvSpPr>
              <p:spPr bwMode="auto">
                <a:xfrm>
                  <a:off x="108469600" y="120343875"/>
                  <a:ext cx="288000" cy="252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519"/>
                    </a:gs>
                    <a:gs pos="50000">
                      <a:srgbClr val="006519">
                        <a:gamma/>
                        <a:tint val="45098"/>
                        <a:invGamma/>
                      </a:srgbClr>
                    </a:gs>
                    <a:gs pos="100000">
                      <a:srgbClr val="006519"/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869" name="Group 957"/>
              <p:cNvGrpSpPr>
                <a:grpSpLocks/>
              </p:cNvGrpSpPr>
              <p:nvPr/>
            </p:nvGrpSpPr>
            <p:grpSpPr bwMode="auto">
              <a:xfrm rot="5400000">
                <a:off x="106560550" y="108785975"/>
                <a:ext cx="432000" cy="252000"/>
                <a:chOff x="108493900" y="120139575"/>
                <a:chExt cx="432000" cy="252000"/>
              </a:xfrm>
            </p:grpSpPr>
            <p:sp>
              <p:nvSpPr>
                <p:cNvPr id="167870" name="Rectangle 958"/>
                <p:cNvSpPr>
                  <a:spLocks noChangeArrowheads="1"/>
                </p:cNvSpPr>
                <p:nvPr/>
              </p:nvSpPr>
              <p:spPr bwMode="auto">
                <a:xfrm>
                  <a:off x="108493900" y="120139575"/>
                  <a:ext cx="432000" cy="252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CCCCCC"/>
                    </a:gs>
                    <a:gs pos="50000">
                      <a:srgbClr val="CCCCCC">
                        <a:gamma/>
                        <a:tint val="45098"/>
                        <a:invGamma/>
                      </a:srgbClr>
                    </a:gs>
                    <a:gs pos="100000">
                      <a:srgbClr val="CCCCCC"/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71" name="Rectangle 959"/>
                <p:cNvSpPr>
                  <a:spLocks noChangeArrowheads="1"/>
                </p:cNvSpPr>
                <p:nvPr/>
              </p:nvSpPr>
              <p:spPr bwMode="auto">
                <a:xfrm>
                  <a:off x="108559550" y="120139575"/>
                  <a:ext cx="288000" cy="252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519"/>
                    </a:gs>
                    <a:gs pos="50000">
                      <a:srgbClr val="006519">
                        <a:gamma/>
                        <a:tint val="45098"/>
                        <a:invGamma/>
                      </a:srgbClr>
                    </a:gs>
                    <a:gs pos="100000">
                      <a:srgbClr val="006519"/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67872" name="Rectangle 960"/>
              <p:cNvSpPr>
                <a:spLocks noChangeArrowheads="1"/>
              </p:cNvSpPr>
              <p:nvPr/>
            </p:nvSpPr>
            <p:spPr bwMode="auto">
              <a:xfrm rot="10800000">
                <a:off x="104551950" y="108276675"/>
                <a:ext cx="360000" cy="324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3" name="Rectangle 961"/>
              <p:cNvSpPr>
                <a:spLocks noChangeArrowheads="1"/>
              </p:cNvSpPr>
              <p:nvPr/>
            </p:nvSpPr>
            <p:spPr bwMode="auto">
              <a:xfrm>
                <a:off x="100776713" y="105360675"/>
                <a:ext cx="774000" cy="342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4" name="AutoShape 962"/>
              <p:cNvSpPr>
                <a:spLocks noChangeArrowheads="1"/>
              </p:cNvSpPr>
              <p:nvPr/>
            </p:nvSpPr>
            <p:spPr bwMode="auto">
              <a:xfrm>
                <a:off x="100799476" y="105388201"/>
                <a:ext cx="721052" cy="288000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 w="952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5" name="Rectangle 963"/>
              <p:cNvSpPr>
                <a:spLocks noChangeArrowheads="1"/>
              </p:cNvSpPr>
              <p:nvPr/>
            </p:nvSpPr>
            <p:spPr bwMode="auto">
              <a:xfrm>
                <a:off x="99754425" y="108305250"/>
                <a:ext cx="1017525" cy="727425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6" name="Rectangle 964"/>
              <p:cNvSpPr>
                <a:spLocks noChangeArrowheads="1"/>
              </p:cNvSpPr>
              <p:nvPr/>
            </p:nvSpPr>
            <p:spPr bwMode="auto">
              <a:xfrm rot="10800000">
                <a:off x="104587950" y="105792675"/>
                <a:ext cx="252000" cy="452643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7" name="Rectangle 965"/>
              <p:cNvSpPr>
                <a:spLocks noChangeArrowheads="1"/>
              </p:cNvSpPr>
              <p:nvPr/>
            </p:nvSpPr>
            <p:spPr bwMode="auto">
              <a:xfrm rot="16200000">
                <a:off x="105075000" y="105919725"/>
                <a:ext cx="360000" cy="324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8" name="Oval 966"/>
              <p:cNvSpPr>
                <a:spLocks noChangeArrowheads="1"/>
              </p:cNvSpPr>
              <p:nvPr/>
            </p:nvSpPr>
            <p:spPr bwMode="auto">
              <a:xfrm>
                <a:off x="104652525" y="107408475"/>
                <a:ext cx="324000" cy="324000"/>
              </a:xfrm>
              <a:prstGeom prst="ellipse">
                <a:avLst/>
              </a:prstGeom>
              <a:solidFill>
                <a:srgbClr val="CCCCCC"/>
              </a:solidFill>
              <a:ln w="952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9" name="Rectangle 967"/>
              <p:cNvSpPr>
                <a:spLocks noChangeArrowheads="1"/>
              </p:cNvSpPr>
              <p:nvPr/>
            </p:nvSpPr>
            <p:spPr bwMode="auto">
              <a:xfrm rot="16200000">
                <a:off x="106369950" y="109230675"/>
                <a:ext cx="396000" cy="504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80" name="Oval 968"/>
              <p:cNvSpPr>
                <a:spLocks noChangeArrowheads="1"/>
              </p:cNvSpPr>
              <p:nvPr/>
            </p:nvSpPr>
            <p:spPr bwMode="auto">
              <a:xfrm>
                <a:off x="102862050" y="104930775"/>
                <a:ext cx="396000" cy="396000"/>
              </a:xfrm>
              <a:prstGeom prst="ellipse">
                <a:avLst/>
              </a:prstGeom>
              <a:solidFill>
                <a:srgbClr val="CCCCCC"/>
              </a:solidFill>
              <a:ln w="952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67881" name="Group 969"/>
              <p:cNvGrpSpPr>
                <a:grpSpLocks/>
              </p:cNvGrpSpPr>
              <p:nvPr/>
            </p:nvGrpSpPr>
            <p:grpSpPr bwMode="auto">
              <a:xfrm>
                <a:off x="105888713" y="108662367"/>
                <a:ext cx="360000" cy="164196"/>
                <a:chOff x="11164820" y="22240405"/>
                <a:chExt cx="237914" cy="108514"/>
              </a:xfrm>
            </p:grpSpPr>
            <p:sp>
              <p:nvSpPr>
                <p:cNvPr id="167882" name="Rectangle 970"/>
                <p:cNvSpPr>
                  <a:spLocks noChangeArrowheads="1"/>
                </p:cNvSpPr>
                <p:nvPr/>
              </p:nvSpPr>
              <p:spPr bwMode="auto">
                <a:xfrm>
                  <a:off x="11164820" y="22240405"/>
                  <a:ext cx="237914" cy="107805"/>
                </a:xfrm>
                <a:prstGeom prst="rect">
                  <a:avLst/>
                </a:prstGeom>
                <a:gradFill rotWithShape="1">
                  <a:gsLst>
                    <a:gs pos="0">
                      <a:srgbClr val="4A4948"/>
                    </a:gs>
                    <a:gs pos="100000">
                      <a:srgbClr val="4A4948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83" name="Rectangle 971"/>
                <p:cNvSpPr>
                  <a:spLocks noChangeArrowheads="1"/>
                </p:cNvSpPr>
                <p:nvPr/>
              </p:nvSpPr>
              <p:spPr bwMode="auto">
                <a:xfrm>
                  <a:off x="11198275" y="22273862"/>
                  <a:ext cx="44609" cy="40891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84" name="Rectangle 972"/>
                <p:cNvSpPr>
                  <a:spLocks noChangeArrowheads="1"/>
                </p:cNvSpPr>
                <p:nvPr/>
              </p:nvSpPr>
              <p:spPr bwMode="auto">
                <a:xfrm>
                  <a:off x="11320950" y="22273862"/>
                  <a:ext cx="44609" cy="40891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grpSp>
              <p:nvGrpSpPr>
                <p:cNvPr id="167885" name="Group 973"/>
                <p:cNvGrpSpPr>
                  <a:grpSpLocks/>
                </p:cNvGrpSpPr>
                <p:nvPr/>
              </p:nvGrpSpPr>
              <p:grpSpPr bwMode="auto">
                <a:xfrm>
                  <a:off x="11272657" y="22240406"/>
                  <a:ext cx="22271" cy="18620"/>
                  <a:chOff x="11272657" y="22240406"/>
                  <a:chExt cx="22271" cy="18620"/>
                </a:xfrm>
              </p:grpSpPr>
              <p:sp>
                <p:nvSpPr>
                  <p:cNvPr id="167886" name="Line 974"/>
                  <p:cNvSpPr>
                    <a:spLocks noChangeShapeType="1"/>
                  </p:cNvSpPr>
                  <p:nvPr/>
                </p:nvSpPr>
                <p:spPr bwMode="auto">
                  <a:xfrm>
                    <a:off x="11272657" y="22240439"/>
                    <a:ext cx="11154" cy="18587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167887" name="Line 97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283776" y="22240406"/>
                    <a:ext cx="11152" cy="18587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</p:grpSp>
            <p:grpSp>
              <p:nvGrpSpPr>
                <p:cNvPr id="167888" name="Group 976"/>
                <p:cNvGrpSpPr>
                  <a:grpSpLocks/>
                </p:cNvGrpSpPr>
                <p:nvPr/>
              </p:nvGrpSpPr>
              <p:grpSpPr bwMode="auto">
                <a:xfrm>
                  <a:off x="11273693" y="22330299"/>
                  <a:ext cx="22359" cy="18620"/>
                  <a:chOff x="11273693" y="22330299"/>
                  <a:chExt cx="22359" cy="18620"/>
                </a:xfrm>
              </p:grpSpPr>
              <p:sp>
                <p:nvSpPr>
                  <p:cNvPr id="167889" name="Line 97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273693" y="22330332"/>
                    <a:ext cx="11151" cy="18587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167890" name="Line 978"/>
                  <p:cNvSpPr>
                    <a:spLocks noChangeShapeType="1"/>
                  </p:cNvSpPr>
                  <p:nvPr/>
                </p:nvSpPr>
                <p:spPr bwMode="auto">
                  <a:xfrm>
                    <a:off x="11284899" y="22330299"/>
                    <a:ext cx="11153" cy="18587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</p:grpSp>
          </p:grpSp>
          <p:grpSp>
            <p:nvGrpSpPr>
              <p:cNvPr id="167891" name="Group 979"/>
              <p:cNvGrpSpPr>
                <a:grpSpLocks/>
              </p:cNvGrpSpPr>
              <p:nvPr/>
            </p:nvGrpSpPr>
            <p:grpSpPr bwMode="auto">
              <a:xfrm>
                <a:off x="105476046" y="104226693"/>
                <a:ext cx="360000" cy="164274"/>
                <a:chOff x="11186101" y="19362975"/>
                <a:chExt cx="237914" cy="108566"/>
              </a:xfrm>
            </p:grpSpPr>
            <p:sp>
              <p:nvSpPr>
                <p:cNvPr id="167892" name="Rectangle 980"/>
                <p:cNvSpPr>
                  <a:spLocks noChangeArrowheads="1"/>
                </p:cNvSpPr>
                <p:nvPr/>
              </p:nvSpPr>
              <p:spPr bwMode="auto">
                <a:xfrm>
                  <a:off x="11186101" y="19363023"/>
                  <a:ext cx="237914" cy="107805"/>
                </a:xfrm>
                <a:prstGeom prst="rect">
                  <a:avLst/>
                </a:prstGeom>
                <a:gradFill rotWithShape="1">
                  <a:gsLst>
                    <a:gs pos="0">
                      <a:srgbClr val="4A4948"/>
                    </a:gs>
                    <a:gs pos="100000">
                      <a:srgbClr val="4A4948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93" name="Rectangle 981"/>
                <p:cNvSpPr>
                  <a:spLocks noChangeArrowheads="1"/>
                </p:cNvSpPr>
                <p:nvPr/>
              </p:nvSpPr>
              <p:spPr bwMode="auto">
                <a:xfrm>
                  <a:off x="11219558" y="19396480"/>
                  <a:ext cx="44607" cy="40891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94" name="Rectangle 982"/>
                <p:cNvSpPr>
                  <a:spLocks noChangeArrowheads="1"/>
                </p:cNvSpPr>
                <p:nvPr/>
              </p:nvSpPr>
              <p:spPr bwMode="auto">
                <a:xfrm>
                  <a:off x="11342233" y="19396480"/>
                  <a:ext cx="44607" cy="40891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grpSp>
              <p:nvGrpSpPr>
                <p:cNvPr id="167895" name="Group 983"/>
                <p:cNvGrpSpPr>
                  <a:grpSpLocks/>
                </p:cNvGrpSpPr>
                <p:nvPr/>
              </p:nvGrpSpPr>
              <p:grpSpPr bwMode="auto">
                <a:xfrm>
                  <a:off x="11293875" y="19362975"/>
                  <a:ext cx="22335" cy="18636"/>
                  <a:chOff x="11293875" y="19362975"/>
                  <a:chExt cx="22335" cy="18636"/>
                </a:xfrm>
              </p:grpSpPr>
              <p:sp>
                <p:nvSpPr>
                  <p:cNvPr id="167896" name="Line 984"/>
                  <p:cNvSpPr>
                    <a:spLocks noChangeShapeType="1"/>
                  </p:cNvSpPr>
                  <p:nvPr/>
                </p:nvSpPr>
                <p:spPr bwMode="auto">
                  <a:xfrm>
                    <a:off x="11293875" y="19362975"/>
                    <a:ext cx="11154" cy="18588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167897" name="Line 98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305058" y="19363024"/>
                    <a:ext cx="11152" cy="18587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</p:grpSp>
            <p:grpSp>
              <p:nvGrpSpPr>
                <p:cNvPr id="167898" name="Group 986"/>
                <p:cNvGrpSpPr>
                  <a:grpSpLocks/>
                </p:cNvGrpSpPr>
                <p:nvPr/>
              </p:nvGrpSpPr>
              <p:grpSpPr bwMode="auto">
                <a:xfrm>
                  <a:off x="11294974" y="19452916"/>
                  <a:ext cx="22359" cy="18625"/>
                  <a:chOff x="11294974" y="19452916"/>
                  <a:chExt cx="22359" cy="18625"/>
                </a:xfrm>
              </p:grpSpPr>
              <p:sp>
                <p:nvSpPr>
                  <p:cNvPr id="167899" name="Line 98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294974" y="19452954"/>
                    <a:ext cx="11151" cy="18587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167900" name="Line 988"/>
                  <p:cNvSpPr>
                    <a:spLocks noChangeShapeType="1"/>
                  </p:cNvSpPr>
                  <p:nvPr/>
                </p:nvSpPr>
                <p:spPr bwMode="auto">
                  <a:xfrm>
                    <a:off x="11306182" y="19452916"/>
                    <a:ext cx="11151" cy="18588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</p:grpSp>
          </p:grpSp>
          <p:grpSp>
            <p:nvGrpSpPr>
              <p:cNvPr id="167901" name="Group 989"/>
              <p:cNvGrpSpPr>
                <a:grpSpLocks/>
              </p:cNvGrpSpPr>
              <p:nvPr/>
            </p:nvGrpSpPr>
            <p:grpSpPr bwMode="auto">
              <a:xfrm>
                <a:off x="99168900" y="104212925"/>
                <a:ext cx="1872000" cy="587509"/>
                <a:chOff x="99024900" y="106228925"/>
                <a:chExt cx="1872000" cy="587509"/>
              </a:xfrm>
            </p:grpSpPr>
            <p:sp>
              <p:nvSpPr>
                <p:cNvPr id="167902" name="Rectangle 990"/>
                <p:cNvSpPr>
                  <a:spLocks noChangeArrowheads="1"/>
                </p:cNvSpPr>
                <p:nvPr/>
              </p:nvSpPr>
              <p:spPr bwMode="auto">
                <a:xfrm>
                  <a:off x="99024900" y="106228925"/>
                  <a:ext cx="1872000" cy="587294"/>
                </a:xfrm>
                <a:prstGeom prst="rect">
                  <a:avLst/>
                </a:prstGeom>
                <a:gradFill rotWithShape="1">
                  <a:gsLst>
                    <a:gs pos="0">
                      <a:srgbClr val="5F5F5F"/>
                    </a:gs>
                    <a:gs pos="50000">
                      <a:srgbClr val="5F5F5F">
                        <a:gamma/>
                        <a:shade val="54902"/>
                        <a:invGamma/>
                      </a:srgbClr>
                    </a:gs>
                    <a:gs pos="100000">
                      <a:srgbClr val="5F5F5F"/>
                    </a:gs>
                  </a:gsLst>
                  <a:lin ang="2700000" scaled="1"/>
                </a:gradFill>
                <a:ln w="952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3" name="Rectangle 991"/>
                <p:cNvSpPr>
                  <a:spLocks noChangeArrowheads="1"/>
                </p:cNvSpPr>
                <p:nvPr/>
              </p:nvSpPr>
              <p:spPr bwMode="auto">
                <a:xfrm>
                  <a:off x="99099000" y="106315474"/>
                  <a:ext cx="1728000" cy="425901"/>
                </a:xfrm>
                <a:prstGeom prst="rect">
                  <a:avLst/>
                </a:prstGeom>
                <a:solidFill>
                  <a:srgbClr val="5D5C5B"/>
                </a:solidFill>
                <a:ln w="952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4" name="Rectangle 992"/>
                <p:cNvSpPr>
                  <a:spLocks noChangeArrowheads="1"/>
                </p:cNvSpPr>
                <p:nvPr/>
              </p:nvSpPr>
              <p:spPr bwMode="auto">
                <a:xfrm>
                  <a:off x="99344650" y="1063983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5" name="Rectangle 993"/>
                <p:cNvSpPr>
                  <a:spLocks noChangeArrowheads="1"/>
                </p:cNvSpPr>
                <p:nvPr/>
              </p:nvSpPr>
              <p:spPr bwMode="auto">
                <a:xfrm>
                  <a:off x="99514364" y="1063983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6" name="Rectangle 994"/>
                <p:cNvSpPr>
                  <a:spLocks noChangeArrowheads="1"/>
                </p:cNvSpPr>
                <p:nvPr/>
              </p:nvSpPr>
              <p:spPr bwMode="auto">
                <a:xfrm>
                  <a:off x="99684078" y="1063983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7" name="Rectangle 995"/>
                <p:cNvSpPr>
                  <a:spLocks noChangeArrowheads="1"/>
                </p:cNvSpPr>
                <p:nvPr/>
              </p:nvSpPr>
              <p:spPr bwMode="auto">
                <a:xfrm>
                  <a:off x="99853792" y="1063983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8" name="Rectangle 996"/>
                <p:cNvSpPr>
                  <a:spLocks noChangeArrowheads="1"/>
                </p:cNvSpPr>
                <p:nvPr/>
              </p:nvSpPr>
              <p:spPr bwMode="auto">
                <a:xfrm>
                  <a:off x="100023507" y="1063983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9" name="Rectangle 997"/>
                <p:cNvSpPr>
                  <a:spLocks noChangeArrowheads="1"/>
                </p:cNvSpPr>
                <p:nvPr/>
              </p:nvSpPr>
              <p:spPr bwMode="auto">
                <a:xfrm>
                  <a:off x="100193221" y="1063983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10" name="Rectangle 998"/>
                <p:cNvSpPr>
                  <a:spLocks noChangeArrowheads="1"/>
                </p:cNvSpPr>
                <p:nvPr/>
              </p:nvSpPr>
              <p:spPr bwMode="auto">
                <a:xfrm>
                  <a:off x="100362935" y="1063983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11" name="Rectangle 999"/>
                <p:cNvSpPr>
                  <a:spLocks noChangeArrowheads="1"/>
                </p:cNvSpPr>
                <p:nvPr/>
              </p:nvSpPr>
              <p:spPr bwMode="auto">
                <a:xfrm>
                  <a:off x="100532650" y="1063983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12" name="Rectangle 1000"/>
                <p:cNvSpPr>
                  <a:spLocks noChangeArrowheads="1"/>
                </p:cNvSpPr>
                <p:nvPr/>
              </p:nvSpPr>
              <p:spPr bwMode="auto">
                <a:xfrm>
                  <a:off x="99344650" y="1066015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13" name="Rectangle 1001"/>
                <p:cNvSpPr>
                  <a:spLocks noChangeArrowheads="1"/>
                </p:cNvSpPr>
                <p:nvPr/>
              </p:nvSpPr>
              <p:spPr bwMode="auto">
                <a:xfrm>
                  <a:off x="99514364" y="1066015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14" name="Rectangle 1002"/>
                <p:cNvSpPr>
                  <a:spLocks noChangeArrowheads="1"/>
                </p:cNvSpPr>
                <p:nvPr/>
              </p:nvSpPr>
              <p:spPr bwMode="auto">
                <a:xfrm>
                  <a:off x="99684078" y="1066015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15" name="Rectangle 1003"/>
                <p:cNvSpPr>
                  <a:spLocks noChangeArrowheads="1"/>
                </p:cNvSpPr>
                <p:nvPr/>
              </p:nvSpPr>
              <p:spPr bwMode="auto">
                <a:xfrm>
                  <a:off x="99853792" y="1066015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16" name="Rectangle 1004"/>
                <p:cNvSpPr>
                  <a:spLocks noChangeArrowheads="1"/>
                </p:cNvSpPr>
                <p:nvPr/>
              </p:nvSpPr>
              <p:spPr bwMode="auto">
                <a:xfrm>
                  <a:off x="100023507" y="1066015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17" name="Rectangle 1005"/>
                <p:cNvSpPr>
                  <a:spLocks noChangeArrowheads="1"/>
                </p:cNvSpPr>
                <p:nvPr/>
              </p:nvSpPr>
              <p:spPr bwMode="auto">
                <a:xfrm>
                  <a:off x="100193221" y="1066015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18" name="Rectangle 1006"/>
                <p:cNvSpPr>
                  <a:spLocks noChangeArrowheads="1"/>
                </p:cNvSpPr>
                <p:nvPr/>
              </p:nvSpPr>
              <p:spPr bwMode="auto">
                <a:xfrm>
                  <a:off x="100362935" y="1066015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19" name="Rectangle 1007"/>
                <p:cNvSpPr>
                  <a:spLocks noChangeArrowheads="1"/>
                </p:cNvSpPr>
                <p:nvPr/>
              </p:nvSpPr>
              <p:spPr bwMode="auto">
                <a:xfrm>
                  <a:off x="100532650" y="10660152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20" name="Rectangle 1008"/>
                <p:cNvSpPr>
                  <a:spLocks noChangeArrowheads="1"/>
                </p:cNvSpPr>
                <p:nvPr/>
              </p:nvSpPr>
              <p:spPr bwMode="auto">
                <a:xfrm>
                  <a:off x="99825300" y="106727484"/>
                  <a:ext cx="288000" cy="88950"/>
                </a:xfrm>
                <a:prstGeom prst="rect">
                  <a:avLst/>
                </a:prstGeom>
                <a:solidFill>
                  <a:srgbClr val="5D5C5B"/>
                </a:solidFill>
                <a:ln w="952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921" name="Group 1009"/>
              <p:cNvGrpSpPr>
                <a:grpSpLocks/>
              </p:cNvGrpSpPr>
              <p:nvPr/>
            </p:nvGrpSpPr>
            <p:grpSpPr bwMode="auto">
              <a:xfrm>
                <a:off x="103509000" y="105028200"/>
                <a:ext cx="880926" cy="2005425"/>
                <a:chOff x="103365000" y="107044200"/>
                <a:chExt cx="880926" cy="2005425"/>
              </a:xfrm>
            </p:grpSpPr>
            <p:sp>
              <p:nvSpPr>
                <p:cNvPr id="167922" name="Rectangle 1010"/>
                <p:cNvSpPr>
                  <a:spLocks noChangeArrowheads="1"/>
                </p:cNvSpPr>
                <p:nvPr/>
              </p:nvSpPr>
              <p:spPr bwMode="auto">
                <a:xfrm>
                  <a:off x="103365000" y="107044200"/>
                  <a:ext cx="360000" cy="324000"/>
                </a:xfrm>
                <a:prstGeom prst="rect">
                  <a:avLst/>
                </a:prstGeom>
                <a:gradFill rotWithShape="1">
                  <a:gsLst>
                    <a:gs pos="0">
                      <a:srgbClr val="5F5F5F"/>
                    </a:gs>
                    <a:gs pos="50000">
                      <a:srgbClr val="5F5F5F">
                        <a:gamma/>
                        <a:shade val="54902"/>
                        <a:invGamma/>
                      </a:srgbClr>
                    </a:gs>
                    <a:gs pos="100000">
                      <a:srgbClr val="5F5F5F"/>
                    </a:gs>
                  </a:gsLst>
                  <a:lin ang="2700000" scaled="1"/>
                </a:gradFill>
                <a:ln w="952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23" name="Rectangle 1011"/>
                <p:cNvSpPr>
                  <a:spLocks noChangeArrowheads="1"/>
                </p:cNvSpPr>
                <p:nvPr/>
              </p:nvSpPr>
              <p:spPr bwMode="auto">
                <a:xfrm rot="5400000">
                  <a:off x="103268279" y="108071978"/>
                  <a:ext cx="1368000" cy="587294"/>
                </a:xfrm>
                <a:prstGeom prst="rect">
                  <a:avLst/>
                </a:prstGeom>
                <a:gradFill rotWithShape="1">
                  <a:gsLst>
                    <a:gs pos="0">
                      <a:srgbClr val="5F5F5F"/>
                    </a:gs>
                    <a:gs pos="50000">
                      <a:srgbClr val="5F5F5F">
                        <a:gamma/>
                        <a:shade val="54902"/>
                        <a:invGamma/>
                      </a:srgbClr>
                    </a:gs>
                    <a:gs pos="100000">
                      <a:srgbClr val="5F5F5F"/>
                    </a:gs>
                  </a:gsLst>
                  <a:lin ang="2700000" scaled="1"/>
                </a:gradFill>
                <a:ln w="952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24" name="Rectangle 1012"/>
                <p:cNvSpPr>
                  <a:spLocks noChangeArrowheads="1"/>
                </p:cNvSpPr>
                <p:nvPr/>
              </p:nvSpPr>
              <p:spPr bwMode="auto">
                <a:xfrm rot="5400000">
                  <a:off x="103335476" y="108153724"/>
                  <a:ext cx="1221900" cy="425901"/>
                </a:xfrm>
                <a:prstGeom prst="rect">
                  <a:avLst/>
                </a:prstGeom>
                <a:solidFill>
                  <a:srgbClr val="5D5C5B"/>
                </a:solidFill>
                <a:ln w="952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25" name="Rectangle 1013"/>
                <p:cNvSpPr>
                  <a:spLocks noChangeArrowheads="1"/>
                </p:cNvSpPr>
                <p:nvPr/>
              </p:nvSpPr>
              <p:spPr bwMode="auto">
                <a:xfrm rot="5400000">
                  <a:off x="104011840" y="108004187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26" name="Rectangle 1014"/>
                <p:cNvSpPr>
                  <a:spLocks noChangeArrowheads="1"/>
                </p:cNvSpPr>
                <p:nvPr/>
              </p:nvSpPr>
              <p:spPr bwMode="auto">
                <a:xfrm rot="5400000">
                  <a:off x="104011840" y="108173901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27" name="Rectangle 1015"/>
                <p:cNvSpPr>
                  <a:spLocks noChangeArrowheads="1"/>
                </p:cNvSpPr>
                <p:nvPr/>
              </p:nvSpPr>
              <p:spPr bwMode="auto">
                <a:xfrm rot="5400000">
                  <a:off x="104011840" y="10834361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28" name="Rectangle 1016"/>
                <p:cNvSpPr>
                  <a:spLocks noChangeArrowheads="1"/>
                </p:cNvSpPr>
                <p:nvPr/>
              </p:nvSpPr>
              <p:spPr bwMode="auto">
                <a:xfrm rot="5400000">
                  <a:off x="104011840" y="108513329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29" name="Rectangle 1017"/>
                <p:cNvSpPr>
                  <a:spLocks noChangeArrowheads="1"/>
                </p:cNvSpPr>
                <p:nvPr/>
              </p:nvSpPr>
              <p:spPr bwMode="auto">
                <a:xfrm rot="5400000">
                  <a:off x="104011840" y="108683044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30" name="Rectangle 1018"/>
                <p:cNvSpPr>
                  <a:spLocks noChangeArrowheads="1"/>
                </p:cNvSpPr>
                <p:nvPr/>
              </p:nvSpPr>
              <p:spPr bwMode="auto">
                <a:xfrm rot="5400000">
                  <a:off x="103808640" y="108004187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31" name="Rectangle 1019"/>
                <p:cNvSpPr>
                  <a:spLocks noChangeArrowheads="1"/>
                </p:cNvSpPr>
                <p:nvPr/>
              </p:nvSpPr>
              <p:spPr bwMode="auto">
                <a:xfrm rot="5400000">
                  <a:off x="103808640" y="108173901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32" name="Rectangle 1020"/>
                <p:cNvSpPr>
                  <a:spLocks noChangeArrowheads="1"/>
                </p:cNvSpPr>
                <p:nvPr/>
              </p:nvSpPr>
              <p:spPr bwMode="auto">
                <a:xfrm rot="5400000">
                  <a:off x="103808640" y="108343615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33" name="Rectangle 1021"/>
                <p:cNvSpPr>
                  <a:spLocks noChangeArrowheads="1"/>
                </p:cNvSpPr>
                <p:nvPr/>
              </p:nvSpPr>
              <p:spPr bwMode="auto">
                <a:xfrm rot="5400000">
                  <a:off x="103808640" y="108513329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34" name="Rectangle 1022"/>
                <p:cNvSpPr>
                  <a:spLocks noChangeArrowheads="1"/>
                </p:cNvSpPr>
                <p:nvPr/>
              </p:nvSpPr>
              <p:spPr bwMode="auto">
                <a:xfrm rot="5400000">
                  <a:off x="103808640" y="108683044"/>
                  <a:ext cx="67497" cy="61873"/>
                </a:xfrm>
                <a:prstGeom prst="rect">
                  <a:avLst/>
                </a:prstGeom>
                <a:solidFill>
                  <a:srgbClr val="FFCC00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35" name="Rectangle 1023"/>
                <p:cNvSpPr>
                  <a:spLocks noChangeArrowheads="1"/>
                </p:cNvSpPr>
                <p:nvPr/>
              </p:nvSpPr>
              <p:spPr bwMode="auto">
                <a:xfrm rot="5400000">
                  <a:off x="103558892" y="108338100"/>
                  <a:ext cx="288000" cy="88950"/>
                </a:xfrm>
                <a:prstGeom prst="rect">
                  <a:avLst/>
                </a:prstGeom>
                <a:solidFill>
                  <a:srgbClr val="5D5C5B"/>
                </a:solidFill>
                <a:ln w="952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85344" name="Group 1024"/>
              <p:cNvGrpSpPr>
                <a:grpSpLocks/>
              </p:cNvGrpSpPr>
              <p:nvPr/>
            </p:nvGrpSpPr>
            <p:grpSpPr bwMode="auto">
              <a:xfrm>
                <a:off x="101110750" y="107867975"/>
                <a:ext cx="3038850" cy="792000"/>
                <a:chOff x="98467950" y="111459513"/>
                <a:chExt cx="3038850" cy="792000"/>
              </a:xfrm>
            </p:grpSpPr>
            <p:sp>
              <p:nvSpPr>
                <p:cNvPr id="185345" name="AutoShape 1025"/>
                <p:cNvSpPr>
                  <a:spLocks noChangeArrowheads="1"/>
                </p:cNvSpPr>
                <p:nvPr/>
              </p:nvSpPr>
              <p:spPr bwMode="auto">
                <a:xfrm>
                  <a:off x="98467950" y="111459513"/>
                  <a:ext cx="3038850" cy="7920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6350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pic>
              <p:nvPicPr>
                <p:cNvPr id="185346" name="Picture 1026" descr="ESL2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98641905" y="111537812"/>
                  <a:ext cx="638274" cy="638274"/>
                </a:xfrm>
                <a:prstGeom prst="rect">
                  <a:avLst/>
                </a:prstGeom>
                <a:noFill/>
                <a:ln w="9525" algn="in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85347" name="Picture 1027" descr="Elite Control Logo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99291635" y="111567392"/>
                  <a:ext cx="2044520" cy="577032"/>
                </a:xfrm>
                <a:prstGeom prst="rect">
                  <a:avLst/>
                </a:prstGeom>
                <a:noFill/>
                <a:ln w="9525" algn="in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85348" name="WordArt 102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99281150" y="111603475"/>
                  <a:ext cx="1706800" cy="165200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en-NZ" sz="3600" kern="10" spc="0" smtClean="0">
                      <a:ln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 ESL-2 V908.14c   </a:t>
                  </a:r>
                  <a:endParaRPr lang="en-NZ" sz="3600" kern="10" spc="0">
                    <a:ln w="952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</p:grpSp>
        </p:grpSp>
        <p:sp>
          <p:nvSpPr>
            <p:cNvPr id="185349" name="Text Box 1029"/>
            <p:cNvSpPr txBox="1">
              <a:spLocks noChangeArrowheads="1"/>
            </p:cNvSpPr>
            <p:nvPr/>
          </p:nvSpPr>
          <p:spPr bwMode="auto">
            <a:xfrm>
              <a:off x="103102950" y="113209125"/>
              <a:ext cx="3342738" cy="302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12VDC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OUTLET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1Amp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PTC Fused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5350" name="Text Box 1030"/>
            <p:cNvSpPr txBox="1">
              <a:spLocks noChangeArrowheads="1"/>
            </p:cNvSpPr>
            <p:nvPr/>
          </p:nvSpPr>
          <p:spPr bwMode="auto">
            <a:xfrm>
              <a:off x="107170800" y="113202675"/>
              <a:ext cx="3342738" cy="302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12VDC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OUTLET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1Amp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PTC Fused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5351" name="Text Box 1031"/>
            <p:cNvSpPr txBox="1">
              <a:spLocks noChangeArrowheads="1"/>
            </p:cNvSpPr>
            <p:nvPr/>
          </p:nvSpPr>
          <p:spPr bwMode="auto">
            <a:xfrm>
              <a:off x="111763950" y="113183625"/>
              <a:ext cx="3342738" cy="302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12VDC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OUTLET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1Amp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PTC Fused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pic>
        <p:nvPicPr>
          <p:cNvPr id="75" name="Picture 74" descr="SP-Relay-1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56185" y="5688881"/>
            <a:ext cx="1512168" cy="4056680"/>
          </a:xfrm>
          <a:prstGeom prst="rect">
            <a:avLst/>
          </a:prstGeom>
        </p:spPr>
      </p:pic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Extra Door Control</a:t>
            </a:r>
            <a:endParaRPr lang="en-NZ" sz="9600" b="1" dirty="0"/>
          </a:p>
        </p:txBody>
      </p:sp>
      <p:pic>
        <p:nvPicPr>
          <p:cNvPr id="359" name="Picture 358" descr="ESL-2 PCB 2D.png"/>
          <p:cNvPicPr>
            <a:picLocks noChangeAspect="1"/>
          </p:cNvPicPr>
          <p:nvPr/>
        </p:nvPicPr>
        <p:blipFill>
          <a:blip r:embed="rId5" cstate="print"/>
          <a:srcRect t="77445"/>
          <a:stretch>
            <a:fillRect/>
          </a:stretch>
        </p:blipFill>
        <p:spPr>
          <a:xfrm>
            <a:off x="1008113" y="2016473"/>
            <a:ext cx="12741976" cy="1765101"/>
          </a:xfrm>
          <a:prstGeom prst="rect">
            <a:avLst/>
          </a:prstGeom>
        </p:spPr>
      </p:pic>
      <p:cxnSp>
        <p:nvCxnSpPr>
          <p:cNvPr id="193" name="Straight Connector 192"/>
          <p:cNvCxnSpPr/>
          <p:nvPr/>
        </p:nvCxnSpPr>
        <p:spPr>
          <a:xfrm>
            <a:off x="4248473" y="3312617"/>
            <a:ext cx="0" cy="165618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>
            <a:off x="4680521" y="3312617"/>
            <a:ext cx="0" cy="136815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 flipH="1">
            <a:off x="4680521" y="4680769"/>
            <a:ext cx="13105456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7" name="Picture 103" descr="roll-up-garage-door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53529" y="6217555"/>
            <a:ext cx="7976914" cy="60493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cxnSp>
        <p:nvCxnSpPr>
          <p:cNvPr id="209" name="Straight Connector 208"/>
          <p:cNvCxnSpPr/>
          <p:nvPr/>
        </p:nvCxnSpPr>
        <p:spPr>
          <a:xfrm flipH="1">
            <a:off x="4248473" y="4968801"/>
            <a:ext cx="1310545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/>
          <p:nvPr/>
        </p:nvCxnSpPr>
        <p:spPr>
          <a:xfrm>
            <a:off x="17353929" y="4968801"/>
            <a:ext cx="0" cy="223224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/>
          <p:nvPr/>
        </p:nvCxnSpPr>
        <p:spPr>
          <a:xfrm>
            <a:off x="17785977" y="4680769"/>
            <a:ext cx="0" cy="2232248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Rounded Rectangle 212"/>
          <p:cNvSpPr/>
          <p:nvPr/>
        </p:nvSpPr>
        <p:spPr>
          <a:xfrm>
            <a:off x="16993889" y="6913017"/>
            <a:ext cx="1224136" cy="7200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19" name="Text Box 50"/>
          <p:cNvSpPr txBox="1">
            <a:spLocks noChangeArrowheads="1"/>
          </p:cNvSpPr>
          <p:nvPr/>
        </p:nvSpPr>
        <p:spPr bwMode="auto">
          <a:xfrm>
            <a:off x="3816425" y="5760889"/>
            <a:ext cx="8784976" cy="2304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 3 = 2 second Trigger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Relay Required</a:t>
            </a: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03" descr="roll-up-garage-doors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544617" y="7335807"/>
            <a:ext cx="7976914" cy="490580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cxnSp>
        <p:nvCxnSpPr>
          <p:cNvPr id="18" name="Straight Connector 17"/>
          <p:cNvCxnSpPr/>
          <p:nvPr/>
        </p:nvCxnSpPr>
        <p:spPr>
          <a:xfrm>
            <a:off x="2520281" y="3312617"/>
            <a:ext cx="0" cy="302433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744417" y="3312617"/>
            <a:ext cx="0" cy="1728192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016225" y="5040809"/>
            <a:ext cx="1728192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520281" y="10801449"/>
            <a:ext cx="30243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2808313" y="10513417"/>
            <a:ext cx="273630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2016225" y="5040809"/>
            <a:ext cx="0" cy="1296144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2808313" y="9145265"/>
            <a:ext cx="0" cy="136815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520281" y="9145265"/>
            <a:ext cx="0" cy="165618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ounded Rectangle 91"/>
          <p:cNvSpPr/>
          <p:nvPr/>
        </p:nvSpPr>
        <p:spPr>
          <a:xfrm>
            <a:off x="5184577" y="10153377"/>
            <a:ext cx="648072" cy="86409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264426" y="684264"/>
            <a:ext cx="7020190" cy="538559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(Elite-S &amp; ESL)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379"/>
          <p:cNvSpPr>
            <a:spLocks noChangeArrowheads="1"/>
          </p:cNvSpPr>
          <p:nvPr/>
        </p:nvSpPr>
        <p:spPr bwMode="auto">
          <a:xfrm>
            <a:off x="11521281" y="7129041"/>
            <a:ext cx="432012" cy="935999"/>
          </a:xfrm>
          <a:prstGeom prst="downArrow">
            <a:avLst>
              <a:gd name="adj1" fmla="val 50000"/>
              <a:gd name="adj2" fmla="val 54167"/>
            </a:avLst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eaVert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6" name="AutoShape 380"/>
          <p:cNvSpPr>
            <a:spLocks noChangeArrowheads="1"/>
          </p:cNvSpPr>
          <p:nvPr/>
        </p:nvSpPr>
        <p:spPr bwMode="auto">
          <a:xfrm>
            <a:off x="13352778" y="7129146"/>
            <a:ext cx="432012" cy="935999"/>
          </a:xfrm>
          <a:prstGeom prst="downArrow">
            <a:avLst>
              <a:gd name="adj1" fmla="val 50000"/>
              <a:gd name="adj2" fmla="val 54167"/>
            </a:avLst>
          </a:prstGeom>
          <a:gradFill rotWithShape="1">
            <a:gsLst>
              <a:gs pos="0">
                <a:srgbClr val="3366FF">
                  <a:gamma/>
                  <a:shade val="46275"/>
                  <a:invGamma/>
                </a:srgbClr>
              </a:gs>
              <a:gs pos="50000">
                <a:srgbClr val="3366FF"/>
              </a:gs>
              <a:gs pos="100000">
                <a:srgbClr val="3366FF">
                  <a:gamma/>
                  <a:shade val="46275"/>
                  <a:invGamma/>
                </a:srgbClr>
              </a:gs>
            </a:gsLst>
            <a:lin ang="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eaVert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7" name="Text Box 381"/>
          <p:cNvSpPr txBox="1">
            <a:spLocks noChangeArrowheads="1"/>
          </p:cNvSpPr>
          <p:nvPr/>
        </p:nvSpPr>
        <p:spPr bwMode="auto">
          <a:xfrm>
            <a:off x="7056785" y="8065484"/>
            <a:ext cx="5227113" cy="302399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Zones 1 to 8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2K2 </a:t>
            </a:r>
            <a:r>
              <a:rPr kumimoji="0" lang="en-NZ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EOL</a:t>
            </a: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</a:t>
            </a:r>
            <a:r>
              <a:rPr kumimoji="0" lang="en-NZ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(standard)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Each can be Doubled making 16 Zones Total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382"/>
          <p:cNvSpPr txBox="1">
            <a:spLocks noChangeArrowheads="1"/>
          </p:cNvSpPr>
          <p:nvPr/>
        </p:nvSpPr>
        <p:spPr bwMode="auto">
          <a:xfrm>
            <a:off x="13177465" y="8065145"/>
            <a:ext cx="5227113" cy="302399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System Tamper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Can be used as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Keyswitch Input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31" name="Rectangle 383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385" name="Picture 384" descr="ESL-2 PCB 2D.png"/>
          <p:cNvPicPr>
            <a:picLocks noChangeAspect="1"/>
          </p:cNvPicPr>
          <p:nvPr/>
        </p:nvPicPr>
        <p:blipFill>
          <a:blip r:embed="rId2" cstate="print"/>
          <a:srcRect t="77445"/>
          <a:stretch>
            <a:fillRect/>
          </a:stretch>
        </p:blipFill>
        <p:spPr>
          <a:xfrm>
            <a:off x="2448273" y="5328841"/>
            <a:ext cx="12741976" cy="1765101"/>
          </a:xfrm>
          <a:prstGeom prst="rect">
            <a:avLst/>
          </a:prstGeom>
        </p:spPr>
      </p:pic>
      <p:sp>
        <p:nvSpPr>
          <p:cNvPr id="386" name="AutoShape 379"/>
          <p:cNvSpPr>
            <a:spLocks noChangeArrowheads="1"/>
          </p:cNvSpPr>
          <p:nvPr/>
        </p:nvSpPr>
        <p:spPr bwMode="auto">
          <a:xfrm>
            <a:off x="9001001" y="7129041"/>
            <a:ext cx="432012" cy="935999"/>
          </a:xfrm>
          <a:prstGeom prst="downArrow">
            <a:avLst>
              <a:gd name="adj1" fmla="val 50000"/>
              <a:gd name="adj2" fmla="val 54167"/>
            </a:avLst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eaVert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795" name="Group 3"/>
          <p:cNvGrpSpPr>
            <a:grpSpLocks/>
          </p:cNvGrpSpPr>
          <p:nvPr/>
        </p:nvGrpSpPr>
        <p:grpSpPr bwMode="auto">
          <a:xfrm>
            <a:off x="2125217" y="685603"/>
            <a:ext cx="6804025" cy="3100387"/>
            <a:chOff x="100171950" y="104418675"/>
            <a:chExt cx="5472000" cy="2494542"/>
          </a:xfrm>
        </p:grpSpPr>
        <p:pic>
          <p:nvPicPr>
            <p:cNvPr id="33796" name="Picture 4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2929946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33797" name="Rectangle 5"/>
            <p:cNvSpPr>
              <a:spLocks noChangeArrowheads="1"/>
            </p:cNvSpPr>
            <p:nvPr/>
          </p:nvSpPr>
          <p:spPr bwMode="auto">
            <a:xfrm>
              <a:off x="101710977" y="105941851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3798" name="Rectangle 6"/>
            <p:cNvSpPr>
              <a:spLocks noChangeArrowheads="1"/>
            </p:cNvSpPr>
            <p:nvPr/>
          </p:nvSpPr>
          <p:spPr bwMode="auto">
            <a:xfrm>
              <a:off x="100530535" y="105951108"/>
              <a:ext cx="1119716" cy="279929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33799" name="Group 7"/>
            <p:cNvGrpSpPr>
              <a:grpSpLocks/>
            </p:cNvGrpSpPr>
            <p:nvPr/>
          </p:nvGrpSpPr>
          <p:grpSpPr bwMode="auto">
            <a:xfrm>
              <a:off x="103521253" y="104677271"/>
              <a:ext cx="1818815" cy="1212537"/>
              <a:chOff x="32805388" y="24836908"/>
              <a:chExt cx="503994" cy="335994"/>
            </a:xfrm>
          </p:grpSpPr>
          <p:sp>
            <p:nvSpPr>
              <p:cNvPr id="33800" name="Rectangle 8"/>
              <p:cNvSpPr>
                <a:spLocks noChangeArrowheads="1"/>
              </p:cNvSpPr>
              <p:nvPr/>
            </p:nvSpPr>
            <p:spPr bwMode="auto">
              <a:xfrm>
                <a:off x="32805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01" name="Oval 9"/>
              <p:cNvSpPr>
                <a:spLocks noChangeArrowheads="1"/>
              </p:cNvSpPr>
              <p:nvPr/>
            </p:nvSpPr>
            <p:spPr bwMode="auto">
              <a:xfrm>
                <a:off x="32818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02" name="Oval 10"/>
              <p:cNvSpPr>
                <a:spLocks noChangeArrowheads="1"/>
              </p:cNvSpPr>
              <p:nvPr/>
            </p:nvSpPr>
            <p:spPr bwMode="auto">
              <a:xfrm>
                <a:off x="32986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03" name="Rectangle 11"/>
              <p:cNvSpPr>
                <a:spLocks noChangeArrowheads="1"/>
              </p:cNvSpPr>
              <p:nvPr/>
            </p:nvSpPr>
            <p:spPr bwMode="auto">
              <a:xfrm>
                <a:off x="32805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04" name="Rectangle 12"/>
              <p:cNvSpPr>
                <a:spLocks noChangeArrowheads="1"/>
              </p:cNvSpPr>
              <p:nvPr/>
            </p:nvSpPr>
            <p:spPr bwMode="auto">
              <a:xfrm>
                <a:off x="32805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05" name="Rectangle 13"/>
              <p:cNvSpPr>
                <a:spLocks noChangeArrowheads="1"/>
              </p:cNvSpPr>
              <p:nvPr/>
            </p:nvSpPr>
            <p:spPr bwMode="auto">
              <a:xfrm>
                <a:off x="32859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06" name="Rectangle 14"/>
              <p:cNvSpPr>
                <a:spLocks noChangeArrowheads="1"/>
              </p:cNvSpPr>
              <p:nvPr/>
            </p:nvSpPr>
            <p:spPr bwMode="auto">
              <a:xfrm>
                <a:off x="33027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07" name="Rectangle 15"/>
              <p:cNvSpPr>
                <a:spLocks noChangeArrowheads="1"/>
              </p:cNvSpPr>
              <p:nvPr/>
            </p:nvSpPr>
            <p:spPr bwMode="auto">
              <a:xfrm>
                <a:off x="32959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08" name="Line 16"/>
              <p:cNvSpPr>
                <a:spLocks noChangeShapeType="1"/>
              </p:cNvSpPr>
              <p:nvPr/>
            </p:nvSpPr>
            <p:spPr bwMode="auto">
              <a:xfrm flipH="1">
                <a:off x="32818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09" name="Line 17"/>
              <p:cNvSpPr>
                <a:spLocks noChangeShapeType="1"/>
              </p:cNvSpPr>
              <p:nvPr/>
            </p:nvSpPr>
            <p:spPr bwMode="auto">
              <a:xfrm flipH="1">
                <a:off x="33295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10" name="Line 18"/>
              <p:cNvSpPr>
                <a:spLocks noChangeShapeType="1"/>
              </p:cNvSpPr>
              <p:nvPr/>
            </p:nvSpPr>
            <p:spPr bwMode="auto">
              <a:xfrm flipH="1">
                <a:off x="32832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11" name="Line 19"/>
              <p:cNvSpPr>
                <a:spLocks noChangeShapeType="1"/>
              </p:cNvSpPr>
              <p:nvPr/>
            </p:nvSpPr>
            <p:spPr bwMode="auto">
              <a:xfrm>
                <a:off x="32986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12" name="Oval 20"/>
              <p:cNvSpPr>
                <a:spLocks noChangeArrowheads="1"/>
              </p:cNvSpPr>
              <p:nvPr/>
            </p:nvSpPr>
            <p:spPr bwMode="auto">
              <a:xfrm>
                <a:off x="33158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13" name="Line 21"/>
              <p:cNvSpPr>
                <a:spLocks noChangeShapeType="1"/>
              </p:cNvSpPr>
              <p:nvPr/>
            </p:nvSpPr>
            <p:spPr bwMode="auto">
              <a:xfrm flipH="1">
                <a:off x="33210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14" name="Rectangle 22"/>
              <p:cNvSpPr>
                <a:spLocks noChangeArrowheads="1"/>
              </p:cNvSpPr>
              <p:nvPr/>
            </p:nvSpPr>
            <p:spPr bwMode="auto">
              <a:xfrm>
                <a:off x="33127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15" name="Rectangle 23"/>
              <p:cNvSpPr>
                <a:spLocks noChangeArrowheads="1"/>
              </p:cNvSpPr>
              <p:nvPr/>
            </p:nvSpPr>
            <p:spPr bwMode="auto">
              <a:xfrm>
                <a:off x="33201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3816" name="Group 24"/>
            <p:cNvGrpSpPr>
              <a:grpSpLocks/>
            </p:cNvGrpSpPr>
            <p:nvPr/>
          </p:nvGrpSpPr>
          <p:grpSpPr bwMode="auto">
            <a:xfrm>
              <a:off x="101701716" y="104676499"/>
              <a:ext cx="1818814" cy="1212537"/>
              <a:chOff x="33309388" y="24836908"/>
              <a:chExt cx="503994" cy="335994"/>
            </a:xfrm>
          </p:grpSpPr>
          <p:sp>
            <p:nvSpPr>
              <p:cNvPr id="33817" name="Rectangle 25"/>
              <p:cNvSpPr>
                <a:spLocks noChangeArrowheads="1"/>
              </p:cNvSpPr>
              <p:nvPr/>
            </p:nvSpPr>
            <p:spPr bwMode="auto">
              <a:xfrm>
                <a:off x="33309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18" name="Oval 26"/>
              <p:cNvSpPr>
                <a:spLocks noChangeArrowheads="1"/>
              </p:cNvSpPr>
              <p:nvPr/>
            </p:nvSpPr>
            <p:spPr bwMode="auto">
              <a:xfrm>
                <a:off x="33322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19" name="Oval 27"/>
              <p:cNvSpPr>
                <a:spLocks noChangeArrowheads="1"/>
              </p:cNvSpPr>
              <p:nvPr/>
            </p:nvSpPr>
            <p:spPr bwMode="auto">
              <a:xfrm>
                <a:off x="33490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20" name="Rectangle 28"/>
              <p:cNvSpPr>
                <a:spLocks noChangeArrowheads="1"/>
              </p:cNvSpPr>
              <p:nvPr/>
            </p:nvSpPr>
            <p:spPr bwMode="auto">
              <a:xfrm>
                <a:off x="33309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21" name="Rectangle 29"/>
              <p:cNvSpPr>
                <a:spLocks noChangeArrowheads="1"/>
              </p:cNvSpPr>
              <p:nvPr/>
            </p:nvSpPr>
            <p:spPr bwMode="auto">
              <a:xfrm>
                <a:off x="33309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22" name="Rectangle 30"/>
              <p:cNvSpPr>
                <a:spLocks noChangeArrowheads="1"/>
              </p:cNvSpPr>
              <p:nvPr/>
            </p:nvSpPr>
            <p:spPr bwMode="auto">
              <a:xfrm>
                <a:off x="33363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23" name="Rectangle 31"/>
              <p:cNvSpPr>
                <a:spLocks noChangeArrowheads="1"/>
              </p:cNvSpPr>
              <p:nvPr/>
            </p:nvSpPr>
            <p:spPr bwMode="auto">
              <a:xfrm>
                <a:off x="33531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24" name="Rectangle 32"/>
              <p:cNvSpPr>
                <a:spLocks noChangeArrowheads="1"/>
              </p:cNvSpPr>
              <p:nvPr/>
            </p:nvSpPr>
            <p:spPr bwMode="auto">
              <a:xfrm>
                <a:off x="33463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25" name="Line 33"/>
              <p:cNvSpPr>
                <a:spLocks noChangeShapeType="1"/>
              </p:cNvSpPr>
              <p:nvPr/>
            </p:nvSpPr>
            <p:spPr bwMode="auto">
              <a:xfrm flipH="1">
                <a:off x="33322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26" name="Line 34"/>
              <p:cNvSpPr>
                <a:spLocks noChangeShapeType="1"/>
              </p:cNvSpPr>
              <p:nvPr/>
            </p:nvSpPr>
            <p:spPr bwMode="auto">
              <a:xfrm flipH="1">
                <a:off x="33799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27" name="Line 35"/>
              <p:cNvSpPr>
                <a:spLocks noChangeShapeType="1"/>
              </p:cNvSpPr>
              <p:nvPr/>
            </p:nvSpPr>
            <p:spPr bwMode="auto">
              <a:xfrm flipH="1">
                <a:off x="33336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28" name="Line 36"/>
              <p:cNvSpPr>
                <a:spLocks noChangeShapeType="1"/>
              </p:cNvSpPr>
              <p:nvPr/>
            </p:nvSpPr>
            <p:spPr bwMode="auto">
              <a:xfrm>
                <a:off x="33490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29" name="Oval 37"/>
              <p:cNvSpPr>
                <a:spLocks noChangeArrowheads="1"/>
              </p:cNvSpPr>
              <p:nvPr/>
            </p:nvSpPr>
            <p:spPr bwMode="auto">
              <a:xfrm>
                <a:off x="33662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30" name="Line 38"/>
              <p:cNvSpPr>
                <a:spLocks noChangeShapeType="1"/>
              </p:cNvSpPr>
              <p:nvPr/>
            </p:nvSpPr>
            <p:spPr bwMode="auto">
              <a:xfrm flipH="1">
                <a:off x="33714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31" name="Rectangle 39"/>
              <p:cNvSpPr>
                <a:spLocks noChangeArrowheads="1"/>
              </p:cNvSpPr>
              <p:nvPr/>
            </p:nvSpPr>
            <p:spPr bwMode="auto">
              <a:xfrm>
                <a:off x="33631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32" name="Rectangle 40"/>
              <p:cNvSpPr>
                <a:spLocks noChangeArrowheads="1"/>
              </p:cNvSpPr>
              <p:nvPr/>
            </p:nvSpPr>
            <p:spPr bwMode="auto">
              <a:xfrm>
                <a:off x="33705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3833" name="Group 41"/>
            <p:cNvGrpSpPr>
              <a:grpSpLocks/>
            </p:cNvGrpSpPr>
            <p:nvPr/>
          </p:nvGrpSpPr>
          <p:grpSpPr bwMode="auto">
            <a:xfrm>
              <a:off x="100468036" y="104665695"/>
              <a:ext cx="1234195" cy="1226494"/>
              <a:chOff x="33813379" y="24836908"/>
              <a:chExt cx="341995" cy="342000"/>
            </a:xfrm>
          </p:grpSpPr>
          <p:sp>
            <p:nvSpPr>
              <p:cNvPr id="33834" name="Rectangle 42"/>
              <p:cNvSpPr>
                <a:spLocks noChangeArrowheads="1"/>
              </p:cNvSpPr>
              <p:nvPr/>
            </p:nvSpPr>
            <p:spPr bwMode="auto">
              <a:xfrm>
                <a:off x="33813379" y="24836908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35" name="Oval 43"/>
              <p:cNvSpPr>
                <a:spLocks noChangeArrowheads="1"/>
              </p:cNvSpPr>
              <p:nvPr/>
            </p:nvSpPr>
            <p:spPr bwMode="auto">
              <a:xfrm>
                <a:off x="33827056" y="24953185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36" name="Oval 44"/>
              <p:cNvSpPr>
                <a:spLocks noChangeArrowheads="1"/>
              </p:cNvSpPr>
              <p:nvPr/>
            </p:nvSpPr>
            <p:spPr bwMode="auto">
              <a:xfrm>
                <a:off x="33998054" y="24953185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37" name="Rectangle 45"/>
              <p:cNvSpPr>
                <a:spLocks noChangeArrowheads="1"/>
              </p:cNvSpPr>
              <p:nvPr/>
            </p:nvSpPr>
            <p:spPr bwMode="auto">
              <a:xfrm>
                <a:off x="33813380" y="24836908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38" name="Rectangle 46"/>
              <p:cNvSpPr>
                <a:spLocks noChangeArrowheads="1"/>
              </p:cNvSpPr>
              <p:nvPr/>
            </p:nvSpPr>
            <p:spPr bwMode="auto">
              <a:xfrm>
                <a:off x="33813379" y="25131025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39" name="Rectangle 47"/>
              <p:cNvSpPr>
                <a:spLocks noChangeArrowheads="1"/>
              </p:cNvSpPr>
              <p:nvPr/>
            </p:nvSpPr>
            <p:spPr bwMode="auto">
              <a:xfrm>
                <a:off x="33868097" y="24843745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40" name="Rectangle 48"/>
              <p:cNvSpPr>
                <a:spLocks noChangeArrowheads="1"/>
              </p:cNvSpPr>
              <p:nvPr/>
            </p:nvSpPr>
            <p:spPr bwMode="auto">
              <a:xfrm>
                <a:off x="34039094" y="24843748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41" name="Rectangle 49"/>
              <p:cNvSpPr>
                <a:spLocks noChangeArrowheads="1"/>
              </p:cNvSpPr>
              <p:nvPr/>
            </p:nvSpPr>
            <p:spPr bwMode="auto">
              <a:xfrm>
                <a:off x="33970694" y="25131025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42" name="Line 50"/>
              <p:cNvSpPr>
                <a:spLocks noChangeShapeType="1"/>
              </p:cNvSpPr>
              <p:nvPr/>
            </p:nvSpPr>
            <p:spPr bwMode="auto">
              <a:xfrm>
                <a:off x="33827055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43" name="Line 51"/>
              <p:cNvSpPr>
                <a:spLocks noChangeShapeType="1"/>
              </p:cNvSpPr>
              <p:nvPr/>
            </p:nvSpPr>
            <p:spPr bwMode="auto">
              <a:xfrm>
                <a:off x="34141691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44" name="Line 52"/>
              <p:cNvSpPr>
                <a:spLocks noChangeShapeType="1"/>
              </p:cNvSpPr>
              <p:nvPr/>
            </p:nvSpPr>
            <p:spPr bwMode="auto">
              <a:xfrm flipH="1">
                <a:off x="33840735" y="24987382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845" name="Line 53"/>
              <p:cNvSpPr>
                <a:spLocks noChangeShapeType="1"/>
              </p:cNvSpPr>
              <p:nvPr/>
            </p:nvSpPr>
            <p:spPr bwMode="auto">
              <a:xfrm>
                <a:off x="33998053" y="25007905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3846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10314561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3847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103740463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3848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10496515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3849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100542797" y="105941460"/>
              <a:ext cx="434048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3850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101161324" y="105946353"/>
              <a:ext cx="392111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3851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101935081" y="105945434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3852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102527349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3853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104360518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33854" name="Line 62"/>
          <p:cNvSpPr>
            <a:spLocks noChangeShapeType="1"/>
          </p:cNvSpPr>
          <p:nvPr/>
        </p:nvSpPr>
        <p:spPr bwMode="auto">
          <a:xfrm>
            <a:off x="4255642" y="2362003"/>
            <a:ext cx="0" cy="60626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3855" name="Line 63"/>
          <p:cNvSpPr>
            <a:spLocks noChangeShapeType="1"/>
          </p:cNvSpPr>
          <p:nvPr/>
        </p:nvSpPr>
        <p:spPr bwMode="auto">
          <a:xfrm>
            <a:off x="5336730" y="2333428"/>
            <a:ext cx="0" cy="61277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3856" name="Line 64"/>
          <p:cNvSpPr>
            <a:spLocks noChangeShapeType="1"/>
          </p:cNvSpPr>
          <p:nvPr/>
        </p:nvSpPr>
        <p:spPr bwMode="auto">
          <a:xfrm rot="16200000">
            <a:off x="4824761" y="7884121"/>
            <a:ext cx="0" cy="108108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33857" name="Group 65"/>
          <p:cNvGrpSpPr>
            <a:grpSpLocks/>
          </p:cNvGrpSpPr>
          <p:nvPr/>
        </p:nvGrpSpPr>
        <p:grpSpPr bwMode="auto">
          <a:xfrm rot="5400000">
            <a:off x="3246786" y="5610821"/>
            <a:ext cx="2016125" cy="804863"/>
            <a:chOff x="112524871" y="112921296"/>
            <a:chExt cx="225663" cy="90000"/>
          </a:xfrm>
        </p:grpSpPr>
        <p:sp>
          <p:nvSpPr>
            <p:cNvPr id="33858" name="AutoShape 66"/>
            <p:cNvSpPr>
              <a:spLocks noChangeArrowheads="1"/>
            </p:cNvSpPr>
            <p:nvPr/>
          </p:nvSpPr>
          <p:spPr bwMode="auto">
            <a:xfrm>
              <a:off x="112524871" y="112921296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3859" name="Line 67"/>
            <p:cNvSpPr>
              <a:spLocks noChangeShapeType="1"/>
            </p:cNvSpPr>
            <p:nvPr/>
          </p:nvSpPr>
          <p:spPr bwMode="auto">
            <a:xfrm rot="-5400000">
              <a:off x="112529771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3860" name="Line 68"/>
            <p:cNvSpPr>
              <a:spLocks noChangeShapeType="1"/>
            </p:cNvSpPr>
            <p:nvPr/>
          </p:nvSpPr>
          <p:spPr bwMode="auto">
            <a:xfrm rot="-5400000">
              <a:off x="112551709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3861" name="Line 69"/>
            <p:cNvSpPr>
              <a:spLocks noChangeShapeType="1"/>
            </p:cNvSpPr>
            <p:nvPr/>
          </p:nvSpPr>
          <p:spPr bwMode="auto">
            <a:xfrm rot="-5400000">
              <a:off x="11257364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3862" name="Line 70"/>
            <p:cNvSpPr>
              <a:spLocks noChangeShapeType="1"/>
            </p:cNvSpPr>
            <p:nvPr/>
          </p:nvSpPr>
          <p:spPr bwMode="auto">
            <a:xfrm rot="-5400000">
              <a:off x="11266139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3863" name="Text Box 71"/>
          <p:cNvSpPr txBox="1">
            <a:spLocks noChangeArrowheads="1"/>
          </p:cNvSpPr>
          <p:nvPr/>
        </p:nvSpPr>
        <p:spPr bwMode="auto">
          <a:xfrm>
            <a:off x="7597330" y="4932165"/>
            <a:ext cx="10079037" cy="56880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To Seal a Zone Input a Circuit from a Zone Terminal (labelled 1, 2, 3 &amp; 4)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To a Common Terminal (labelled C) must be made with a 2K2 Resistor in Series.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64" name="Text Box 72"/>
          <p:cNvSpPr txBox="1">
            <a:spLocks noChangeArrowheads="1"/>
          </p:cNvSpPr>
          <p:nvPr/>
        </p:nvSpPr>
        <p:spPr bwMode="auto">
          <a:xfrm>
            <a:off x="434530" y="5130603"/>
            <a:ext cx="3779837" cy="19796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2K2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EOL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(End of Line)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65" name="Rectangle 73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5860605" y="10692829"/>
            <a:ext cx="2159000" cy="571500"/>
            <a:chOff x="110216775" y="113135495"/>
            <a:chExt cx="243000" cy="64191"/>
          </a:xfrm>
        </p:grpSpPr>
        <p:sp>
          <p:nvSpPr>
            <p:cNvPr id="34819" name="Oval 3"/>
            <p:cNvSpPr>
              <a:spLocks noChangeArrowheads="1"/>
            </p:cNvSpPr>
            <p:nvPr/>
          </p:nvSpPr>
          <p:spPr bwMode="auto">
            <a:xfrm>
              <a:off x="110216775" y="113144774"/>
              <a:ext cx="54000" cy="5400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20" name="Oval 4"/>
            <p:cNvSpPr>
              <a:spLocks noChangeArrowheads="1"/>
            </p:cNvSpPr>
            <p:nvPr/>
          </p:nvSpPr>
          <p:spPr bwMode="auto">
            <a:xfrm>
              <a:off x="110405775" y="113145686"/>
              <a:ext cx="54000" cy="5400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21" name="Line 5"/>
            <p:cNvSpPr>
              <a:spLocks noChangeShapeType="1"/>
            </p:cNvSpPr>
            <p:nvPr/>
          </p:nvSpPr>
          <p:spPr bwMode="auto">
            <a:xfrm>
              <a:off x="110268394" y="113170862"/>
              <a:ext cx="17999" cy="1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22" name="Line 6"/>
            <p:cNvSpPr>
              <a:spLocks noChangeShapeType="1"/>
            </p:cNvSpPr>
            <p:nvPr/>
          </p:nvSpPr>
          <p:spPr bwMode="auto">
            <a:xfrm>
              <a:off x="110387113" y="113170862"/>
              <a:ext cx="17999" cy="1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23" name="Line 7"/>
            <p:cNvSpPr>
              <a:spLocks noChangeShapeType="1"/>
            </p:cNvSpPr>
            <p:nvPr/>
          </p:nvSpPr>
          <p:spPr bwMode="auto">
            <a:xfrm flipV="1">
              <a:off x="110286393" y="113135495"/>
              <a:ext cx="101383" cy="35367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4825" name="Group 9"/>
          <p:cNvGrpSpPr>
            <a:grpSpLocks/>
          </p:cNvGrpSpPr>
          <p:nvPr/>
        </p:nvGrpSpPr>
        <p:grpSpPr bwMode="auto">
          <a:xfrm>
            <a:off x="2125217" y="685603"/>
            <a:ext cx="6804025" cy="3100387"/>
            <a:chOff x="100171950" y="104418675"/>
            <a:chExt cx="5472000" cy="2494542"/>
          </a:xfrm>
        </p:grpSpPr>
        <p:pic>
          <p:nvPicPr>
            <p:cNvPr id="34826" name="Picture 10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2929946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34827" name="Rectangle 11"/>
            <p:cNvSpPr>
              <a:spLocks noChangeArrowheads="1"/>
            </p:cNvSpPr>
            <p:nvPr/>
          </p:nvSpPr>
          <p:spPr bwMode="auto">
            <a:xfrm>
              <a:off x="101710977" y="105941851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28" name="Rectangle 12"/>
            <p:cNvSpPr>
              <a:spLocks noChangeArrowheads="1"/>
            </p:cNvSpPr>
            <p:nvPr/>
          </p:nvSpPr>
          <p:spPr bwMode="auto">
            <a:xfrm>
              <a:off x="100530535" y="105951108"/>
              <a:ext cx="1119716" cy="279929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34829" name="Group 13"/>
            <p:cNvGrpSpPr>
              <a:grpSpLocks/>
            </p:cNvGrpSpPr>
            <p:nvPr/>
          </p:nvGrpSpPr>
          <p:grpSpPr bwMode="auto">
            <a:xfrm>
              <a:off x="103521253" y="104677271"/>
              <a:ext cx="1818815" cy="1212537"/>
              <a:chOff x="32805388" y="24836908"/>
              <a:chExt cx="503994" cy="335994"/>
            </a:xfrm>
          </p:grpSpPr>
          <p:sp>
            <p:nvSpPr>
              <p:cNvPr id="34830" name="Rectangle 14"/>
              <p:cNvSpPr>
                <a:spLocks noChangeArrowheads="1"/>
              </p:cNvSpPr>
              <p:nvPr/>
            </p:nvSpPr>
            <p:spPr bwMode="auto">
              <a:xfrm>
                <a:off x="32805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1" name="Oval 15"/>
              <p:cNvSpPr>
                <a:spLocks noChangeArrowheads="1"/>
              </p:cNvSpPr>
              <p:nvPr/>
            </p:nvSpPr>
            <p:spPr bwMode="auto">
              <a:xfrm>
                <a:off x="32818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2" name="Oval 16"/>
              <p:cNvSpPr>
                <a:spLocks noChangeArrowheads="1"/>
              </p:cNvSpPr>
              <p:nvPr/>
            </p:nvSpPr>
            <p:spPr bwMode="auto">
              <a:xfrm>
                <a:off x="32986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3" name="Rectangle 17"/>
              <p:cNvSpPr>
                <a:spLocks noChangeArrowheads="1"/>
              </p:cNvSpPr>
              <p:nvPr/>
            </p:nvSpPr>
            <p:spPr bwMode="auto">
              <a:xfrm>
                <a:off x="32805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4" name="Rectangle 18"/>
              <p:cNvSpPr>
                <a:spLocks noChangeArrowheads="1"/>
              </p:cNvSpPr>
              <p:nvPr/>
            </p:nvSpPr>
            <p:spPr bwMode="auto">
              <a:xfrm>
                <a:off x="32805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5" name="Rectangle 19"/>
              <p:cNvSpPr>
                <a:spLocks noChangeArrowheads="1"/>
              </p:cNvSpPr>
              <p:nvPr/>
            </p:nvSpPr>
            <p:spPr bwMode="auto">
              <a:xfrm>
                <a:off x="32859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6" name="Rectangle 20"/>
              <p:cNvSpPr>
                <a:spLocks noChangeArrowheads="1"/>
              </p:cNvSpPr>
              <p:nvPr/>
            </p:nvSpPr>
            <p:spPr bwMode="auto">
              <a:xfrm>
                <a:off x="33027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7" name="Rectangle 21"/>
              <p:cNvSpPr>
                <a:spLocks noChangeArrowheads="1"/>
              </p:cNvSpPr>
              <p:nvPr/>
            </p:nvSpPr>
            <p:spPr bwMode="auto">
              <a:xfrm>
                <a:off x="32959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8" name="Line 22"/>
              <p:cNvSpPr>
                <a:spLocks noChangeShapeType="1"/>
              </p:cNvSpPr>
              <p:nvPr/>
            </p:nvSpPr>
            <p:spPr bwMode="auto">
              <a:xfrm flipH="1">
                <a:off x="32818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9" name="Line 23"/>
              <p:cNvSpPr>
                <a:spLocks noChangeShapeType="1"/>
              </p:cNvSpPr>
              <p:nvPr/>
            </p:nvSpPr>
            <p:spPr bwMode="auto">
              <a:xfrm flipH="1">
                <a:off x="33295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0" name="Line 24"/>
              <p:cNvSpPr>
                <a:spLocks noChangeShapeType="1"/>
              </p:cNvSpPr>
              <p:nvPr/>
            </p:nvSpPr>
            <p:spPr bwMode="auto">
              <a:xfrm flipH="1">
                <a:off x="32832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1" name="Line 25"/>
              <p:cNvSpPr>
                <a:spLocks noChangeShapeType="1"/>
              </p:cNvSpPr>
              <p:nvPr/>
            </p:nvSpPr>
            <p:spPr bwMode="auto">
              <a:xfrm>
                <a:off x="32986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2" name="Oval 26"/>
              <p:cNvSpPr>
                <a:spLocks noChangeArrowheads="1"/>
              </p:cNvSpPr>
              <p:nvPr/>
            </p:nvSpPr>
            <p:spPr bwMode="auto">
              <a:xfrm>
                <a:off x="33158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3" name="Line 27"/>
              <p:cNvSpPr>
                <a:spLocks noChangeShapeType="1"/>
              </p:cNvSpPr>
              <p:nvPr/>
            </p:nvSpPr>
            <p:spPr bwMode="auto">
              <a:xfrm flipH="1">
                <a:off x="33210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4" name="Rectangle 28"/>
              <p:cNvSpPr>
                <a:spLocks noChangeArrowheads="1"/>
              </p:cNvSpPr>
              <p:nvPr/>
            </p:nvSpPr>
            <p:spPr bwMode="auto">
              <a:xfrm>
                <a:off x="33127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5" name="Rectangle 29"/>
              <p:cNvSpPr>
                <a:spLocks noChangeArrowheads="1"/>
              </p:cNvSpPr>
              <p:nvPr/>
            </p:nvSpPr>
            <p:spPr bwMode="auto">
              <a:xfrm>
                <a:off x="33201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4846" name="Group 30"/>
            <p:cNvGrpSpPr>
              <a:grpSpLocks/>
            </p:cNvGrpSpPr>
            <p:nvPr/>
          </p:nvGrpSpPr>
          <p:grpSpPr bwMode="auto">
            <a:xfrm>
              <a:off x="101701716" y="104676499"/>
              <a:ext cx="1818814" cy="1212537"/>
              <a:chOff x="33309388" y="24836908"/>
              <a:chExt cx="503994" cy="335994"/>
            </a:xfrm>
          </p:grpSpPr>
          <p:sp>
            <p:nvSpPr>
              <p:cNvPr id="34847" name="Rectangle 31"/>
              <p:cNvSpPr>
                <a:spLocks noChangeArrowheads="1"/>
              </p:cNvSpPr>
              <p:nvPr/>
            </p:nvSpPr>
            <p:spPr bwMode="auto">
              <a:xfrm>
                <a:off x="33309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8" name="Oval 32"/>
              <p:cNvSpPr>
                <a:spLocks noChangeArrowheads="1"/>
              </p:cNvSpPr>
              <p:nvPr/>
            </p:nvSpPr>
            <p:spPr bwMode="auto">
              <a:xfrm>
                <a:off x="33322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9" name="Oval 33"/>
              <p:cNvSpPr>
                <a:spLocks noChangeArrowheads="1"/>
              </p:cNvSpPr>
              <p:nvPr/>
            </p:nvSpPr>
            <p:spPr bwMode="auto">
              <a:xfrm>
                <a:off x="33490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0" name="Rectangle 34"/>
              <p:cNvSpPr>
                <a:spLocks noChangeArrowheads="1"/>
              </p:cNvSpPr>
              <p:nvPr/>
            </p:nvSpPr>
            <p:spPr bwMode="auto">
              <a:xfrm>
                <a:off x="33309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1" name="Rectangle 35"/>
              <p:cNvSpPr>
                <a:spLocks noChangeArrowheads="1"/>
              </p:cNvSpPr>
              <p:nvPr/>
            </p:nvSpPr>
            <p:spPr bwMode="auto">
              <a:xfrm>
                <a:off x="33309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2" name="Rectangle 36"/>
              <p:cNvSpPr>
                <a:spLocks noChangeArrowheads="1"/>
              </p:cNvSpPr>
              <p:nvPr/>
            </p:nvSpPr>
            <p:spPr bwMode="auto">
              <a:xfrm>
                <a:off x="33363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3" name="Rectangle 37"/>
              <p:cNvSpPr>
                <a:spLocks noChangeArrowheads="1"/>
              </p:cNvSpPr>
              <p:nvPr/>
            </p:nvSpPr>
            <p:spPr bwMode="auto">
              <a:xfrm>
                <a:off x="33531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4" name="Rectangle 38"/>
              <p:cNvSpPr>
                <a:spLocks noChangeArrowheads="1"/>
              </p:cNvSpPr>
              <p:nvPr/>
            </p:nvSpPr>
            <p:spPr bwMode="auto">
              <a:xfrm>
                <a:off x="33463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5" name="Line 39"/>
              <p:cNvSpPr>
                <a:spLocks noChangeShapeType="1"/>
              </p:cNvSpPr>
              <p:nvPr/>
            </p:nvSpPr>
            <p:spPr bwMode="auto">
              <a:xfrm flipH="1">
                <a:off x="33322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6" name="Line 40"/>
              <p:cNvSpPr>
                <a:spLocks noChangeShapeType="1"/>
              </p:cNvSpPr>
              <p:nvPr/>
            </p:nvSpPr>
            <p:spPr bwMode="auto">
              <a:xfrm flipH="1">
                <a:off x="33799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7" name="Line 41"/>
              <p:cNvSpPr>
                <a:spLocks noChangeShapeType="1"/>
              </p:cNvSpPr>
              <p:nvPr/>
            </p:nvSpPr>
            <p:spPr bwMode="auto">
              <a:xfrm flipH="1">
                <a:off x="33336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8" name="Line 42"/>
              <p:cNvSpPr>
                <a:spLocks noChangeShapeType="1"/>
              </p:cNvSpPr>
              <p:nvPr/>
            </p:nvSpPr>
            <p:spPr bwMode="auto">
              <a:xfrm>
                <a:off x="33490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9" name="Oval 43"/>
              <p:cNvSpPr>
                <a:spLocks noChangeArrowheads="1"/>
              </p:cNvSpPr>
              <p:nvPr/>
            </p:nvSpPr>
            <p:spPr bwMode="auto">
              <a:xfrm>
                <a:off x="33662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0" name="Line 44"/>
              <p:cNvSpPr>
                <a:spLocks noChangeShapeType="1"/>
              </p:cNvSpPr>
              <p:nvPr/>
            </p:nvSpPr>
            <p:spPr bwMode="auto">
              <a:xfrm flipH="1">
                <a:off x="33714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1" name="Rectangle 45"/>
              <p:cNvSpPr>
                <a:spLocks noChangeArrowheads="1"/>
              </p:cNvSpPr>
              <p:nvPr/>
            </p:nvSpPr>
            <p:spPr bwMode="auto">
              <a:xfrm>
                <a:off x="33631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2" name="Rectangle 46"/>
              <p:cNvSpPr>
                <a:spLocks noChangeArrowheads="1"/>
              </p:cNvSpPr>
              <p:nvPr/>
            </p:nvSpPr>
            <p:spPr bwMode="auto">
              <a:xfrm>
                <a:off x="33705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4863" name="Group 47"/>
            <p:cNvGrpSpPr>
              <a:grpSpLocks/>
            </p:cNvGrpSpPr>
            <p:nvPr/>
          </p:nvGrpSpPr>
          <p:grpSpPr bwMode="auto">
            <a:xfrm>
              <a:off x="100468036" y="104665695"/>
              <a:ext cx="1234195" cy="1226494"/>
              <a:chOff x="33813379" y="24836908"/>
              <a:chExt cx="341995" cy="342000"/>
            </a:xfrm>
          </p:grpSpPr>
          <p:sp>
            <p:nvSpPr>
              <p:cNvPr id="34864" name="Rectangle 48"/>
              <p:cNvSpPr>
                <a:spLocks noChangeArrowheads="1"/>
              </p:cNvSpPr>
              <p:nvPr/>
            </p:nvSpPr>
            <p:spPr bwMode="auto">
              <a:xfrm>
                <a:off x="33813379" y="24836908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5" name="Oval 49"/>
              <p:cNvSpPr>
                <a:spLocks noChangeArrowheads="1"/>
              </p:cNvSpPr>
              <p:nvPr/>
            </p:nvSpPr>
            <p:spPr bwMode="auto">
              <a:xfrm>
                <a:off x="33827056" y="24953185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6" name="Oval 50"/>
              <p:cNvSpPr>
                <a:spLocks noChangeArrowheads="1"/>
              </p:cNvSpPr>
              <p:nvPr/>
            </p:nvSpPr>
            <p:spPr bwMode="auto">
              <a:xfrm>
                <a:off x="33998054" y="24953185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7" name="Rectangle 51"/>
              <p:cNvSpPr>
                <a:spLocks noChangeArrowheads="1"/>
              </p:cNvSpPr>
              <p:nvPr/>
            </p:nvSpPr>
            <p:spPr bwMode="auto">
              <a:xfrm>
                <a:off x="33813380" y="24836908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8" name="Rectangle 52"/>
              <p:cNvSpPr>
                <a:spLocks noChangeArrowheads="1"/>
              </p:cNvSpPr>
              <p:nvPr/>
            </p:nvSpPr>
            <p:spPr bwMode="auto">
              <a:xfrm>
                <a:off x="33813379" y="25131025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9" name="Rectangle 53"/>
              <p:cNvSpPr>
                <a:spLocks noChangeArrowheads="1"/>
              </p:cNvSpPr>
              <p:nvPr/>
            </p:nvSpPr>
            <p:spPr bwMode="auto">
              <a:xfrm>
                <a:off x="33868097" y="24843745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0" name="Rectangle 54"/>
              <p:cNvSpPr>
                <a:spLocks noChangeArrowheads="1"/>
              </p:cNvSpPr>
              <p:nvPr/>
            </p:nvSpPr>
            <p:spPr bwMode="auto">
              <a:xfrm>
                <a:off x="34039094" y="24843748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1" name="Rectangle 55"/>
              <p:cNvSpPr>
                <a:spLocks noChangeArrowheads="1"/>
              </p:cNvSpPr>
              <p:nvPr/>
            </p:nvSpPr>
            <p:spPr bwMode="auto">
              <a:xfrm>
                <a:off x="33970694" y="25131025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2" name="Line 56"/>
              <p:cNvSpPr>
                <a:spLocks noChangeShapeType="1"/>
              </p:cNvSpPr>
              <p:nvPr/>
            </p:nvSpPr>
            <p:spPr bwMode="auto">
              <a:xfrm>
                <a:off x="33827055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3" name="Line 57"/>
              <p:cNvSpPr>
                <a:spLocks noChangeShapeType="1"/>
              </p:cNvSpPr>
              <p:nvPr/>
            </p:nvSpPr>
            <p:spPr bwMode="auto">
              <a:xfrm>
                <a:off x="34141691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4" name="Line 58"/>
              <p:cNvSpPr>
                <a:spLocks noChangeShapeType="1"/>
              </p:cNvSpPr>
              <p:nvPr/>
            </p:nvSpPr>
            <p:spPr bwMode="auto">
              <a:xfrm flipH="1">
                <a:off x="33840735" y="24987382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5" name="Line 59"/>
              <p:cNvSpPr>
                <a:spLocks noChangeShapeType="1"/>
              </p:cNvSpPr>
              <p:nvPr/>
            </p:nvSpPr>
            <p:spPr bwMode="auto">
              <a:xfrm>
                <a:off x="33998053" y="25007905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4876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10314561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77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103740463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78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10496515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79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100542797" y="105941460"/>
              <a:ext cx="434048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80" name="WordArt 64"/>
            <p:cNvSpPr>
              <a:spLocks noChangeArrowheads="1" noChangeShapeType="1" noTextEdit="1"/>
            </p:cNvSpPr>
            <p:nvPr/>
          </p:nvSpPr>
          <p:spPr bwMode="auto">
            <a:xfrm>
              <a:off x="101161324" y="105946353"/>
              <a:ext cx="392111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81" name="WordArt 65"/>
            <p:cNvSpPr>
              <a:spLocks noChangeArrowheads="1" noChangeShapeType="1" noTextEdit="1"/>
            </p:cNvSpPr>
            <p:nvPr/>
          </p:nvSpPr>
          <p:spPr bwMode="auto">
            <a:xfrm>
              <a:off x="101935081" y="105945434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82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102527349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83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104360518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34884" name="Line 68"/>
          <p:cNvSpPr>
            <a:spLocks noChangeShapeType="1"/>
          </p:cNvSpPr>
          <p:nvPr/>
        </p:nvSpPr>
        <p:spPr bwMode="auto">
          <a:xfrm>
            <a:off x="4255642" y="2362003"/>
            <a:ext cx="0" cy="865547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85" name="Line 69"/>
          <p:cNvSpPr>
            <a:spLocks noChangeShapeType="1"/>
          </p:cNvSpPr>
          <p:nvPr/>
        </p:nvSpPr>
        <p:spPr bwMode="auto">
          <a:xfrm>
            <a:off x="5336730" y="2333428"/>
            <a:ext cx="0" cy="23114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86" name="Line 70"/>
          <p:cNvSpPr>
            <a:spLocks noChangeShapeType="1"/>
          </p:cNvSpPr>
          <p:nvPr/>
        </p:nvSpPr>
        <p:spPr bwMode="auto">
          <a:xfrm rot="16200000">
            <a:off x="7417149" y="2592984"/>
            <a:ext cx="0" cy="4103687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87" name="Line 71"/>
          <p:cNvSpPr>
            <a:spLocks noChangeShapeType="1"/>
          </p:cNvSpPr>
          <p:nvPr/>
        </p:nvSpPr>
        <p:spPr bwMode="auto">
          <a:xfrm rot="16200000">
            <a:off x="8749061" y="10295160"/>
            <a:ext cx="0" cy="14398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88" name="Line 72"/>
          <p:cNvSpPr>
            <a:spLocks noChangeShapeType="1"/>
          </p:cNvSpPr>
          <p:nvPr/>
        </p:nvSpPr>
        <p:spPr bwMode="auto">
          <a:xfrm rot="16200000">
            <a:off x="4860542" y="6877012"/>
            <a:ext cx="0" cy="64807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89" name="Line 73"/>
          <p:cNvSpPr>
            <a:spLocks noChangeShapeType="1"/>
          </p:cNvSpPr>
          <p:nvPr/>
        </p:nvSpPr>
        <p:spPr bwMode="auto">
          <a:xfrm>
            <a:off x="9433049" y="4644828"/>
            <a:ext cx="0" cy="399638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96" name="Text Box 80"/>
          <p:cNvSpPr txBox="1">
            <a:spLocks noChangeArrowheads="1"/>
          </p:cNvSpPr>
          <p:nvPr/>
        </p:nvSpPr>
        <p:spPr bwMode="auto">
          <a:xfrm>
            <a:off x="5077148" y="9433297"/>
            <a:ext cx="3779837" cy="19796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Normally Open Alarm Contacts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98" name="Line 82"/>
          <p:cNvSpPr>
            <a:spLocks noChangeShapeType="1"/>
          </p:cNvSpPr>
          <p:nvPr/>
        </p:nvSpPr>
        <p:spPr bwMode="auto">
          <a:xfrm rot="-5400000">
            <a:off x="5043836" y="10177685"/>
            <a:ext cx="0" cy="164941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99" name="Rectangle 83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4" name="Line 72"/>
          <p:cNvSpPr>
            <a:spLocks noChangeShapeType="1"/>
          </p:cNvSpPr>
          <p:nvPr/>
        </p:nvSpPr>
        <p:spPr bwMode="auto">
          <a:xfrm rot="16200000">
            <a:off x="2124237" y="4788781"/>
            <a:ext cx="4824536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5" name="Line 72"/>
          <p:cNvSpPr>
            <a:spLocks noChangeShapeType="1"/>
          </p:cNvSpPr>
          <p:nvPr/>
        </p:nvSpPr>
        <p:spPr bwMode="auto">
          <a:xfrm rot="16200000">
            <a:off x="2772309" y="4788781"/>
            <a:ext cx="4824536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34890" name="Group 74"/>
          <p:cNvGrpSpPr>
            <a:grpSpLocks/>
          </p:cNvGrpSpPr>
          <p:nvPr/>
        </p:nvGrpSpPr>
        <p:grpSpPr bwMode="auto">
          <a:xfrm rot="5400000">
            <a:off x="4206131" y="5502425"/>
            <a:ext cx="2016125" cy="804862"/>
            <a:chOff x="112524871" y="112921296"/>
            <a:chExt cx="225663" cy="90000"/>
          </a:xfrm>
        </p:grpSpPr>
        <p:sp>
          <p:nvSpPr>
            <p:cNvPr id="34891" name="AutoShape 75"/>
            <p:cNvSpPr>
              <a:spLocks noChangeArrowheads="1"/>
            </p:cNvSpPr>
            <p:nvPr/>
          </p:nvSpPr>
          <p:spPr bwMode="auto">
            <a:xfrm>
              <a:off x="112524871" y="112921296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92" name="Line 76"/>
            <p:cNvSpPr>
              <a:spLocks noChangeShapeType="1"/>
            </p:cNvSpPr>
            <p:nvPr/>
          </p:nvSpPr>
          <p:spPr bwMode="auto">
            <a:xfrm rot="-5400000">
              <a:off x="112529771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93" name="Line 77"/>
            <p:cNvSpPr>
              <a:spLocks noChangeShapeType="1"/>
            </p:cNvSpPr>
            <p:nvPr/>
          </p:nvSpPr>
          <p:spPr bwMode="auto">
            <a:xfrm rot="-5400000">
              <a:off x="112551709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94" name="Line 78"/>
            <p:cNvSpPr>
              <a:spLocks noChangeShapeType="1"/>
            </p:cNvSpPr>
            <p:nvPr/>
          </p:nvSpPr>
          <p:spPr bwMode="auto">
            <a:xfrm rot="-5400000">
              <a:off x="11257364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95" name="Line 79"/>
            <p:cNvSpPr>
              <a:spLocks noChangeShapeType="1"/>
            </p:cNvSpPr>
            <p:nvPr/>
          </p:nvSpPr>
          <p:spPr bwMode="auto">
            <a:xfrm rot="-5400000">
              <a:off x="11266139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pic>
        <p:nvPicPr>
          <p:cNvPr id="86" name="Picture 85" descr="RED CRO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81321" y="2016473"/>
            <a:ext cx="4032448" cy="4032448"/>
          </a:xfrm>
          <a:prstGeom prst="rect">
            <a:avLst/>
          </a:prstGeom>
        </p:spPr>
      </p:pic>
      <p:sp>
        <p:nvSpPr>
          <p:cNvPr id="87" name="Text Box 80"/>
          <p:cNvSpPr txBox="1">
            <a:spLocks noChangeArrowheads="1"/>
          </p:cNvSpPr>
          <p:nvPr/>
        </p:nvSpPr>
        <p:spPr bwMode="auto">
          <a:xfrm>
            <a:off x="11449273" y="6192937"/>
            <a:ext cx="5219997" cy="19796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Never fit the </a:t>
            </a:r>
            <a:r>
              <a:rPr lang="en-NZ" sz="4400" b="1" dirty="0" err="1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EOL</a:t>
            </a:r>
            <a:r>
              <a:rPr lang="en-NZ" sz="44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 at the panel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4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11017225" y="8713217"/>
            <a:ext cx="105851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If there is a break in the cable, the system will not be able to detect the fault 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Line 73"/>
          <p:cNvSpPr>
            <a:spLocks noChangeShapeType="1"/>
          </p:cNvSpPr>
          <p:nvPr/>
        </p:nvSpPr>
        <p:spPr bwMode="auto">
          <a:xfrm>
            <a:off x="9433049" y="9109323"/>
            <a:ext cx="0" cy="19081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cxnSp>
        <p:nvCxnSpPr>
          <p:cNvPr id="91" name="Straight Connector 90"/>
          <p:cNvCxnSpPr/>
          <p:nvPr/>
        </p:nvCxnSpPr>
        <p:spPr>
          <a:xfrm>
            <a:off x="9145017" y="8713217"/>
            <a:ext cx="720080" cy="360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9145017" y="8713217"/>
            <a:ext cx="720080" cy="360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860605" y="7956353"/>
            <a:ext cx="2159000" cy="571500"/>
            <a:chOff x="110216775" y="113135495"/>
            <a:chExt cx="243000" cy="64191"/>
          </a:xfrm>
        </p:grpSpPr>
        <p:sp>
          <p:nvSpPr>
            <p:cNvPr id="34819" name="Oval 3"/>
            <p:cNvSpPr>
              <a:spLocks noChangeArrowheads="1"/>
            </p:cNvSpPr>
            <p:nvPr/>
          </p:nvSpPr>
          <p:spPr bwMode="auto">
            <a:xfrm>
              <a:off x="110216775" y="113144774"/>
              <a:ext cx="54000" cy="5400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20" name="Oval 4"/>
            <p:cNvSpPr>
              <a:spLocks noChangeArrowheads="1"/>
            </p:cNvSpPr>
            <p:nvPr/>
          </p:nvSpPr>
          <p:spPr bwMode="auto">
            <a:xfrm>
              <a:off x="110405775" y="113145686"/>
              <a:ext cx="54000" cy="5400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21" name="Line 5"/>
            <p:cNvSpPr>
              <a:spLocks noChangeShapeType="1"/>
            </p:cNvSpPr>
            <p:nvPr/>
          </p:nvSpPr>
          <p:spPr bwMode="auto">
            <a:xfrm>
              <a:off x="110268394" y="113170862"/>
              <a:ext cx="17999" cy="1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22" name="Line 6"/>
            <p:cNvSpPr>
              <a:spLocks noChangeShapeType="1"/>
            </p:cNvSpPr>
            <p:nvPr/>
          </p:nvSpPr>
          <p:spPr bwMode="auto">
            <a:xfrm>
              <a:off x="110387113" y="113170862"/>
              <a:ext cx="17999" cy="1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23" name="Line 7"/>
            <p:cNvSpPr>
              <a:spLocks noChangeShapeType="1"/>
            </p:cNvSpPr>
            <p:nvPr/>
          </p:nvSpPr>
          <p:spPr bwMode="auto">
            <a:xfrm flipV="1">
              <a:off x="110286393" y="113135495"/>
              <a:ext cx="101383" cy="35367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125217" y="685603"/>
            <a:ext cx="6804025" cy="3100387"/>
            <a:chOff x="100171950" y="104418675"/>
            <a:chExt cx="5472000" cy="2494542"/>
          </a:xfrm>
        </p:grpSpPr>
        <p:pic>
          <p:nvPicPr>
            <p:cNvPr id="34826" name="Picture 10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2929946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34827" name="Rectangle 11"/>
            <p:cNvSpPr>
              <a:spLocks noChangeArrowheads="1"/>
            </p:cNvSpPr>
            <p:nvPr/>
          </p:nvSpPr>
          <p:spPr bwMode="auto">
            <a:xfrm>
              <a:off x="101710977" y="105941851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28" name="Rectangle 12"/>
            <p:cNvSpPr>
              <a:spLocks noChangeArrowheads="1"/>
            </p:cNvSpPr>
            <p:nvPr/>
          </p:nvSpPr>
          <p:spPr bwMode="auto">
            <a:xfrm>
              <a:off x="100530535" y="105951108"/>
              <a:ext cx="1119716" cy="279929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103521253" y="104677271"/>
              <a:ext cx="1818815" cy="1212537"/>
              <a:chOff x="32805388" y="24836908"/>
              <a:chExt cx="503994" cy="335994"/>
            </a:xfrm>
          </p:grpSpPr>
          <p:sp>
            <p:nvSpPr>
              <p:cNvPr id="34830" name="Rectangle 14"/>
              <p:cNvSpPr>
                <a:spLocks noChangeArrowheads="1"/>
              </p:cNvSpPr>
              <p:nvPr/>
            </p:nvSpPr>
            <p:spPr bwMode="auto">
              <a:xfrm>
                <a:off x="32805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1" name="Oval 15"/>
              <p:cNvSpPr>
                <a:spLocks noChangeArrowheads="1"/>
              </p:cNvSpPr>
              <p:nvPr/>
            </p:nvSpPr>
            <p:spPr bwMode="auto">
              <a:xfrm>
                <a:off x="32818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2" name="Oval 16"/>
              <p:cNvSpPr>
                <a:spLocks noChangeArrowheads="1"/>
              </p:cNvSpPr>
              <p:nvPr/>
            </p:nvSpPr>
            <p:spPr bwMode="auto">
              <a:xfrm>
                <a:off x="32986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3" name="Rectangle 17"/>
              <p:cNvSpPr>
                <a:spLocks noChangeArrowheads="1"/>
              </p:cNvSpPr>
              <p:nvPr/>
            </p:nvSpPr>
            <p:spPr bwMode="auto">
              <a:xfrm>
                <a:off x="32805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4" name="Rectangle 18"/>
              <p:cNvSpPr>
                <a:spLocks noChangeArrowheads="1"/>
              </p:cNvSpPr>
              <p:nvPr/>
            </p:nvSpPr>
            <p:spPr bwMode="auto">
              <a:xfrm>
                <a:off x="32805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5" name="Rectangle 19"/>
              <p:cNvSpPr>
                <a:spLocks noChangeArrowheads="1"/>
              </p:cNvSpPr>
              <p:nvPr/>
            </p:nvSpPr>
            <p:spPr bwMode="auto">
              <a:xfrm>
                <a:off x="32859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6" name="Rectangle 20"/>
              <p:cNvSpPr>
                <a:spLocks noChangeArrowheads="1"/>
              </p:cNvSpPr>
              <p:nvPr/>
            </p:nvSpPr>
            <p:spPr bwMode="auto">
              <a:xfrm>
                <a:off x="33027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7" name="Rectangle 21"/>
              <p:cNvSpPr>
                <a:spLocks noChangeArrowheads="1"/>
              </p:cNvSpPr>
              <p:nvPr/>
            </p:nvSpPr>
            <p:spPr bwMode="auto">
              <a:xfrm>
                <a:off x="32959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8" name="Line 22"/>
              <p:cNvSpPr>
                <a:spLocks noChangeShapeType="1"/>
              </p:cNvSpPr>
              <p:nvPr/>
            </p:nvSpPr>
            <p:spPr bwMode="auto">
              <a:xfrm flipH="1">
                <a:off x="32818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39" name="Line 23"/>
              <p:cNvSpPr>
                <a:spLocks noChangeShapeType="1"/>
              </p:cNvSpPr>
              <p:nvPr/>
            </p:nvSpPr>
            <p:spPr bwMode="auto">
              <a:xfrm flipH="1">
                <a:off x="33295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0" name="Line 24"/>
              <p:cNvSpPr>
                <a:spLocks noChangeShapeType="1"/>
              </p:cNvSpPr>
              <p:nvPr/>
            </p:nvSpPr>
            <p:spPr bwMode="auto">
              <a:xfrm flipH="1">
                <a:off x="32832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1" name="Line 25"/>
              <p:cNvSpPr>
                <a:spLocks noChangeShapeType="1"/>
              </p:cNvSpPr>
              <p:nvPr/>
            </p:nvSpPr>
            <p:spPr bwMode="auto">
              <a:xfrm>
                <a:off x="32986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2" name="Oval 26"/>
              <p:cNvSpPr>
                <a:spLocks noChangeArrowheads="1"/>
              </p:cNvSpPr>
              <p:nvPr/>
            </p:nvSpPr>
            <p:spPr bwMode="auto">
              <a:xfrm>
                <a:off x="33158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3" name="Line 27"/>
              <p:cNvSpPr>
                <a:spLocks noChangeShapeType="1"/>
              </p:cNvSpPr>
              <p:nvPr/>
            </p:nvSpPr>
            <p:spPr bwMode="auto">
              <a:xfrm flipH="1">
                <a:off x="33210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4" name="Rectangle 28"/>
              <p:cNvSpPr>
                <a:spLocks noChangeArrowheads="1"/>
              </p:cNvSpPr>
              <p:nvPr/>
            </p:nvSpPr>
            <p:spPr bwMode="auto">
              <a:xfrm>
                <a:off x="33127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5" name="Rectangle 29"/>
              <p:cNvSpPr>
                <a:spLocks noChangeArrowheads="1"/>
              </p:cNvSpPr>
              <p:nvPr/>
            </p:nvSpPr>
            <p:spPr bwMode="auto">
              <a:xfrm>
                <a:off x="33201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5" name="Group 30"/>
            <p:cNvGrpSpPr>
              <a:grpSpLocks/>
            </p:cNvGrpSpPr>
            <p:nvPr/>
          </p:nvGrpSpPr>
          <p:grpSpPr bwMode="auto">
            <a:xfrm>
              <a:off x="101701716" y="104676499"/>
              <a:ext cx="1818814" cy="1212537"/>
              <a:chOff x="33309388" y="24836908"/>
              <a:chExt cx="503994" cy="335994"/>
            </a:xfrm>
          </p:grpSpPr>
          <p:sp>
            <p:nvSpPr>
              <p:cNvPr id="34847" name="Rectangle 31"/>
              <p:cNvSpPr>
                <a:spLocks noChangeArrowheads="1"/>
              </p:cNvSpPr>
              <p:nvPr/>
            </p:nvSpPr>
            <p:spPr bwMode="auto">
              <a:xfrm>
                <a:off x="33309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8" name="Oval 32"/>
              <p:cNvSpPr>
                <a:spLocks noChangeArrowheads="1"/>
              </p:cNvSpPr>
              <p:nvPr/>
            </p:nvSpPr>
            <p:spPr bwMode="auto">
              <a:xfrm>
                <a:off x="33322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49" name="Oval 33"/>
              <p:cNvSpPr>
                <a:spLocks noChangeArrowheads="1"/>
              </p:cNvSpPr>
              <p:nvPr/>
            </p:nvSpPr>
            <p:spPr bwMode="auto">
              <a:xfrm>
                <a:off x="33490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0" name="Rectangle 34"/>
              <p:cNvSpPr>
                <a:spLocks noChangeArrowheads="1"/>
              </p:cNvSpPr>
              <p:nvPr/>
            </p:nvSpPr>
            <p:spPr bwMode="auto">
              <a:xfrm>
                <a:off x="33309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1" name="Rectangle 35"/>
              <p:cNvSpPr>
                <a:spLocks noChangeArrowheads="1"/>
              </p:cNvSpPr>
              <p:nvPr/>
            </p:nvSpPr>
            <p:spPr bwMode="auto">
              <a:xfrm>
                <a:off x="33309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2" name="Rectangle 36"/>
              <p:cNvSpPr>
                <a:spLocks noChangeArrowheads="1"/>
              </p:cNvSpPr>
              <p:nvPr/>
            </p:nvSpPr>
            <p:spPr bwMode="auto">
              <a:xfrm>
                <a:off x="33363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3" name="Rectangle 37"/>
              <p:cNvSpPr>
                <a:spLocks noChangeArrowheads="1"/>
              </p:cNvSpPr>
              <p:nvPr/>
            </p:nvSpPr>
            <p:spPr bwMode="auto">
              <a:xfrm>
                <a:off x="33531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4" name="Rectangle 38"/>
              <p:cNvSpPr>
                <a:spLocks noChangeArrowheads="1"/>
              </p:cNvSpPr>
              <p:nvPr/>
            </p:nvSpPr>
            <p:spPr bwMode="auto">
              <a:xfrm>
                <a:off x="33463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5" name="Line 39"/>
              <p:cNvSpPr>
                <a:spLocks noChangeShapeType="1"/>
              </p:cNvSpPr>
              <p:nvPr/>
            </p:nvSpPr>
            <p:spPr bwMode="auto">
              <a:xfrm flipH="1">
                <a:off x="33322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6" name="Line 40"/>
              <p:cNvSpPr>
                <a:spLocks noChangeShapeType="1"/>
              </p:cNvSpPr>
              <p:nvPr/>
            </p:nvSpPr>
            <p:spPr bwMode="auto">
              <a:xfrm flipH="1">
                <a:off x="33799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7" name="Line 41"/>
              <p:cNvSpPr>
                <a:spLocks noChangeShapeType="1"/>
              </p:cNvSpPr>
              <p:nvPr/>
            </p:nvSpPr>
            <p:spPr bwMode="auto">
              <a:xfrm flipH="1">
                <a:off x="33336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8" name="Line 42"/>
              <p:cNvSpPr>
                <a:spLocks noChangeShapeType="1"/>
              </p:cNvSpPr>
              <p:nvPr/>
            </p:nvSpPr>
            <p:spPr bwMode="auto">
              <a:xfrm>
                <a:off x="33490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59" name="Oval 43"/>
              <p:cNvSpPr>
                <a:spLocks noChangeArrowheads="1"/>
              </p:cNvSpPr>
              <p:nvPr/>
            </p:nvSpPr>
            <p:spPr bwMode="auto">
              <a:xfrm>
                <a:off x="33662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0" name="Line 44"/>
              <p:cNvSpPr>
                <a:spLocks noChangeShapeType="1"/>
              </p:cNvSpPr>
              <p:nvPr/>
            </p:nvSpPr>
            <p:spPr bwMode="auto">
              <a:xfrm flipH="1">
                <a:off x="33714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1" name="Rectangle 45"/>
              <p:cNvSpPr>
                <a:spLocks noChangeArrowheads="1"/>
              </p:cNvSpPr>
              <p:nvPr/>
            </p:nvSpPr>
            <p:spPr bwMode="auto">
              <a:xfrm>
                <a:off x="33631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2" name="Rectangle 46"/>
              <p:cNvSpPr>
                <a:spLocks noChangeArrowheads="1"/>
              </p:cNvSpPr>
              <p:nvPr/>
            </p:nvSpPr>
            <p:spPr bwMode="auto">
              <a:xfrm>
                <a:off x="33705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47"/>
            <p:cNvGrpSpPr>
              <a:grpSpLocks/>
            </p:cNvGrpSpPr>
            <p:nvPr/>
          </p:nvGrpSpPr>
          <p:grpSpPr bwMode="auto">
            <a:xfrm>
              <a:off x="100468036" y="104665695"/>
              <a:ext cx="1234195" cy="1226494"/>
              <a:chOff x="33813379" y="24836908"/>
              <a:chExt cx="341995" cy="342000"/>
            </a:xfrm>
          </p:grpSpPr>
          <p:sp>
            <p:nvSpPr>
              <p:cNvPr id="34864" name="Rectangle 48"/>
              <p:cNvSpPr>
                <a:spLocks noChangeArrowheads="1"/>
              </p:cNvSpPr>
              <p:nvPr/>
            </p:nvSpPr>
            <p:spPr bwMode="auto">
              <a:xfrm>
                <a:off x="33813379" y="24836908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5" name="Oval 49"/>
              <p:cNvSpPr>
                <a:spLocks noChangeArrowheads="1"/>
              </p:cNvSpPr>
              <p:nvPr/>
            </p:nvSpPr>
            <p:spPr bwMode="auto">
              <a:xfrm>
                <a:off x="33827056" y="24953185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6" name="Oval 50"/>
              <p:cNvSpPr>
                <a:spLocks noChangeArrowheads="1"/>
              </p:cNvSpPr>
              <p:nvPr/>
            </p:nvSpPr>
            <p:spPr bwMode="auto">
              <a:xfrm>
                <a:off x="33998054" y="24953185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7" name="Rectangle 51"/>
              <p:cNvSpPr>
                <a:spLocks noChangeArrowheads="1"/>
              </p:cNvSpPr>
              <p:nvPr/>
            </p:nvSpPr>
            <p:spPr bwMode="auto">
              <a:xfrm>
                <a:off x="33813380" y="24836908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8" name="Rectangle 52"/>
              <p:cNvSpPr>
                <a:spLocks noChangeArrowheads="1"/>
              </p:cNvSpPr>
              <p:nvPr/>
            </p:nvSpPr>
            <p:spPr bwMode="auto">
              <a:xfrm>
                <a:off x="33813379" y="25131025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69" name="Rectangle 53"/>
              <p:cNvSpPr>
                <a:spLocks noChangeArrowheads="1"/>
              </p:cNvSpPr>
              <p:nvPr/>
            </p:nvSpPr>
            <p:spPr bwMode="auto">
              <a:xfrm>
                <a:off x="33868097" y="24843745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0" name="Rectangle 54"/>
              <p:cNvSpPr>
                <a:spLocks noChangeArrowheads="1"/>
              </p:cNvSpPr>
              <p:nvPr/>
            </p:nvSpPr>
            <p:spPr bwMode="auto">
              <a:xfrm>
                <a:off x="34039094" y="24843748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1" name="Rectangle 55"/>
              <p:cNvSpPr>
                <a:spLocks noChangeArrowheads="1"/>
              </p:cNvSpPr>
              <p:nvPr/>
            </p:nvSpPr>
            <p:spPr bwMode="auto">
              <a:xfrm>
                <a:off x="33970694" y="25131025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2" name="Line 56"/>
              <p:cNvSpPr>
                <a:spLocks noChangeShapeType="1"/>
              </p:cNvSpPr>
              <p:nvPr/>
            </p:nvSpPr>
            <p:spPr bwMode="auto">
              <a:xfrm>
                <a:off x="33827055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3" name="Line 57"/>
              <p:cNvSpPr>
                <a:spLocks noChangeShapeType="1"/>
              </p:cNvSpPr>
              <p:nvPr/>
            </p:nvSpPr>
            <p:spPr bwMode="auto">
              <a:xfrm>
                <a:off x="34141691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4" name="Line 58"/>
              <p:cNvSpPr>
                <a:spLocks noChangeShapeType="1"/>
              </p:cNvSpPr>
              <p:nvPr/>
            </p:nvSpPr>
            <p:spPr bwMode="auto">
              <a:xfrm flipH="1">
                <a:off x="33840735" y="24987382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875" name="Line 59"/>
              <p:cNvSpPr>
                <a:spLocks noChangeShapeType="1"/>
              </p:cNvSpPr>
              <p:nvPr/>
            </p:nvSpPr>
            <p:spPr bwMode="auto">
              <a:xfrm>
                <a:off x="33998053" y="25007905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4876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10314561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77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103740463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78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10496515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79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100542797" y="105941460"/>
              <a:ext cx="434048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80" name="WordArt 64"/>
            <p:cNvSpPr>
              <a:spLocks noChangeArrowheads="1" noChangeShapeType="1" noTextEdit="1"/>
            </p:cNvSpPr>
            <p:nvPr/>
          </p:nvSpPr>
          <p:spPr bwMode="auto">
            <a:xfrm>
              <a:off x="101161324" y="105946353"/>
              <a:ext cx="392111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81" name="WordArt 65"/>
            <p:cNvSpPr>
              <a:spLocks noChangeArrowheads="1" noChangeShapeType="1" noTextEdit="1"/>
            </p:cNvSpPr>
            <p:nvPr/>
          </p:nvSpPr>
          <p:spPr bwMode="auto">
            <a:xfrm>
              <a:off x="101935081" y="105945434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82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102527349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4883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104360518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34884" name="Line 68"/>
          <p:cNvSpPr>
            <a:spLocks noChangeShapeType="1"/>
          </p:cNvSpPr>
          <p:nvPr/>
        </p:nvSpPr>
        <p:spPr bwMode="auto">
          <a:xfrm>
            <a:off x="4255642" y="2362003"/>
            <a:ext cx="0" cy="7539037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85" name="Line 69"/>
          <p:cNvSpPr>
            <a:spLocks noChangeShapeType="1"/>
          </p:cNvSpPr>
          <p:nvPr/>
        </p:nvSpPr>
        <p:spPr bwMode="auto">
          <a:xfrm>
            <a:off x="5336730" y="2333428"/>
            <a:ext cx="0" cy="23114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86" name="Line 70"/>
          <p:cNvSpPr>
            <a:spLocks noChangeShapeType="1"/>
          </p:cNvSpPr>
          <p:nvPr/>
        </p:nvSpPr>
        <p:spPr bwMode="auto">
          <a:xfrm rot="16200000">
            <a:off x="7417149" y="2592984"/>
            <a:ext cx="0" cy="4103687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87" name="Line 71"/>
          <p:cNvSpPr>
            <a:spLocks noChangeShapeType="1"/>
          </p:cNvSpPr>
          <p:nvPr/>
        </p:nvSpPr>
        <p:spPr bwMode="auto">
          <a:xfrm rot="16200000">
            <a:off x="8749061" y="7558684"/>
            <a:ext cx="0" cy="14398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88" name="Line 72"/>
          <p:cNvSpPr>
            <a:spLocks noChangeShapeType="1"/>
          </p:cNvSpPr>
          <p:nvPr/>
        </p:nvSpPr>
        <p:spPr bwMode="auto">
          <a:xfrm rot="16200000">
            <a:off x="6876605" y="7308652"/>
            <a:ext cx="0" cy="51847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89" name="Line 73"/>
          <p:cNvSpPr>
            <a:spLocks noChangeShapeType="1"/>
          </p:cNvSpPr>
          <p:nvPr/>
        </p:nvSpPr>
        <p:spPr bwMode="auto">
          <a:xfrm>
            <a:off x="9468992" y="4644828"/>
            <a:ext cx="0" cy="525621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7" name="Group 74"/>
          <p:cNvGrpSpPr>
            <a:grpSpLocks/>
          </p:cNvGrpSpPr>
          <p:nvPr/>
        </p:nvGrpSpPr>
        <p:grpSpPr bwMode="auto">
          <a:xfrm>
            <a:off x="5962205" y="9540678"/>
            <a:ext cx="2016125" cy="804862"/>
            <a:chOff x="112524871" y="112921296"/>
            <a:chExt cx="225663" cy="90000"/>
          </a:xfrm>
        </p:grpSpPr>
        <p:sp>
          <p:nvSpPr>
            <p:cNvPr id="34891" name="AutoShape 75"/>
            <p:cNvSpPr>
              <a:spLocks noChangeArrowheads="1"/>
            </p:cNvSpPr>
            <p:nvPr/>
          </p:nvSpPr>
          <p:spPr bwMode="auto">
            <a:xfrm>
              <a:off x="112524871" y="112921296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92" name="Line 76"/>
            <p:cNvSpPr>
              <a:spLocks noChangeShapeType="1"/>
            </p:cNvSpPr>
            <p:nvPr/>
          </p:nvSpPr>
          <p:spPr bwMode="auto">
            <a:xfrm rot="-5400000">
              <a:off x="112529771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93" name="Line 77"/>
            <p:cNvSpPr>
              <a:spLocks noChangeShapeType="1"/>
            </p:cNvSpPr>
            <p:nvPr/>
          </p:nvSpPr>
          <p:spPr bwMode="auto">
            <a:xfrm rot="-5400000">
              <a:off x="112551709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94" name="Line 78"/>
            <p:cNvSpPr>
              <a:spLocks noChangeShapeType="1"/>
            </p:cNvSpPr>
            <p:nvPr/>
          </p:nvSpPr>
          <p:spPr bwMode="auto">
            <a:xfrm rot="-5400000">
              <a:off x="11257364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4895" name="Line 79"/>
            <p:cNvSpPr>
              <a:spLocks noChangeShapeType="1"/>
            </p:cNvSpPr>
            <p:nvPr/>
          </p:nvSpPr>
          <p:spPr bwMode="auto">
            <a:xfrm rot="-5400000">
              <a:off x="11266139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4896" name="Text Box 80"/>
          <p:cNvSpPr txBox="1">
            <a:spLocks noChangeArrowheads="1"/>
          </p:cNvSpPr>
          <p:nvPr/>
        </p:nvSpPr>
        <p:spPr bwMode="auto">
          <a:xfrm>
            <a:off x="5114480" y="6527603"/>
            <a:ext cx="3779837" cy="19796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Normally Open Alarm Contacts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97" name="Text Box 81"/>
          <p:cNvSpPr txBox="1">
            <a:spLocks noChangeArrowheads="1"/>
          </p:cNvSpPr>
          <p:nvPr/>
        </p:nvSpPr>
        <p:spPr bwMode="auto">
          <a:xfrm>
            <a:off x="5100192" y="10301090"/>
            <a:ext cx="3779838" cy="19796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2K2 EOL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(End of Line)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98" name="Line 82"/>
          <p:cNvSpPr>
            <a:spLocks noChangeShapeType="1"/>
          </p:cNvSpPr>
          <p:nvPr/>
        </p:nvSpPr>
        <p:spPr bwMode="auto">
          <a:xfrm rot="-5400000">
            <a:off x="5043836" y="7441209"/>
            <a:ext cx="0" cy="164941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4899" name="Rectangle 83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5843" name="Group 3"/>
          <p:cNvGrpSpPr>
            <a:grpSpLocks/>
          </p:cNvGrpSpPr>
          <p:nvPr/>
        </p:nvGrpSpPr>
        <p:grpSpPr bwMode="auto">
          <a:xfrm>
            <a:off x="2125217" y="685603"/>
            <a:ext cx="6804025" cy="3100387"/>
            <a:chOff x="100171950" y="104418675"/>
            <a:chExt cx="5472000" cy="2494542"/>
          </a:xfrm>
        </p:grpSpPr>
        <p:pic>
          <p:nvPicPr>
            <p:cNvPr id="35844" name="Picture 4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2929946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35845" name="Rectangle 5"/>
            <p:cNvSpPr>
              <a:spLocks noChangeArrowheads="1"/>
            </p:cNvSpPr>
            <p:nvPr/>
          </p:nvSpPr>
          <p:spPr bwMode="auto">
            <a:xfrm>
              <a:off x="101710977" y="105941851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5846" name="Rectangle 6"/>
            <p:cNvSpPr>
              <a:spLocks noChangeArrowheads="1"/>
            </p:cNvSpPr>
            <p:nvPr/>
          </p:nvSpPr>
          <p:spPr bwMode="auto">
            <a:xfrm>
              <a:off x="100530535" y="105951108"/>
              <a:ext cx="1119716" cy="279929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35847" name="Group 7"/>
            <p:cNvGrpSpPr>
              <a:grpSpLocks/>
            </p:cNvGrpSpPr>
            <p:nvPr/>
          </p:nvGrpSpPr>
          <p:grpSpPr bwMode="auto">
            <a:xfrm>
              <a:off x="103521253" y="104677271"/>
              <a:ext cx="1818815" cy="1212537"/>
              <a:chOff x="32805388" y="24836908"/>
              <a:chExt cx="503994" cy="335994"/>
            </a:xfrm>
          </p:grpSpPr>
          <p:sp>
            <p:nvSpPr>
              <p:cNvPr id="35848" name="Rectangle 8"/>
              <p:cNvSpPr>
                <a:spLocks noChangeArrowheads="1"/>
              </p:cNvSpPr>
              <p:nvPr/>
            </p:nvSpPr>
            <p:spPr bwMode="auto">
              <a:xfrm>
                <a:off x="32805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49" name="Oval 9"/>
              <p:cNvSpPr>
                <a:spLocks noChangeArrowheads="1"/>
              </p:cNvSpPr>
              <p:nvPr/>
            </p:nvSpPr>
            <p:spPr bwMode="auto">
              <a:xfrm>
                <a:off x="32818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50" name="Oval 10"/>
              <p:cNvSpPr>
                <a:spLocks noChangeArrowheads="1"/>
              </p:cNvSpPr>
              <p:nvPr/>
            </p:nvSpPr>
            <p:spPr bwMode="auto">
              <a:xfrm>
                <a:off x="32986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51" name="Rectangle 11"/>
              <p:cNvSpPr>
                <a:spLocks noChangeArrowheads="1"/>
              </p:cNvSpPr>
              <p:nvPr/>
            </p:nvSpPr>
            <p:spPr bwMode="auto">
              <a:xfrm>
                <a:off x="32805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52" name="Rectangle 12"/>
              <p:cNvSpPr>
                <a:spLocks noChangeArrowheads="1"/>
              </p:cNvSpPr>
              <p:nvPr/>
            </p:nvSpPr>
            <p:spPr bwMode="auto">
              <a:xfrm>
                <a:off x="32805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53" name="Rectangle 13"/>
              <p:cNvSpPr>
                <a:spLocks noChangeArrowheads="1"/>
              </p:cNvSpPr>
              <p:nvPr/>
            </p:nvSpPr>
            <p:spPr bwMode="auto">
              <a:xfrm>
                <a:off x="32859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54" name="Rectangle 14"/>
              <p:cNvSpPr>
                <a:spLocks noChangeArrowheads="1"/>
              </p:cNvSpPr>
              <p:nvPr/>
            </p:nvSpPr>
            <p:spPr bwMode="auto">
              <a:xfrm>
                <a:off x="33027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55" name="Rectangle 15"/>
              <p:cNvSpPr>
                <a:spLocks noChangeArrowheads="1"/>
              </p:cNvSpPr>
              <p:nvPr/>
            </p:nvSpPr>
            <p:spPr bwMode="auto">
              <a:xfrm>
                <a:off x="32959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56" name="Line 16"/>
              <p:cNvSpPr>
                <a:spLocks noChangeShapeType="1"/>
              </p:cNvSpPr>
              <p:nvPr/>
            </p:nvSpPr>
            <p:spPr bwMode="auto">
              <a:xfrm flipH="1">
                <a:off x="32818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57" name="Line 17"/>
              <p:cNvSpPr>
                <a:spLocks noChangeShapeType="1"/>
              </p:cNvSpPr>
              <p:nvPr/>
            </p:nvSpPr>
            <p:spPr bwMode="auto">
              <a:xfrm flipH="1">
                <a:off x="33295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58" name="Line 18"/>
              <p:cNvSpPr>
                <a:spLocks noChangeShapeType="1"/>
              </p:cNvSpPr>
              <p:nvPr/>
            </p:nvSpPr>
            <p:spPr bwMode="auto">
              <a:xfrm flipH="1">
                <a:off x="32832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59" name="Line 19"/>
              <p:cNvSpPr>
                <a:spLocks noChangeShapeType="1"/>
              </p:cNvSpPr>
              <p:nvPr/>
            </p:nvSpPr>
            <p:spPr bwMode="auto">
              <a:xfrm>
                <a:off x="32986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60" name="Oval 20"/>
              <p:cNvSpPr>
                <a:spLocks noChangeArrowheads="1"/>
              </p:cNvSpPr>
              <p:nvPr/>
            </p:nvSpPr>
            <p:spPr bwMode="auto">
              <a:xfrm>
                <a:off x="33158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61" name="Line 21"/>
              <p:cNvSpPr>
                <a:spLocks noChangeShapeType="1"/>
              </p:cNvSpPr>
              <p:nvPr/>
            </p:nvSpPr>
            <p:spPr bwMode="auto">
              <a:xfrm flipH="1">
                <a:off x="33210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62" name="Rectangle 22"/>
              <p:cNvSpPr>
                <a:spLocks noChangeArrowheads="1"/>
              </p:cNvSpPr>
              <p:nvPr/>
            </p:nvSpPr>
            <p:spPr bwMode="auto">
              <a:xfrm>
                <a:off x="33127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63" name="Rectangle 23"/>
              <p:cNvSpPr>
                <a:spLocks noChangeArrowheads="1"/>
              </p:cNvSpPr>
              <p:nvPr/>
            </p:nvSpPr>
            <p:spPr bwMode="auto">
              <a:xfrm>
                <a:off x="33201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5864" name="Group 24"/>
            <p:cNvGrpSpPr>
              <a:grpSpLocks/>
            </p:cNvGrpSpPr>
            <p:nvPr/>
          </p:nvGrpSpPr>
          <p:grpSpPr bwMode="auto">
            <a:xfrm>
              <a:off x="101701716" y="104676499"/>
              <a:ext cx="1818814" cy="1212537"/>
              <a:chOff x="33309388" y="24836908"/>
              <a:chExt cx="503994" cy="335994"/>
            </a:xfrm>
          </p:grpSpPr>
          <p:sp>
            <p:nvSpPr>
              <p:cNvPr id="35865" name="Rectangle 25"/>
              <p:cNvSpPr>
                <a:spLocks noChangeArrowheads="1"/>
              </p:cNvSpPr>
              <p:nvPr/>
            </p:nvSpPr>
            <p:spPr bwMode="auto">
              <a:xfrm>
                <a:off x="33309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66" name="Oval 26"/>
              <p:cNvSpPr>
                <a:spLocks noChangeArrowheads="1"/>
              </p:cNvSpPr>
              <p:nvPr/>
            </p:nvSpPr>
            <p:spPr bwMode="auto">
              <a:xfrm>
                <a:off x="33322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67" name="Oval 27"/>
              <p:cNvSpPr>
                <a:spLocks noChangeArrowheads="1"/>
              </p:cNvSpPr>
              <p:nvPr/>
            </p:nvSpPr>
            <p:spPr bwMode="auto">
              <a:xfrm>
                <a:off x="33490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68" name="Rectangle 28"/>
              <p:cNvSpPr>
                <a:spLocks noChangeArrowheads="1"/>
              </p:cNvSpPr>
              <p:nvPr/>
            </p:nvSpPr>
            <p:spPr bwMode="auto">
              <a:xfrm>
                <a:off x="33309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69" name="Rectangle 29"/>
              <p:cNvSpPr>
                <a:spLocks noChangeArrowheads="1"/>
              </p:cNvSpPr>
              <p:nvPr/>
            </p:nvSpPr>
            <p:spPr bwMode="auto">
              <a:xfrm>
                <a:off x="33309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70" name="Rectangle 30"/>
              <p:cNvSpPr>
                <a:spLocks noChangeArrowheads="1"/>
              </p:cNvSpPr>
              <p:nvPr/>
            </p:nvSpPr>
            <p:spPr bwMode="auto">
              <a:xfrm>
                <a:off x="33363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71" name="Rectangle 31"/>
              <p:cNvSpPr>
                <a:spLocks noChangeArrowheads="1"/>
              </p:cNvSpPr>
              <p:nvPr/>
            </p:nvSpPr>
            <p:spPr bwMode="auto">
              <a:xfrm>
                <a:off x="33531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72" name="Rectangle 32"/>
              <p:cNvSpPr>
                <a:spLocks noChangeArrowheads="1"/>
              </p:cNvSpPr>
              <p:nvPr/>
            </p:nvSpPr>
            <p:spPr bwMode="auto">
              <a:xfrm>
                <a:off x="33463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73" name="Line 33"/>
              <p:cNvSpPr>
                <a:spLocks noChangeShapeType="1"/>
              </p:cNvSpPr>
              <p:nvPr/>
            </p:nvSpPr>
            <p:spPr bwMode="auto">
              <a:xfrm flipH="1">
                <a:off x="33322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74" name="Line 34"/>
              <p:cNvSpPr>
                <a:spLocks noChangeShapeType="1"/>
              </p:cNvSpPr>
              <p:nvPr/>
            </p:nvSpPr>
            <p:spPr bwMode="auto">
              <a:xfrm flipH="1">
                <a:off x="33799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75" name="Line 35"/>
              <p:cNvSpPr>
                <a:spLocks noChangeShapeType="1"/>
              </p:cNvSpPr>
              <p:nvPr/>
            </p:nvSpPr>
            <p:spPr bwMode="auto">
              <a:xfrm flipH="1">
                <a:off x="33336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76" name="Line 36"/>
              <p:cNvSpPr>
                <a:spLocks noChangeShapeType="1"/>
              </p:cNvSpPr>
              <p:nvPr/>
            </p:nvSpPr>
            <p:spPr bwMode="auto">
              <a:xfrm>
                <a:off x="33490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77" name="Oval 37"/>
              <p:cNvSpPr>
                <a:spLocks noChangeArrowheads="1"/>
              </p:cNvSpPr>
              <p:nvPr/>
            </p:nvSpPr>
            <p:spPr bwMode="auto">
              <a:xfrm>
                <a:off x="33662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78" name="Line 38"/>
              <p:cNvSpPr>
                <a:spLocks noChangeShapeType="1"/>
              </p:cNvSpPr>
              <p:nvPr/>
            </p:nvSpPr>
            <p:spPr bwMode="auto">
              <a:xfrm flipH="1">
                <a:off x="33714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79" name="Rectangle 39"/>
              <p:cNvSpPr>
                <a:spLocks noChangeArrowheads="1"/>
              </p:cNvSpPr>
              <p:nvPr/>
            </p:nvSpPr>
            <p:spPr bwMode="auto">
              <a:xfrm>
                <a:off x="33631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80" name="Rectangle 40"/>
              <p:cNvSpPr>
                <a:spLocks noChangeArrowheads="1"/>
              </p:cNvSpPr>
              <p:nvPr/>
            </p:nvSpPr>
            <p:spPr bwMode="auto">
              <a:xfrm>
                <a:off x="33705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5881" name="Group 41"/>
            <p:cNvGrpSpPr>
              <a:grpSpLocks/>
            </p:cNvGrpSpPr>
            <p:nvPr/>
          </p:nvGrpSpPr>
          <p:grpSpPr bwMode="auto">
            <a:xfrm>
              <a:off x="100468036" y="104665695"/>
              <a:ext cx="1234195" cy="1226494"/>
              <a:chOff x="33813379" y="24836908"/>
              <a:chExt cx="341995" cy="342000"/>
            </a:xfrm>
          </p:grpSpPr>
          <p:sp>
            <p:nvSpPr>
              <p:cNvPr id="35882" name="Rectangle 42"/>
              <p:cNvSpPr>
                <a:spLocks noChangeArrowheads="1"/>
              </p:cNvSpPr>
              <p:nvPr/>
            </p:nvSpPr>
            <p:spPr bwMode="auto">
              <a:xfrm>
                <a:off x="33813379" y="24836908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83" name="Oval 43"/>
              <p:cNvSpPr>
                <a:spLocks noChangeArrowheads="1"/>
              </p:cNvSpPr>
              <p:nvPr/>
            </p:nvSpPr>
            <p:spPr bwMode="auto">
              <a:xfrm>
                <a:off x="33827056" y="24953185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84" name="Oval 44"/>
              <p:cNvSpPr>
                <a:spLocks noChangeArrowheads="1"/>
              </p:cNvSpPr>
              <p:nvPr/>
            </p:nvSpPr>
            <p:spPr bwMode="auto">
              <a:xfrm>
                <a:off x="33998054" y="24953185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85" name="Rectangle 45"/>
              <p:cNvSpPr>
                <a:spLocks noChangeArrowheads="1"/>
              </p:cNvSpPr>
              <p:nvPr/>
            </p:nvSpPr>
            <p:spPr bwMode="auto">
              <a:xfrm>
                <a:off x="33813380" y="24836908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86" name="Rectangle 46"/>
              <p:cNvSpPr>
                <a:spLocks noChangeArrowheads="1"/>
              </p:cNvSpPr>
              <p:nvPr/>
            </p:nvSpPr>
            <p:spPr bwMode="auto">
              <a:xfrm>
                <a:off x="33813379" y="25131025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87" name="Rectangle 47"/>
              <p:cNvSpPr>
                <a:spLocks noChangeArrowheads="1"/>
              </p:cNvSpPr>
              <p:nvPr/>
            </p:nvSpPr>
            <p:spPr bwMode="auto">
              <a:xfrm>
                <a:off x="33868097" y="24843745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88" name="Rectangle 48"/>
              <p:cNvSpPr>
                <a:spLocks noChangeArrowheads="1"/>
              </p:cNvSpPr>
              <p:nvPr/>
            </p:nvSpPr>
            <p:spPr bwMode="auto">
              <a:xfrm>
                <a:off x="34039094" y="24843748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89" name="Rectangle 49"/>
              <p:cNvSpPr>
                <a:spLocks noChangeArrowheads="1"/>
              </p:cNvSpPr>
              <p:nvPr/>
            </p:nvSpPr>
            <p:spPr bwMode="auto">
              <a:xfrm>
                <a:off x="33970694" y="25131025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90" name="Line 50"/>
              <p:cNvSpPr>
                <a:spLocks noChangeShapeType="1"/>
              </p:cNvSpPr>
              <p:nvPr/>
            </p:nvSpPr>
            <p:spPr bwMode="auto">
              <a:xfrm>
                <a:off x="33827055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91" name="Line 51"/>
              <p:cNvSpPr>
                <a:spLocks noChangeShapeType="1"/>
              </p:cNvSpPr>
              <p:nvPr/>
            </p:nvSpPr>
            <p:spPr bwMode="auto">
              <a:xfrm>
                <a:off x="34141691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92" name="Line 52"/>
              <p:cNvSpPr>
                <a:spLocks noChangeShapeType="1"/>
              </p:cNvSpPr>
              <p:nvPr/>
            </p:nvSpPr>
            <p:spPr bwMode="auto">
              <a:xfrm flipH="1">
                <a:off x="33840735" y="24987382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893" name="Line 53"/>
              <p:cNvSpPr>
                <a:spLocks noChangeShapeType="1"/>
              </p:cNvSpPr>
              <p:nvPr/>
            </p:nvSpPr>
            <p:spPr bwMode="auto">
              <a:xfrm>
                <a:off x="33998053" y="25007905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5894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10314561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5895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103740463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5896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10496515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5897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100542797" y="105941460"/>
              <a:ext cx="434048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5898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101161324" y="105946353"/>
              <a:ext cx="392111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5899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101935081" y="105945434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5900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102527349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5901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104360518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35902" name="Line 62"/>
          <p:cNvSpPr>
            <a:spLocks noChangeShapeType="1"/>
          </p:cNvSpPr>
          <p:nvPr/>
        </p:nvSpPr>
        <p:spPr bwMode="auto">
          <a:xfrm>
            <a:off x="4255642" y="2362003"/>
            <a:ext cx="0" cy="6062662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5903" name="Line 63"/>
          <p:cNvSpPr>
            <a:spLocks noChangeShapeType="1"/>
          </p:cNvSpPr>
          <p:nvPr/>
        </p:nvSpPr>
        <p:spPr bwMode="auto">
          <a:xfrm>
            <a:off x="5336730" y="2333428"/>
            <a:ext cx="0" cy="46513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5904" name="Line 64"/>
          <p:cNvSpPr>
            <a:spLocks noChangeShapeType="1"/>
          </p:cNvSpPr>
          <p:nvPr/>
        </p:nvSpPr>
        <p:spPr bwMode="auto">
          <a:xfrm rot="16200000">
            <a:off x="6624986" y="5725122"/>
            <a:ext cx="0" cy="25193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35905" name="Group 65"/>
          <p:cNvGrpSpPr>
            <a:grpSpLocks/>
          </p:cNvGrpSpPr>
          <p:nvPr/>
        </p:nvGrpSpPr>
        <p:grpSpPr bwMode="auto">
          <a:xfrm>
            <a:off x="7884667" y="6748265"/>
            <a:ext cx="2236788" cy="504825"/>
            <a:chOff x="65256723" y="138511928"/>
            <a:chExt cx="1894546" cy="428122"/>
          </a:xfrm>
        </p:grpSpPr>
        <p:sp>
          <p:nvSpPr>
            <p:cNvPr id="35906" name="Oval 66"/>
            <p:cNvSpPr>
              <a:spLocks noChangeArrowheads="1"/>
            </p:cNvSpPr>
            <p:nvPr/>
          </p:nvSpPr>
          <p:spPr bwMode="auto">
            <a:xfrm>
              <a:off x="65256723" y="138511928"/>
              <a:ext cx="421009" cy="42101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5907" name="Oval 67"/>
            <p:cNvSpPr>
              <a:spLocks noChangeArrowheads="1"/>
            </p:cNvSpPr>
            <p:nvPr/>
          </p:nvSpPr>
          <p:spPr bwMode="auto">
            <a:xfrm>
              <a:off x="66730261" y="138519040"/>
              <a:ext cx="421008" cy="42101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5908" name="Line 68"/>
            <p:cNvSpPr>
              <a:spLocks noChangeShapeType="1"/>
            </p:cNvSpPr>
            <p:nvPr/>
          </p:nvSpPr>
          <p:spPr bwMode="auto">
            <a:xfrm>
              <a:off x="65659173" y="138715330"/>
              <a:ext cx="140331" cy="8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5909" name="Line 69"/>
            <p:cNvSpPr>
              <a:spLocks noChangeShapeType="1"/>
            </p:cNvSpPr>
            <p:nvPr/>
          </p:nvSpPr>
          <p:spPr bwMode="auto">
            <a:xfrm>
              <a:off x="66526136" y="138715330"/>
              <a:ext cx="198956" cy="8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5910" name="Line 70"/>
            <p:cNvSpPr>
              <a:spLocks noChangeShapeType="1"/>
            </p:cNvSpPr>
            <p:nvPr/>
          </p:nvSpPr>
          <p:spPr bwMode="auto">
            <a:xfrm flipV="1">
              <a:off x="65799504" y="138584840"/>
              <a:ext cx="825221" cy="130490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5911" name="AutoShape 71"/>
            <p:cNvSpPr>
              <a:spLocks noChangeArrowheads="1"/>
            </p:cNvSpPr>
            <p:nvPr/>
          </p:nvSpPr>
          <p:spPr bwMode="auto">
            <a:xfrm>
              <a:off x="66526136" y="138584840"/>
              <a:ext cx="125659" cy="13049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5912" name="Line 72"/>
          <p:cNvSpPr>
            <a:spLocks noChangeShapeType="1"/>
          </p:cNvSpPr>
          <p:nvPr/>
        </p:nvSpPr>
        <p:spPr bwMode="auto">
          <a:xfrm rot="16200000">
            <a:off x="13929867" y="3165278"/>
            <a:ext cx="0" cy="76390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5913" name="Line 73"/>
          <p:cNvSpPr>
            <a:spLocks noChangeShapeType="1"/>
          </p:cNvSpPr>
          <p:nvPr/>
        </p:nvSpPr>
        <p:spPr bwMode="auto">
          <a:xfrm rot="16200000">
            <a:off x="11016805" y="1692077"/>
            <a:ext cx="0" cy="134651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5914" name="Line 74"/>
          <p:cNvSpPr>
            <a:spLocks noChangeShapeType="1"/>
          </p:cNvSpPr>
          <p:nvPr/>
        </p:nvSpPr>
        <p:spPr bwMode="auto">
          <a:xfrm>
            <a:off x="17749392" y="6984803"/>
            <a:ext cx="0" cy="14398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35915" name="Group 75"/>
          <p:cNvGrpSpPr>
            <a:grpSpLocks/>
          </p:cNvGrpSpPr>
          <p:nvPr/>
        </p:nvGrpSpPr>
        <p:grpSpPr bwMode="auto">
          <a:xfrm>
            <a:off x="13717142" y="6559353"/>
            <a:ext cx="2016125" cy="803275"/>
            <a:chOff x="112524871" y="112921296"/>
            <a:chExt cx="225663" cy="90000"/>
          </a:xfrm>
        </p:grpSpPr>
        <p:sp>
          <p:nvSpPr>
            <p:cNvPr id="35916" name="AutoShape 76"/>
            <p:cNvSpPr>
              <a:spLocks noChangeArrowheads="1"/>
            </p:cNvSpPr>
            <p:nvPr/>
          </p:nvSpPr>
          <p:spPr bwMode="auto">
            <a:xfrm>
              <a:off x="112524871" y="112921296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5917" name="Line 77"/>
            <p:cNvSpPr>
              <a:spLocks noChangeShapeType="1"/>
            </p:cNvSpPr>
            <p:nvPr/>
          </p:nvSpPr>
          <p:spPr bwMode="auto">
            <a:xfrm rot="-5400000">
              <a:off x="112529771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5918" name="Line 78"/>
            <p:cNvSpPr>
              <a:spLocks noChangeShapeType="1"/>
            </p:cNvSpPr>
            <p:nvPr/>
          </p:nvSpPr>
          <p:spPr bwMode="auto">
            <a:xfrm rot="-5400000">
              <a:off x="112551709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5919" name="Line 79"/>
            <p:cNvSpPr>
              <a:spLocks noChangeShapeType="1"/>
            </p:cNvSpPr>
            <p:nvPr/>
          </p:nvSpPr>
          <p:spPr bwMode="auto">
            <a:xfrm rot="-5400000">
              <a:off x="11257364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5920" name="Line 80"/>
            <p:cNvSpPr>
              <a:spLocks noChangeShapeType="1"/>
            </p:cNvSpPr>
            <p:nvPr/>
          </p:nvSpPr>
          <p:spPr bwMode="auto">
            <a:xfrm rot="-5400000">
              <a:off x="11266139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5921" name="Text Box 81"/>
          <p:cNvSpPr txBox="1">
            <a:spLocks noChangeArrowheads="1"/>
          </p:cNvSpPr>
          <p:nvPr/>
        </p:nvSpPr>
        <p:spPr bwMode="auto">
          <a:xfrm>
            <a:off x="7163942" y="4284465"/>
            <a:ext cx="3781425" cy="1981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Normally Closed Alarm Contacts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922" name="Text Box 82"/>
          <p:cNvSpPr txBox="1">
            <a:spLocks noChangeArrowheads="1"/>
          </p:cNvSpPr>
          <p:nvPr/>
        </p:nvSpPr>
        <p:spPr bwMode="auto">
          <a:xfrm>
            <a:off x="12780517" y="4357490"/>
            <a:ext cx="3779838" cy="19796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2K2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EOL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(End of Line)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923" name="Rectangle 83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2125217" y="685603"/>
            <a:ext cx="6804025" cy="3100387"/>
            <a:chOff x="100171950" y="104418675"/>
            <a:chExt cx="5472000" cy="2494542"/>
          </a:xfrm>
        </p:grpSpPr>
        <p:pic>
          <p:nvPicPr>
            <p:cNvPr id="36868" name="Picture 4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2929946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36869" name="Rectangle 5"/>
            <p:cNvSpPr>
              <a:spLocks noChangeArrowheads="1"/>
            </p:cNvSpPr>
            <p:nvPr/>
          </p:nvSpPr>
          <p:spPr bwMode="auto">
            <a:xfrm>
              <a:off x="101710977" y="105941851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870" name="Rectangle 6"/>
            <p:cNvSpPr>
              <a:spLocks noChangeArrowheads="1"/>
            </p:cNvSpPr>
            <p:nvPr/>
          </p:nvSpPr>
          <p:spPr bwMode="auto">
            <a:xfrm>
              <a:off x="100530535" y="105951108"/>
              <a:ext cx="1119716" cy="279929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36871" name="Group 7"/>
            <p:cNvGrpSpPr>
              <a:grpSpLocks/>
            </p:cNvGrpSpPr>
            <p:nvPr/>
          </p:nvGrpSpPr>
          <p:grpSpPr bwMode="auto">
            <a:xfrm>
              <a:off x="103521253" y="104677271"/>
              <a:ext cx="1818815" cy="1212537"/>
              <a:chOff x="32805388" y="24836908"/>
              <a:chExt cx="503994" cy="335994"/>
            </a:xfrm>
          </p:grpSpPr>
          <p:sp>
            <p:nvSpPr>
              <p:cNvPr id="36872" name="Rectangle 8"/>
              <p:cNvSpPr>
                <a:spLocks noChangeArrowheads="1"/>
              </p:cNvSpPr>
              <p:nvPr/>
            </p:nvSpPr>
            <p:spPr bwMode="auto">
              <a:xfrm>
                <a:off x="32805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73" name="Oval 9"/>
              <p:cNvSpPr>
                <a:spLocks noChangeArrowheads="1"/>
              </p:cNvSpPr>
              <p:nvPr/>
            </p:nvSpPr>
            <p:spPr bwMode="auto">
              <a:xfrm>
                <a:off x="32818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74" name="Oval 10"/>
              <p:cNvSpPr>
                <a:spLocks noChangeArrowheads="1"/>
              </p:cNvSpPr>
              <p:nvPr/>
            </p:nvSpPr>
            <p:spPr bwMode="auto">
              <a:xfrm>
                <a:off x="32986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75" name="Rectangle 11"/>
              <p:cNvSpPr>
                <a:spLocks noChangeArrowheads="1"/>
              </p:cNvSpPr>
              <p:nvPr/>
            </p:nvSpPr>
            <p:spPr bwMode="auto">
              <a:xfrm>
                <a:off x="32805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76" name="Rectangle 12"/>
              <p:cNvSpPr>
                <a:spLocks noChangeArrowheads="1"/>
              </p:cNvSpPr>
              <p:nvPr/>
            </p:nvSpPr>
            <p:spPr bwMode="auto">
              <a:xfrm>
                <a:off x="32805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77" name="Rectangle 13"/>
              <p:cNvSpPr>
                <a:spLocks noChangeArrowheads="1"/>
              </p:cNvSpPr>
              <p:nvPr/>
            </p:nvSpPr>
            <p:spPr bwMode="auto">
              <a:xfrm>
                <a:off x="32859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78" name="Rectangle 14"/>
              <p:cNvSpPr>
                <a:spLocks noChangeArrowheads="1"/>
              </p:cNvSpPr>
              <p:nvPr/>
            </p:nvSpPr>
            <p:spPr bwMode="auto">
              <a:xfrm>
                <a:off x="33027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79" name="Rectangle 15"/>
              <p:cNvSpPr>
                <a:spLocks noChangeArrowheads="1"/>
              </p:cNvSpPr>
              <p:nvPr/>
            </p:nvSpPr>
            <p:spPr bwMode="auto">
              <a:xfrm>
                <a:off x="32959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80" name="Line 16"/>
              <p:cNvSpPr>
                <a:spLocks noChangeShapeType="1"/>
              </p:cNvSpPr>
              <p:nvPr/>
            </p:nvSpPr>
            <p:spPr bwMode="auto">
              <a:xfrm flipH="1">
                <a:off x="32818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81" name="Line 17"/>
              <p:cNvSpPr>
                <a:spLocks noChangeShapeType="1"/>
              </p:cNvSpPr>
              <p:nvPr/>
            </p:nvSpPr>
            <p:spPr bwMode="auto">
              <a:xfrm flipH="1">
                <a:off x="33295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82" name="Line 18"/>
              <p:cNvSpPr>
                <a:spLocks noChangeShapeType="1"/>
              </p:cNvSpPr>
              <p:nvPr/>
            </p:nvSpPr>
            <p:spPr bwMode="auto">
              <a:xfrm flipH="1">
                <a:off x="32832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83" name="Line 19"/>
              <p:cNvSpPr>
                <a:spLocks noChangeShapeType="1"/>
              </p:cNvSpPr>
              <p:nvPr/>
            </p:nvSpPr>
            <p:spPr bwMode="auto">
              <a:xfrm>
                <a:off x="32986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84" name="Oval 20"/>
              <p:cNvSpPr>
                <a:spLocks noChangeArrowheads="1"/>
              </p:cNvSpPr>
              <p:nvPr/>
            </p:nvSpPr>
            <p:spPr bwMode="auto">
              <a:xfrm>
                <a:off x="33158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85" name="Line 21"/>
              <p:cNvSpPr>
                <a:spLocks noChangeShapeType="1"/>
              </p:cNvSpPr>
              <p:nvPr/>
            </p:nvSpPr>
            <p:spPr bwMode="auto">
              <a:xfrm flipH="1">
                <a:off x="33210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86" name="Rectangle 22"/>
              <p:cNvSpPr>
                <a:spLocks noChangeArrowheads="1"/>
              </p:cNvSpPr>
              <p:nvPr/>
            </p:nvSpPr>
            <p:spPr bwMode="auto">
              <a:xfrm>
                <a:off x="33127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87" name="Rectangle 23"/>
              <p:cNvSpPr>
                <a:spLocks noChangeArrowheads="1"/>
              </p:cNvSpPr>
              <p:nvPr/>
            </p:nvSpPr>
            <p:spPr bwMode="auto">
              <a:xfrm>
                <a:off x="33201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6888" name="Group 24"/>
            <p:cNvGrpSpPr>
              <a:grpSpLocks/>
            </p:cNvGrpSpPr>
            <p:nvPr/>
          </p:nvGrpSpPr>
          <p:grpSpPr bwMode="auto">
            <a:xfrm>
              <a:off x="101701716" y="104676499"/>
              <a:ext cx="1818814" cy="1212537"/>
              <a:chOff x="33309388" y="24836908"/>
              <a:chExt cx="503994" cy="335994"/>
            </a:xfrm>
          </p:grpSpPr>
          <p:sp>
            <p:nvSpPr>
              <p:cNvPr id="36889" name="Rectangle 25"/>
              <p:cNvSpPr>
                <a:spLocks noChangeArrowheads="1"/>
              </p:cNvSpPr>
              <p:nvPr/>
            </p:nvSpPr>
            <p:spPr bwMode="auto">
              <a:xfrm>
                <a:off x="33309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90" name="Oval 26"/>
              <p:cNvSpPr>
                <a:spLocks noChangeArrowheads="1"/>
              </p:cNvSpPr>
              <p:nvPr/>
            </p:nvSpPr>
            <p:spPr bwMode="auto">
              <a:xfrm>
                <a:off x="33322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91" name="Oval 27"/>
              <p:cNvSpPr>
                <a:spLocks noChangeArrowheads="1"/>
              </p:cNvSpPr>
              <p:nvPr/>
            </p:nvSpPr>
            <p:spPr bwMode="auto">
              <a:xfrm>
                <a:off x="33490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92" name="Rectangle 28"/>
              <p:cNvSpPr>
                <a:spLocks noChangeArrowheads="1"/>
              </p:cNvSpPr>
              <p:nvPr/>
            </p:nvSpPr>
            <p:spPr bwMode="auto">
              <a:xfrm>
                <a:off x="33309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93" name="Rectangle 29"/>
              <p:cNvSpPr>
                <a:spLocks noChangeArrowheads="1"/>
              </p:cNvSpPr>
              <p:nvPr/>
            </p:nvSpPr>
            <p:spPr bwMode="auto">
              <a:xfrm>
                <a:off x="33309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94" name="Rectangle 30"/>
              <p:cNvSpPr>
                <a:spLocks noChangeArrowheads="1"/>
              </p:cNvSpPr>
              <p:nvPr/>
            </p:nvSpPr>
            <p:spPr bwMode="auto">
              <a:xfrm>
                <a:off x="33363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95" name="Rectangle 31"/>
              <p:cNvSpPr>
                <a:spLocks noChangeArrowheads="1"/>
              </p:cNvSpPr>
              <p:nvPr/>
            </p:nvSpPr>
            <p:spPr bwMode="auto">
              <a:xfrm>
                <a:off x="33531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96" name="Rectangle 32"/>
              <p:cNvSpPr>
                <a:spLocks noChangeArrowheads="1"/>
              </p:cNvSpPr>
              <p:nvPr/>
            </p:nvSpPr>
            <p:spPr bwMode="auto">
              <a:xfrm>
                <a:off x="33463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97" name="Line 33"/>
              <p:cNvSpPr>
                <a:spLocks noChangeShapeType="1"/>
              </p:cNvSpPr>
              <p:nvPr/>
            </p:nvSpPr>
            <p:spPr bwMode="auto">
              <a:xfrm flipH="1">
                <a:off x="33322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98" name="Line 34"/>
              <p:cNvSpPr>
                <a:spLocks noChangeShapeType="1"/>
              </p:cNvSpPr>
              <p:nvPr/>
            </p:nvSpPr>
            <p:spPr bwMode="auto">
              <a:xfrm flipH="1">
                <a:off x="33799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899" name="Line 35"/>
              <p:cNvSpPr>
                <a:spLocks noChangeShapeType="1"/>
              </p:cNvSpPr>
              <p:nvPr/>
            </p:nvSpPr>
            <p:spPr bwMode="auto">
              <a:xfrm flipH="1">
                <a:off x="33336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00" name="Line 36"/>
              <p:cNvSpPr>
                <a:spLocks noChangeShapeType="1"/>
              </p:cNvSpPr>
              <p:nvPr/>
            </p:nvSpPr>
            <p:spPr bwMode="auto">
              <a:xfrm>
                <a:off x="33490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01" name="Oval 37"/>
              <p:cNvSpPr>
                <a:spLocks noChangeArrowheads="1"/>
              </p:cNvSpPr>
              <p:nvPr/>
            </p:nvSpPr>
            <p:spPr bwMode="auto">
              <a:xfrm>
                <a:off x="33662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02" name="Line 38"/>
              <p:cNvSpPr>
                <a:spLocks noChangeShapeType="1"/>
              </p:cNvSpPr>
              <p:nvPr/>
            </p:nvSpPr>
            <p:spPr bwMode="auto">
              <a:xfrm flipH="1">
                <a:off x="33714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03" name="Rectangle 39"/>
              <p:cNvSpPr>
                <a:spLocks noChangeArrowheads="1"/>
              </p:cNvSpPr>
              <p:nvPr/>
            </p:nvSpPr>
            <p:spPr bwMode="auto">
              <a:xfrm>
                <a:off x="33631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04" name="Rectangle 40"/>
              <p:cNvSpPr>
                <a:spLocks noChangeArrowheads="1"/>
              </p:cNvSpPr>
              <p:nvPr/>
            </p:nvSpPr>
            <p:spPr bwMode="auto">
              <a:xfrm>
                <a:off x="33705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6905" name="Group 41"/>
            <p:cNvGrpSpPr>
              <a:grpSpLocks/>
            </p:cNvGrpSpPr>
            <p:nvPr/>
          </p:nvGrpSpPr>
          <p:grpSpPr bwMode="auto">
            <a:xfrm>
              <a:off x="100468036" y="104665695"/>
              <a:ext cx="1234195" cy="1226494"/>
              <a:chOff x="33813379" y="24836908"/>
              <a:chExt cx="341995" cy="342000"/>
            </a:xfrm>
          </p:grpSpPr>
          <p:sp>
            <p:nvSpPr>
              <p:cNvPr id="36906" name="Rectangle 42"/>
              <p:cNvSpPr>
                <a:spLocks noChangeArrowheads="1"/>
              </p:cNvSpPr>
              <p:nvPr/>
            </p:nvSpPr>
            <p:spPr bwMode="auto">
              <a:xfrm>
                <a:off x="33813379" y="24836908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07" name="Oval 43"/>
              <p:cNvSpPr>
                <a:spLocks noChangeArrowheads="1"/>
              </p:cNvSpPr>
              <p:nvPr/>
            </p:nvSpPr>
            <p:spPr bwMode="auto">
              <a:xfrm>
                <a:off x="33827056" y="24953185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08" name="Oval 44"/>
              <p:cNvSpPr>
                <a:spLocks noChangeArrowheads="1"/>
              </p:cNvSpPr>
              <p:nvPr/>
            </p:nvSpPr>
            <p:spPr bwMode="auto">
              <a:xfrm>
                <a:off x="33998054" y="24953185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09" name="Rectangle 45"/>
              <p:cNvSpPr>
                <a:spLocks noChangeArrowheads="1"/>
              </p:cNvSpPr>
              <p:nvPr/>
            </p:nvSpPr>
            <p:spPr bwMode="auto">
              <a:xfrm>
                <a:off x="33813380" y="24836908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10" name="Rectangle 46"/>
              <p:cNvSpPr>
                <a:spLocks noChangeArrowheads="1"/>
              </p:cNvSpPr>
              <p:nvPr/>
            </p:nvSpPr>
            <p:spPr bwMode="auto">
              <a:xfrm>
                <a:off x="33813379" y="25131025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11" name="Rectangle 47"/>
              <p:cNvSpPr>
                <a:spLocks noChangeArrowheads="1"/>
              </p:cNvSpPr>
              <p:nvPr/>
            </p:nvSpPr>
            <p:spPr bwMode="auto">
              <a:xfrm>
                <a:off x="33868097" y="24843745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12" name="Rectangle 48"/>
              <p:cNvSpPr>
                <a:spLocks noChangeArrowheads="1"/>
              </p:cNvSpPr>
              <p:nvPr/>
            </p:nvSpPr>
            <p:spPr bwMode="auto">
              <a:xfrm>
                <a:off x="34039094" y="24843748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13" name="Rectangle 49"/>
              <p:cNvSpPr>
                <a:spLocks noChangeArrowheads="1"/>
              </p:cNvSpPr>
              <p:nvPr/>
            </p:nvSpPr>
            <p:spPr bwMode="auto">
              <a:xfrm>
                <a:off x="33970694" y="25131025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14" name="Line 50"/>
              <p:cNvSpPr>
                <a:spLocks noChangeShapeType="1"/>
              </p:cNvSpPr>
              <p:nvPr/>
            </p:nvSpPr>
            <p:spPr bwMode="auto">
              <a:xfrm>
                <a:off x="33827055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15" name="Line 51"/>
              <p:cNvSpPr>
                <a:spLocks noChangeShapeType="1"/>
              </p:cNvSpPr>
              <p:nvPr/>
            </p:nvSpPr>
            <p:spPr bwMode="auto">
              <a:xfrm>
                <a:off x="34141691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16" name="Line 52"/>
              <p:cNvSpPr>
                <a:spLocks noChangeShapeType="1"/>
              </p:cNvSpPr>
              <p:nvPr/>
            </p:nvSpPr>
            <p:spPr bwMode="auto">
              <a:xfrm flipH="1">
                <a:off x="33840735" y="24987382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917" name="Line 53"/>
              <p:cNvSpPr>
                <a:spLocks noChangeShapeType="1"/>
              </p:cNvSpPr>
              <p:nvPr/>
            </p:nvSpPr>
            <p:spPr bwMode="auto">
              <a:xfrm>
                <a:off x="33998053" y="25007905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6918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10314561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6919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103740463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6920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10496515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6921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100542797" y="105941460"/>
              <a:ext cx="434048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6922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101161324" y="105946353"/>
              <a:ext cx="392111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6923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101935081" y="105945434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6924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102527349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6925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104360518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36926" name="Line 62"/>
          <p:cNvSpPr>
            <a:spLocks noChangeShapeType="1"/>
          </p:cNvSpPr>
          <p:nvPr/>
        </p:nvSpPr>
        <p:spPr bwMode="auto">
          <a:xfrm>
            <a:off x="4255642" y="2362003"/>
            <a:ext cx="0" cy="60626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6927" name="Line 63"/>
          <p:cNvSpPr>
            <a:spLocks noChangeShapeType="1"/>
          </p:cNvSpPr>
          <p:nvPr/>
        </p:nvSpPr>
        <p:spPr bwMode="auto">
          <a:xfrm>
            <a:off x="5336730" y="2333428"/>
            <a:ext cx="0" cy="46513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6928" name="Line 64"/>
          <p:cNvSpPr>
            <a:spLocks noChangeShapeType="1"/>
          </p:cNvSpPr>
          <p:nvPr/>
        </p:nvSpPr>
        <p:spPr bwMode="auto">
          <a:xfrm rot="16200000">
            <a:off x="6264624" y="6085484"/>
            <a:ext cx="0" cy="1798637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36929" name="Group 65"/>
          <p:cNvGrpSpPr>
            <a:grpSpLocks/>
          </p:cNvGrpSpPr>
          <p:nvPr/>
        </p:nvGrpSpPr>
        <p:grpSpPr bwMode="auto">
          <a:xfrm>
            <a:off x="7163942" y="6735565"/>
            <a:ext cx="2238375" cy="504825"/>
            <a:chOff x="65256723" y="138511928"/>
            <a:chExt cx="1894546" cy="428122"/>
          </a:xfrm>
        </p:grpSpPr>
        <p:sp>
          <p:nvSpPr>
            <p:cNvPr id="36930" name="Oval 66"/>
            <p:cNvSpPr>
              <a:spLocks noChangeArrowheads="1"/>
            </p:cNvSpPr>
            <p:nvPr/>
          </p:nvSpPr>
          <p:spPr bwMode="auto">
            <a:xfrm>
              <a:off x="65256723" y="138511928"/>
              <a:ext cx="421009" cy="42101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31" name="Oval 67"/>
            <p:cNvSpPr>
              <a:spLocks noChangeArrowheads="1"/>
            </p:cNvSpPr>
            <p:nvPr/>
          </p:nvSpPr>
          <p:spPr bwMode="auto">
            <a:xfrm>
              <a:off x="66730261" y="138519040"/>
              <a:ext cx="421008" cy="42101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32" name="Line 68"/>
            <p:cNvSpPr>
              <a:spLocks noChangeShapeType="1"/>
            </p:cNvSpPr>
            <p:nvPr/>
          </p:nvSpPr>
          <p:spPr bwMode="auto">
            <a:xfrm>
              <a:off x="65659173" y="138715330"/>
              <a:ext cx="140331" cy="8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33" name="Line 69"/>
            <p:cNvSpPr>
              <a:spLocks noChangeShapeType="1"/>
            </p:cNvSpPr>
            <p:nvPr/>
          </p:nvSpPr>
          <p:spPr bwMode="auto">
            <a:xfrm>
              <a:off x="66526136" y="138715330"/>
              <a:ext cx="198956" cy="8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34" name="Line 70"/>
            <p:cNvSpPr>
              <a:spLocks noChangeShapeType="1"/>
            </p:cNvSpPr>
            <p:nvPr/>
          </p:nvSpPr>
          <p:spPr bwMode="auto">
            <a:xfrm flipV="1">
              <a:off x="65799504" y="138584840"/>
              <a:ext cx="825221" cy="130490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35" name="AutoShape 71"/>
            <p:cNvSpPr>
              <a:spLocks noChangeArrowheads="1"/>
            </p:cNvSpPr>
            <p:nvPr/>
          </p:nvSpPr>
          <p:spPr bwMode="auto">
            <a:xfrm>
              <a:off x="66526136" y="138584840"/>
              <a:ext cx="125659" cy="13049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6936" name="Line 72"/>
          <p:cNvSpPr>
            <a:spLocks noChangeShapeType="1"/>
          </p:cNvSpPr>
          <p:nvPr/>
        </p:nvSpPr>
        <p:spPr bwMode="auto">
          <a:xfrm rot="16200000">
            <a:off x="12528105" y="3852665"/>
            <a:ext cx="0" cy="62642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6937" name="Line 73"/>
          <p:cNvSpPr>
            <a:spLocks noChangeShapeType="1"/>
          </p:cNvSpPr>
          <p:nvPr/>
        </p:nvSpPr>
        <p:spPr bwMode="auto">
          <a:xfrm rot="16200000">
            <a:off x="11934380" y="774502"/>
            <a:ext cx="0" cy="153003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6938" name="Line 74"/>
          <p:cNvSpPr>
            <a:spLocks noChangeShapeType="1"/>
          </p:cNvSpPr>
          <p:nvPr/>
        </p:nvSpPr>
        <p:spPr bwMode="auto">
          <a:xfrm>
            <a:off x="19584542" y="6984803"/>
            <a:ext cx="0" cy="14398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36939" name="Group 75"/>
          <p:cNvGrpSpPr>
            <a:grpSpLocks/>
          </p:cNvGrpSpPr>
          <p:nvPr/>
        </p:nvGrpSpPr>
        <p:grpSpPr bwMode="auto">
          <a:xfrm>
            <a:off x="11664505" y="6559353"/>
            <a:ext cx="2016125" cy="803275"/>
            <a:chOff x="112524871" y="112921296"/>
            <a:chExt cx="225663" cy="90000"/>
          </a:xfrm>
        </p:grpSpPr>
        <p:sp>
          <p:nvSpPr>
            <p:cNvPr id="36940" name="AutoShape 76"/>
            <p:cNvSpPr>
              <a:spLocks noChangeArrowheads="1"/>
            </p:cNvSpPr>
            <p:nvPr/>
          </p:nvSpPr>
          <p:spPr bwMode="auto">
            <a:xfrm>
              <a:off x="112524871" y="112921296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41" name="Line 77"/>
            <p:cNvSpPr>
              <a:spLocks noChangeShapeType="1"/>
            </p:cNvSpPr>
            <p:nvPr/>
          </p:nvSpPr>
          <p:spPr bwMode="auto">
            <a:xfrm rot="-5400000">
              <a:off x="112529771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42" name="Line 78"/>
            <p:cNvSpPr>
              <a:spLocks noChangeShapeType="1"/>
            </p:cNvSpPr>
            <p:nvPr/>
          </p:nvSpPr>
          <p:spPr bwMode="auto">
            <a:xfrm rot="-5400000">
              <a:off x="112551709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43" name="Line 79"/>
            <p:cNvSpPr>
              <a:spLocks noChangeShapeType="1"/>
            </p:cNvSpPr>
            <p:nvPr/>
          </p:nvSpPr>
          <p:spPr bwMode="auto">
            <a:xfrm rot="-5400000">
              <a:off x="11257364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44" name="Line 80"/>
            <p:cNvSpPr>
              <a:spLocks noChangeShapeType="1"/>
            </p:cNvSpPr>
            <p:nvPr/>
          </p:nvSpPr>
          <p:spPr bwMode="auto">
            <a:xfrm rot="-5400000">
              <a:off x="11266139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6945" name="Text Box 81"/>
          <p:cNvSpPr txBox="1">
            <a:spLocks noChangeArrowheads="1"/>
          </p:cNvSpPr>
          <p:nvPr/>
        </p:nvSpPr>
        <p:spPr bwMode="auto">
          <a:xfrm>
            <a:off x="6432105" y="4335265"/>
            <a:ext cx="3779837" cy="1981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Normally Closed Alarm Contacts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946" name="Text Box 82"/>
          <p:cNvSpPr txBox="1">
            <a:spLocks noChangeArrowheads="1"/>
          </p:cNvSpPr>
          <p:nvPr/>
        </p:nvSpPr>
        <p:spPr bwMode="auto">
          <a:xfrm>
            <a:off x="10727880" y="4357490"/>
            <a:ext cx="3781425" cy="19796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2K2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EOL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(End of Line)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6947" name="Group 83"/>
          <p:cNvGrpSpPr>
            <a:grpSpLocks/>
          </p:cNvGrpSpPr>
          <p:nvPr/>
        </p:nvGrpSpPr>
        <p:grpSpPr bwMode="auto">
          <a:xfrm>
            <a:off x="15666592" y="6748265"/>
            <a:ext cx="2236788" cy="504825"/>
            <a:chOff x="65353519" y="138608725"/>
            <a:chExt cx="1894546" cy="428122"/>
          </a:xfrm>
        </p:grpSpPr>
        <p:sp>
          <p:nvSpPr>
            <p:cNvPr id="36948" name="Oval 84"/>
            <p:cNvSpPr>
              <a:spLocks noChangeArrowheads="1"/>
            </p:cNvSpPr>
            <p:nvPr/>
          </p:nvSpPr>
          <p:spPr bwMode="auto">
            <a:xfrm>
              <a:off x="65353519" y="138608725"/>
              <a:ext cx="421009" cy="42101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49" name="Oval 85"/>
            <p:cNvSpPr>
              <a:spLocks noChangeArrowheads="1"/>
            </p:cNvSpPr>
            <p:nvPr/>
          </p:nvSpPr>
          <p:spPr bwMode="auto">
            <a:xfrm>
              <a:off x="66827057" y="138615837"/>
              <a:ext cx="421008" cy="42101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50" name="Line 86"/>
            <p:cNvSpPr>
              <a:spLocks noChangeShapeType="1"/>
            </p:cNvSpPr>
            <p:nvPr/>
          </p:nvSpPr>
          <p:spPr bwMode="auto">
            <a:xfrm>
              <a:off x="65755969" y="138812126"/>
              <a:ext cx="140331" cy="9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51" name="Line 87"/>
            <p:cNvSpPr>
              <a:spLocks noChangeShapeType="1"/>
            </p:cNvSpPr>
            <p:nvPr/>
          </p:nvSpPr>
          <p:spPr bwMode="auto">
            <a:xfrm>
              <a:off x="66622932" y="138812126"/>
              <a:ext cx="198956" cy="9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52" name="Line 88"/>
            <p:cNvSpPr>
              <a:spLocks noChangeShapeType="1"/>
            </p:cNvSpPr>
            <p:nvPr/>
          </p:nvSpPr>
          <p:spPr bwMode="auto">
            <a:xfrm flipV="1">
              <a:off x="65896300" y="138681637"/>
              <a:ext cx="825221" cy="130489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6953" name="AutoShape 89"/>
            <p:cNvSpPr>
              <a:spLocks noChangeArrowheads="1"/>
            </p:cNvSpPr>
            <p:nvPr/>
          </p:nvSpPr>
          <p:spPr bwMode="auto">
            <a:xfrm>
              <a:off x="66622932" y="138681637"/>
              <a:ext cx="125659" cy="13049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6954" name="Text Box 90"/>
          <p:cNvSpPr txBox="1">
            <a:spLocks noChangeArrowheads="1"/>
          </p:cNvSpPr>
          <p:nvPr/>
        </p:nvSpPr>
        <p:spPr bwMode="auto">
          <a:xfrm>
            <a:off x="14920467" y="4322565"/>
            <a:ext cx="3779838" cy="1981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Normally Closed Tamper Contacts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955" name="Line 91"/>
          <p:cNvSpPr>
            <a:spLocks noChangeShapeType="1"/>
          </p:cNvSpPr>
          <p:nvPr/>
        </p:nvSpPr>
        <p:spPr bwMode="auto">
          <a:xfrm rot="-5400000">
            <a:off x="18761424" y="6150571"/>
            <a:ext cx="0" cy="17192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6956" name="Rectangle 92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10116692" y="7237215"/>
            <a:ext cx="7523163" cy="5472113"/>
            <a:chOff x="108811950" y="110970675"/>
            <a:chExt cx="7524000" cy="5472000"/>
          </a:xfrm>
        </p:grpSpPr>
        <p:sp>
          <p:nvSpPr>
            <p:cNvPr id="37891" name="Rectangle 3"/>
            <p:cNvSpPr>
              <a:spLocks noChangeArrowheads="1"/>
            </p:cNvSpPr>
            <p:nvPr/>
          </p:nvSpPr>
          <p:spPr bwMode="auto">
            <a:xfrm>
              <a:off x="108811950" y="110970675"/>
              <a:ext cx="7524000" cy="5472000"/>
            </a:xfrm>
            <a:prstGeom prst="rect">
              <a:avLst/>
            </a:prstGeom>
            <a:noFill/>
            <a:ln w="254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892" name="Oval 4"/>
            <p:cNvSpPr>
              <a:spLocks noChangeArrowheads="1"/>
            </p:cNvSpPr>
            <p:nvPr/>
          </p:nvSpPr>
          <p:spPr bwMode="auto">
            <a:xfrm>
              <a:off x="112036521" y="114911818"/>
              <a:ext cx="1194286" cy="1194285"/>
            </a:xfrm>
            <a:prstGeom prst="ellipse">
              <a:avLst/>
            </a:prstGeom>
            <a:noFill/>
            <a:ln w="254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893" name="Text Box 5"/>
            <p:cNvSpPr txBox="1">
              <a:spLocks noChangeArrowheads="1"/>
            </p:cNvSpPr>
            <p:nvPr/>
          </p:nvSpPr>
          <p:spPr bwMode="auto">
            <a:xfrm rot="-5400000">
              <a:off x="108798514" y="112821818"/>
              <a:ext cx="1552571" cy="716572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894" name="Text Box 6"/>
            <p:cNvSpPr txBox="1">
              <a:spLocks noChangeArrowheads="1"/>
            </p:cNvSpPr>
            <p:nvPr/>
          </p:nvSpPr>
          <p:spPr bwMode="auto">
            <a:xfrm rot="-5400000">
              <a:off x="109755310" y="113060675"/>
              <a:ext cx="1552571" cy="716571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895" name="Text Box 7"/>
            <p:cNvSpPr txBox="1">
              <a:spLocks noChangeArrowheads="1"/>
            </p:cNvSpPr>
            <p:nvPr/>
          </p:nvSpPr>
          <p:spPr bwMode="auto">
            <a:xfrm>
              <a:off x="110961664" y="113120389"/>
              <a:ext cx="5135429" cy="716572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EOL  TAMPER   EOL    RELAY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7896" name="Group 8"/>
            <p:cNvGrpSpPr>
              <a:grpSpLocks/>
            </p:cNvGrpSpPr>
            <p:nvPr/>
          </p:nvGrpSpPr>
          <p:grpSpPr bwMode="auto">
            <a:xfrm rot="-10800000">
              <a:off x="109170236" y="111328947"/>
              <a:ext cx="6926824" cy="1731721"/>
              <a:chOff x="32968575" y="23459651"/>
              <a:chExt cx="1043995" cy="261001"/>
            </a:xfrm>
          </p:grpSpPr>
          <p:grpSp>
            <p:nvGrpSpPr>
              <p:cNvPr id="37897" name="Group 9"/>
              <p:cNvGrpSpPr>
                <a:grpSpLocks/>
              </p:cNvGrpSpPr>
              <p:nvPr/>
            </p:nvGrpSpPr>
            <p:grpSpPr bwMode="auto">
              <a:xfrm>
                <a:off x="33360071" y="23459651"/>
                <a:ext cx="391496" cy="260994"/>
                <a:chOff x="33229575" y="23459656"/>
                <a:chExt cx="391496" cy="260994"/>
              </a:xfrm>
            </p:grpSpPr>
            <p:sp>
              <p:nvSpPr>
                <p:cNvPr id="37898" name="Rectangle 10"/>
                <p:cNvSpPr>
                  <a:spLocks noChangeArrowheads="1"/>
                </p:cNvSpPr>
                <p:nvPr/>
              </p:nvSpPr>
              <p:spPr bwMode="auto">
                <a:xfrm>
                  <a:off x="33229576" y="23459656"/>
                  <a:ext cx="391495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899" name="Oval 11"/>
                <p:cNvSpPr>
                  <a:spLocks noChangeArrowheads="1"/>
                </p:cNvSpPr>
                <p:nvPr/>
              </p:nvSpPr>
              <p:spPr bwMode="auto">
                <a:xfrm>
                  <a:off x="33240015" y="23548395"/>
                  <a:ext cx="104398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00" name="Oval 12"/>
                <p:cNvSpPr>
                  <a:spLocks noChangeArrowheads="1"/>
                </p:cNvSpPr>
                <p:nvPr/>
              </p:nvSpPr>
              <p:spPr bwMode="auto">
                <a:xfrm>
                  <a:off x="33370513" y="23548392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01" name="Rectangle 13"/>
                <p:cNvSpPr>
                  <a:spLocks noChangeArrowheads="1"/>
                </p:cNvSpPr>
                <p:nvPr/>
              </p:nvSpPr>
              <p:spPr bwMode="auto">
                <a:xfrm>
                  <a:off x="33229575" y="23459656"/>
                  <a:ext cx="391496" cy="52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02" name="Rectangle 14"/>
                <p:cNvSpPr>
                  <a:spLocks noChangeArrowheads="1"/>
                </p:cNvSpPr>
                <p:nvPr/>
              </p:nvSpPr>
              <p:spPr bwMode="auto">
                <a:xfrm>
                  <a:off x="33229575" y="23684111"/>
                  <a:ext cx="391494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03" name="Rectangle 15"/>
                <p:cNvSpPr>
                  <a:spLocks noChangeArrowheads="1"/>
                </p:cNvSpPr>
                <p:nvPr/>
              </p:nvSpPr>
              <p:spPr bwMode="auto">
                <a:xfrm>
                  <a:off x="33271334" y="23464875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04" name="Rectangle 16"/>
                <p:cNvSpPr>
                  <a:spLocks noChangeArrowheads="1"/>
                </p:cNvSpPr>
                <p:nvPr/>
              </p:nvSpPr>
              <p:spPr bwMode="auto">
                <a:xfrm>
                  <a:off x="33401832" y="23464875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05" name="Rectangle 17"/>
                <p:cNvSpPr>
                  <a:spLocks noChangeArrowheads="1"/>
                </p:cNvSpPr>
                <p:nvPr/>
              </p:nvSpPr>
              <p:spPr bwMode="auto">
                <a:xfrm>
                  <a:off x="33349632" y="23684111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06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33240015" y="23684109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07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33610631" y="23684109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08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3250455" y="23570577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09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33370512" y="23590152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10" name="Oval 22"/>
                <p:cNvSpPr>
                  <a:spLocks noChangeArrowheads="1"/>
                </p:cNvSpPr>
                <p:nvPr/>
              </p:nvSpPr>
              <p:spPr bwMode="auto">
                <a:xfrm>
                  <a:off x="33503623" y="23548395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11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33544076" y="23551002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12" name="Rectangle 24"/>
                <p:cNvSpPr>
                  <a:spLocks noChangeArrowheads="1"/>
                </p:cNvSpPr>
                <p:nvPr/>
              </p:nvSpPr>
              <p:spPr bwMode="auto">
                <a:xfrm>
                  <a:off x="33480132" y="23684109"/>
                  <a:ext cx="20880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13" name="Rectangle 25"/>
                <p:cNvSpPr>
                  <a:spLocks noChangeArrowheads="1"/>
                </p:cNvSpPr>
                <p:nvPr/>
              </p:nvSpPr>
              <p:spPr bwMode="auto">
                <a:xfrm>
                  <a:off x="33537551" y="23464875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37914" name="Group 26"/>
              <p:cNvGrpSpPr>
                <a:grpSpLocks/>
              </p:cNvGrpSpPr>
              <p:nvPr/>
            </p:nvGrpSpPr>
            <p:grpSpPr bwMode="auto">
              <a:xfrm>
                <a:off x="32968575" y="23459651"/>
                <a:ext cx="391494" cy="260995"/>
                <a:chOff x="33621075" y="23459655"/>
                <a:chExt cx="391494" cy="260995"/>
              </a:xfrm>
            </p:grpSpPr>
            <p:sp>
              <p:nvSpPr>
                <p:cNvPr id="37915" name="Rectangle 27"/>
                <p:cNvSpPr>
                  <a:spLocks noChangeArrowheads="1"/>
                </p:cNvSpPr>
                <p:nvPr/>
              </p:nvSpPr>
              <p:spPr bwMode="auto">
                <a:xfrm>
                  <a:off x="33621075" y="23459655"/>
                  <a:ext cx="391494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16" name="Oval 28"/>
                <p:cNvSpPr>
                  <a:spLocks noChangeArrowheads="1"/>
                </p:cNvSpPr>
                <p:nvPr/>
              </p:nvSpPr>
              <p:spPr bwMode="auto">
                <a:xfrm>
                  <a:off x="33631514" y="23548395"/>
                  <a:ext cx="104397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17" name="Oval 29"/>
                <p:cNvSpPr>
                  <a:spLocks noChangeArrowheads="1"/>
                </p:cNvSpPr>
                <p:nvPr/>
              </p:nvSpPr>
              <p:spPr bwMode="auto">
                <a:xfrm>
                  <a:off x="33762011" y="23548392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18" name="Rectangle 30"/>
                <p:cNvSpPr>
                  <a:spLocks noChangeArrowheads="1"/>
                </p:cNvSpPr>
                <p:nvPr/>
              </p:nvSpPr>
              <p:spPr bwMode="auto">
                <a:xfrm>
                  <a:off x="33621075" y="23459656"/>
                  <a:ext cx="391494" cy="52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19" name="Rectangle 31"/>
                <p:cNvSpPr>
                  <a:spLocks noChangeArrowheads="1"/>
                </p:cNvSpPr>
                <p:nvPr/>
              </p:nvSpPr>
              <p:spPr bwMode="auto">
                <a:xfrm>
                  <a:off x="33621075" y="23684111"/>
                  <a:ext cx="391492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20" name="Rectangle 32"/>
                <p:cNvSpPr>
                  <a:spLocks noChangeArrowheads="1"/>
                </p:cNvSpPr>
                <p:nvPr/>
              </p:nvSpPr>
              <p:spPr bwMode="auto">
                <a:xfrm>
                  <a:off x="33662834" y="23464875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21" name="Rectangle 33"/>
                <p:cNvSpPr>
                  <a:spLocks noChangeArrowheads="1"/>
                </p:cNvSpPr>
                <p:nvPr/>
              </p:nvSpPr>
              <p:spPr bwMode="auto">
                <a:xfrm>
                  <a:off x="33793331" y="23464875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22" name="Rectangle 34"/>
                <p:cNvSpPr>
                  <a:spLocks noChangeArrowheads="1"/>
                </p:cNvSpPr>
                <p:nvPr/>
              </p:nvSpPr>
              <p:spPr bwMode="auto">
                <a:xfrm>
                  <a:off x="33741131" y="23684111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23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33631514" y="23684109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24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34002129" y="23684109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25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33641953" y="23570577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26" name="Line 38"/>
                <p:cNvSpPr>
                  <a:spLocks noChangeShapeType="1"/>
                </p:cNvSpPr>
                <p:nvPr/>
              </p:nvSpPr>
              <p:spPr bwMode="auto">
                <a:xfrm flipH="1" flipV="1">
                  <a:off x="33762011" y="23590152"/>
                  <a:ext cx="104398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27" name="Oval 39"/>
                <p:cNvSpPr>
                  <a:spLocks noChangeArrowheads="1"/>
                </p:cNvSpPr>
                <p:nvPr/>
              </p:nvSpPr>
              <p:spPr bwMode="auto">
                <a:xfrm>
                  <a:off x="33895121" y="23548395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28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33935574" y="23551002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29" name="Rectangle 41"/>
                <p:cNvSpPr>
                  <a:spLocks noChangeArrowheads="1"/>
                </p:cNvSpPr>
                <p:nvPr/>
              </p:nvSpPr>
              <p:spPr bwMode="auto">
                <a:xfrm>
                  <a:off x="33871631" y="23684109"/>
                  <a:ext cx="20879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30" name="Rectangle 42"/>
                <p:cNvSpPr>
                  <a:spLocks noChangeArrowheads="1"/>
                </p:cNvSpPr>
                <p:nvPr/>
              </p:nvSpPr>
              <p:spPr bwMode="auto">
                <a:xfrm>
                  <a:off x="33929049" y="23464875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37931" name="Group 43"/>
              <p:cNvGrpSpPr>
                <a:grpSpLocks/>
              </p:cNvGrpSpPr>
              <p:nvPr/>
            </p:nvGrpSpPr>
            <p:grpSpPr bwMode="auto">
              <a:xfrm>
                <a:off x="33751572" y="23459653"/>
                <a:ext cx="260998" cy="260999"/>
                <a:chOff x="32968574" y="23459652"/>
                <a:chExt cx="260998" cy="260999"/>
              </a:xfrm>
            </p:grpSpPr>
            <p:sp>
              <p:nvSpPr>
                <p:cNvPr id="37932" name="Rectangle 44"/>
                <p:cNvSpPr>
                  <a:spLocks noChangeArrowheads="1"/>
                </p:cNvSpPr>
                <p:nvPr/>
              </p:nvSpPr>
              <p:spPr bwMode="auto">
                <a:xfrm>
                  <a:off x="32968574" y="23459652"/>
                  <a:ext cx="260998" cy="260996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33" name="Oval 45"/>
                <p:cNvSpPr>
                  <a:spLocks noChangeArrowheads="1"/>
                </p:cNvSpPr>
                <p:nvPr/>
              </p:nvSpPr>
              <p:spPr bwMode="auto">
                <a:xfrm>
                  <a:off x="32979013" y="23548391"/>
                  <a:ext cx="104399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34" name="Oval 46"/>
                <p:cNvSpPr>
                  <a:spLocks noChangeArrowheads="1"/>
                </p:cNvSpPr>
                <p:nvPr/>
              </p:nvSpPr>
              <p:spPr bwMode="auto">
                <a:xfrm>
                  <a:off x="33109512" y="23548391"/>
                  <a:ext cx="104399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35" name="Rectangle 47"/>
                <p:cNvSpPr>
                  <a:spLocks noChangeArrowheads="1"/>
                </p:cNvSpPr>
                <p:nvPr/>
              </p:nvSpPr>
              <p:spPr bwMode="auto">
                <a:xfrm>
                  <a:off x="32968574" y="23459652"/>
                  <a:ext cx="260998" cy="52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36" name="Rectangle 48"/>
                <p:cNvSpPr>
                  <a:spLocks noChangeArrowheads="1"/>
                </p:cNvSpPr>
                <p:nvPr/>
              </p:nvSpPr>
              <p:spPr bwMode="auto">
                <a:xfrm>
                  <a:off x="32968574" y="23684111"/>
                  <a:ext cx="260998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37" name="Rectangle 49"/>
                <p:cNvSpPr>
                  <a:spLocks noChangeArrowheads="1"/>
                </p:cNvSpPr>
                <p:nvPr/>
              </p:nvSpPr>
              <p:spPr bwMode="auto">
                <a:xfrm>
                  <a:off x="33010334" y="23464871"/>
                  <a:ext cx="36539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38" name="Rectangle 50"/>
                <p:cNvSpPr>
                  <a:spLocks noChangeArrowheads="1"/>
                </p:cNvSpPr>
                <p:nvPr/>
              </p:nvSpPr>
              <p:spPr bwMode="auto">
                <a:xfrm>
                  <a:off x="33140832" y="23464872"/>
                  <a:ext cx="36540" cy="156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39" name="Rectangle 51"/>
                <p:cNvSpPr>
                  <a:spLocks noChangeArrowheads="1"/>
                </p:cNvSpPr>
                <p:nvPr/>
              </p:nvSpPr>
              <p:spPr bwMode="auto">
                <a:xfrm>
                  <a:off x="33088632" y="23684111"/>
                  <a:ext cx="20880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40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32979013" y="23684108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41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33219132" y="23684108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42" name="Line 54"/>
                <p:cNvSpPr>
                  <a:spLocks noChangeShapeType="1"/>
                </p:cNvSpPr>
                <p:nvPr/>
              </p:nvSpPr>
              <p:spPr bwMode="auto">
                <a:xfrm flipV="1">
                  <a:off x="32989453" y="23574488"/>
                  <a:ext cx="83519" cy="57421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943" name="Line 55"/>
                <p:cNvSpPr>
                  <a:spLocks noChangeShapeType="1"/>
                </p:cNvSpPr>
                <p:nvPr/>
              </p:nvSpPr>
              <p:spPr bwMode="auto">
                <a:xfrm flipH="1" flipV="1">
                  <a:off x="33109512" y="23590151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</p:grpSp>
      <p:sp>
        <p:nvSpPr>
          <p:cNvPr id="37944" name="Text Box 56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7945" name="Group 57"/>
          <p:cNvGrpSpPr>
            <a:grpSpLocks/>
          </p:cNvGrpSpPr>
          <p:nvPr/>
        </p:nvGrpSpPr>
        <p:grpSpPr bwMode="auto">
          <a:xfrm>
            <a:off x="2125217" y="685603"/>
            <a:ext cx="6804025" cy="3100387"/>
            <a:chOff x="100171950" y="104418675"/>
            <a:chExt cx="5472000" cy="2494542"/>
          </a:xfrm>
        </p:grpSpPr>
        <p:pic>
          <p:nvPicPr>
            <p:cNvPr id="37946" name="Picture 58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2929946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37947" name="Rectangle 59"/>
            <p:cNvSpPr>
              <a:spLocks noChangeArrowheads="1"/>
            </p:cNvSpPr>
            <p:nvPr/>
          </p:nvSpPr>
          <p:spPr bwMode="auto">
            <a:xfrm>
              <a:off x="101710977" y="105941851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7948" name="Rectangle 60"/>
            <p:cNvSpPr>
              <a:spLocks noChangeArrowheads="1"/>
            </p:cNvSpPr>
            <p:nvPr/>
          </p:nvSpPr>
          <p:spPr bwMode="auto">
            <a:xfrm>
              <a:off x="100530535" y="105951108"/>
              <a:ext cx="1119716" cy="279929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37949" name="Group 61"/>
            <p:cNvGrpSpPr>
              <a:grpSpLocks/>
            </p:cNvGrpSpPr>
            <p:nvPr/>
          </p:nvGrpSpPr>
          <p:grpSpPr bwMode="auto">
            <a:xfrm>
              <a:off x="103521253" y="104677271"/>
              <a:ext cx="1818815" cy="1212537"/>
              <a:chOff x="32805388" y="24836908"/>
              <a:chExt cx="503994" cy="335994"/>
            </a:xfrm>
          </p:grpSpPr>
          <p:sp>
            <p:nvSpPr>
              <p:cNvPr id="37950" name="Rectangle 62"/>
              <p:cNvSpPr>
                <a:spLocks noChangeArrowheads="1"/>
              </p:cNvSpPr>
              <p:nvPr/>
            </p:nvSpPr>
            <p:spPr bwMode="auto">
              <a:xfrm>
                <a:off x="32805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51" name="Oval 63"/>
              <p:cNvSpPr>
                <a:spLocks noChangeArrowheads="1"/>
              </p:cNvSpPr>
              <p:nvPr/>
            </p:nvSpPr>
            <p:spPr bwMode="auto">
              <a:xfrm>
                <a:off x="32818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52" name="Oval 64"/>
              <p:cNvSpPr>
                <a:spLocks noChangeArrowheads="1"/>
              </p:cNvSpPr>
              <p:nvPr/>
            </p:nvSpPr>
            <p:spPr bwMode="auto">
              <a:xfrm>
                <a:off x="32986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53" name="Rectangle 65"/>
              <p:cNvSpPr>
                <a:spLocks noChangeArrowheads="1"/>
              </p:cNvSpPr>
              <p:nvPr/>
            </p:nvSpPr>
            <p:spPr bwMode="auto">
              <a:xfrm>
                <a:off x="32805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54" name="Rectangle 66"/>
              <p:cNvSpPr>
                <a:spLocks noChangeArrowheads="1"/>
              </p:cNvSpPr>
              <p:nvPr/>
            </p:nvSpPr>
            <p:spPr bwMode="auto">
              <a:xfrm>
                <a:off x="32805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55" name="Rectangle 67"/>
              <p:cNvSpPr>
                <a:spLocks noChangeArrowheads="1"/>
              </p:cNvSpPr>
              <p:nvPr/>
            </p:nvSpPr>
            <p:spPr bwMode="auto">
              <a:xfrm>
                <a:off x="32859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56" name="Rectangle 68"/>
              <p:cNvSpPr>
                <a:spLocks noChangeArrowheads="1"/>
              </p:cNvSpPr>
              <p:nvPr/>
            </p:nvSpPr>
            <p:spPr bwMode="auto">
              <a:xfrm>
                <a:off x="33027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57" name="Rectangle 69"/>
              <p:cNvSpPr>
                <a:spLocks noChangeArrowheads="1"/>
              </p:cNvSpPr>
              <p:nvPr/>
            </p:nvSpPr>
            <p:spPr bwMode="auto">
              <a:xfrm>
                <a:off x="32959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58" name="Line 70"/>
              <p:cNvSpPr>
                <a:spLocks noChangeShapeType="1"/>
              </p:cNvSpPr>
              <p:nvPr/>
            </p:nvSpPr>
            <p:spPr bwMode="auto">
              <a:xfrm flipH="1">
                <a:off x="32818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59" name="Line 71"/>
              <p:cNvSpPr>
                <a:spLocks noChangeShapeType="1"/>
              </p:cNvSpPr>
              <p:nvPr/>
            </p:nvSpPr>
            <p:spPr bwMode="auto">
              <a:xfrm flipH="1">
                <a:off x="33295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60" name="Line 72"/>
              <p:cNvSpPr>
                <a:spLocks noChangeShapeType="1"/>
              </p:cNvSpPr>
              <p:nvPr/>
            </p:nvSpPr>
            <p:spPr bwMode="auto">
              <a:xfrm flipH="1">
                <a:off x="32832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61" name="Line 73"/>
              <p:cNvSpPr>
                <a:spLocks noChangeShapeType="1"/>
              </p:cNvSpPr>
              <p:nvPr/>
            </p:nvSpPr>
            <p:spPr bwMode="auto">
              <a:xfrm>
                <a:off x="32986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62" name="Oval 74"/>
              <p:cNvSpPr>
                <a:spLocks noChangeArrowheads="1"/>
              </p:cNvSpPr>
              <p:nvPr/>
            </p:nvSpPr>
            <p:spPr bwMode="auto">
              <a:xfrm>
                <a:off x="33158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63" name="Line 75"/>
              <p:cNvSpPr>
                <a:spLocks noChangeShapeType="1"/>
              </p:cNvSpPr>
              <p:nvPr/>
            </p:nvSpPr>
            <p:spPr bwMode="auto">
              <a:xfrm flipH="1">
                <a:off x="33210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64" name="Rectangle 76"/>
              <p:cNvSpPr>
                <a:spLocks noChangeArrowheads="1"/>
              </p:cNvSpPr>
              <p:nvPr/>
            </p:nvSpPr>
            <p:spPr bwMode="auto">
              <a:xfrm>
                <a:off x="33127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65" name="Rectangle 77"/>
              <p:cNvSpPr>
                <a:spLocks noChangeArrowheads="1"/>
              </p:cNvSpPr>
              <p:nvPr/>
            </p:nvSpPr>
            <p:spPr bwMode="auto">
              <a:xfrm>
                <a:off x="33201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7966" name="Group 78"/>
            <p:cNvGrpSpPr>
              <a:grpSpLocks/>
            </p:cNvGrpSpPr>
            <p:nvPr/>
          </p:nvGrpSpPr>
          <p:grpSpPr bwMode="auto">
            <a:xfrm>
              <a:off x="101701716" y="104676499"/>
              <a:ext cx="1818814" cy="1212537"/>
              <a:chOff x="33309388" y="24836908"/>
              <a:chExt cx="503994" cy="335994"/>
            </a:xfrm>
          </p:grpSpPr>
          <p:sp>
            <p:nvSpPr>
              <p:cNvPr id="37967" name="Rectangle 79"/>
              <p:cNvSpPr>
                <a:spLocks noChangeArrowheads="1"/>
              </p:cNvSpPr>
              <p:nvPr/>
            </p:nvSpPr>
            <p:spPr bwMode="auto">
              <a:xfrm>
                <a:off x="33309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68" name="Oval 80"/>
              <p:cNvSpPr>
                <a:spLocks noChangeArrowheads="1"/>
              </p:cNvSpPr>
              <p:nvPr/>
            </p:nvSpPr>
            <p:spPr bwMode="auto">
              <a:xfrm>
                <a:off x="33322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69" name="Oval 81"/>
              <p:cNvSpPr>
                <a:spLocks noChangeArrowheads="1"/>
              </p:cNvSpPr>
              <p:nvPr/>
            </p:nvSpPr>
            <p:spPr bwMode="auto">
              <a:xfrm>
                <a:off x="33490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70" name="Rectangle 82"/>
              <p:cNvSpPr>
                <a:spLocks noChangeArrowheads="1"/>
              </p:cNvSpPr>
              <p:nvPr/>
            </p:nvSpPr>
            <p:spPr bwMode="auto">
              <a:xfrm>
                <a:off x="33309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71" name="Rectangle 83"/>
              <p:cNvSpPr>
                <a:spLocks noChangeArrowheads="1"/>
              </p:cNvSpPr>
              <p:nvPr/>
            </p:nvSpPr>
            <p:spPr bwMode="auto">
              <a:xfrm>
                <a:off x="33309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72" name="Rectangle 84"/>
              <p:cNvSpPr>
                <a:spLocks noChangeArrowheads="1"/>
              </p:cNvSpPr>
              <p:nvPr/>
            </p:nvSpPr>
            <p:spPr bwMode="auto">
              <a:xfrm>
                <a:off x="33363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73" name="Rectangle 85"/>
              <p:cNvSpPr>
                <a:spLocks noChangeArrowheads="1"/>
              </p:cNvSpPr>
              <p:nvPr/>
            </p:nvSpPr>
            <p:spPr bwMode="auto">
              <a:xfrm>
                <a:off x="33531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74" name="Rectangle 86"/>
              <p:cNvSpPr>
                <a:spLocks noChangeArrowheads="1"/>
              </p:cNvSpPr>
              <p:nvPr/>
            </p:nvSpPr>
            <p:spPr bwMode="auto">
              <a:xfrm>
                <a:off x="33463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75" name="Line 87"/>
              <p:cNvSpPr>
                <a:spLocks noChangeShapeType="1"/>
              </p:cNvSpPr>
              <p:nvPr/>
            </p:nvSpPr>
            <p:spPr bwMode="auto">
              <a:xfrm flipH="1">
                <a:off x="33322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76" name="Line 88"/>
              <p:cNvSpPr>
                <a:spLocks noChangeShapeType="1"/>
              </p:cNvSpPr>
              <p:nvPr/>
            </p:nvSpPr>
            <p:spPr bwMode="auto">
              <a:xfrm flipH="1">
                <a:off x="33799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77" name="Line 89"/>
              <p:cNvSpPr>
                <a:spLocks noChangeShapeType="1"/>
              </p:cNvSpPr>
              <p:nvPr/>
            </p:nvSpPr>
            <p:spPr bwMode="auto">
              <a:xfrm flipH="1">
                <a:off x="33336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78" name="Line 90"/>
              <p:cNvSpPr>
                <a:spLocks noChangeShapeType="1"/>
              </p:cNvSpPr>
              <p:nvPr/>
            </p:nvSpPr>
            <p:spPr bwMode="auto">
              <a:xfrm>
                <a:off x="33490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79" name="Oval 91"/>
              <p:cNvSpPr>
                <a:spLocks noChangeArrowheads="1"/>
              </p:cNvSpPr>
              <p:nvPr/>
            </p:nvSpPr>
            <p:spPr bwMode="auto">
              <a:xfrm>
                <a:off x="33662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80" name="Line 92"/>
              <p:cNvSpPr>
                <a:spLocks noChangeShapeType="1"/>
              </p:cNvSpPr>
              <p:nvPr/>
            </p:nvSpPr>
            <p:spPr bwMode="auto">
              <a:xfrm flipH="1">
                <a:off x="33714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81" name="Rectangle 93"/>
              <p:cNvSpPr>
                <a:spLocks noChangeArrowheads="1"/>
              </p:cNvSpPr>
              <p:nvPr/>
            </p:nvSpPr>
            <p:spPr bwMode="auto">
              <a:xfrm>
                <a:off x="33631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82" name="Rectangle 94"/>
              <p:cNvSpPr>
                <a:spLocks noChangeArrowheads="1"/>
              </p:cNvSpPr>
              <p:nvPr/>
            </p:nvSpPr>
            <p:spPr bwMode="auto">
              <a:xfrm>
                <a:off x="33705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7983" name="Group 95"/>
            <p:cNvGrpSpPr>
              <a:grpSpLocks/>
            </p:cNvGrpSpPr>
            <p:nvPr/>
          </p:nvGrpSpPr>
          <p:grpSpPr bwMode="auto">
            <a:xfrm>
              <a:off x="100468036" y="104665695"/>
              <a:ext cx="1234195" cy="1226494"/>
              <a:chOff x="33813379" y="24836908"/>
              <a:chExt cx="341995" cy="342000"/>
            </a:xfrm>
          </p:grpSpPr>
          <p:sp>
            <p:nvSpPr>
              <p:cNvPr id="37984" name="Rectangle 96"/>
              <p:cNvSpPr>
                <a:spLocks noChangeArrowheads="1"/>
              </p:cNvSpPr>
              <p:nvPr/>
            </p:nvSpPr>
            <p:spPr bwMode="auto">
              <a:xfrm>
                <a:off x="33813379" y="24836908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85" name="Oval 97"/>
              <p:cNvSpPr>
                <a:spLocks noChangeArrowheads="1"/>
              </p:cNvSpPr>
              <p:nvPr/>
            </p:nvSpPr>
            <p:spPr bwMode="auto">
              <a:xfrm>
                <a:off x="33827056" y="24953185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86" name="Oval 98"/>
              <p:cNvSpPr>
                <a:spLocks noChangeArrowheads="1"/>
              </p:cNvSpPr>
              <p:nvPr/>
            </p:nvSpPr>
            <p:spPr bwMode="auto">
              <a:xfrm>
                <a:off x="33998054" y="24953185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87" name="Rectangle 99"/>
              <p:cNvSpPr>
                <a:spLocks noChangeArrowheads="1"/>
              </p:cNvSpPr>
              <p:nvPr/>
            </p:nvSpPr>
            <p:spPr bwMode="auto">
              <a:xfrm>
                <a:off x="33813380" y="24836908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88" name="Rectangle 100"/>
              <p:cNvSpPr>
                <a:spLocks noChangeArrowheads="1"/>
              </p:cNvSpPr>
              <p:nvPr/>
            </p:nvSpPr>
            <p:spPr bwMode="auto">
              <a:xfrm>
                <a:off x="33813379" y="25131025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89" name="Rectangle 101"/>
              <p:cNvSpPr>
                <a:spLocks noChangeArrowheads="1"/>
              </p:cNvSpPr>
              <p:nvPr/>
            </p:nvSpPr>
            <p:spPr bwMode="auto">
              <a:xfrm>
                <a:off x="33868097" y="24843745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90" name="Rectangle 102"/>
              <p:cNvSpPr>
                <a:spLocks noChangeArrowheads="1"/>
              </p:cNvSpPr>
              <p:nvPr/>
            </p:nvSpPr>
            <p:spPr bwMode="auto">
              <a:xfrm>
                <a:off x="34039094" y="24843748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91" name="Rectangle 103"/>
              <p:cNvSpPr>
                <a:spLocks noChangeArrowheads="1"/>
              </p:cNvSpPr>
              <p:nvPr/>
            </p:nvSpPr>
            <p:spPr bwMode="auto">
              <a:xfrm>
                <a:off x="33970694" y="25131025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92" name="Line 104"/>
              <p:cNvSpPr>
                <a:spLocks noChangeShapeType="1"/>
              </p:cNvSpPr>
              <p:nvPr/>
            </p:nvSpPr>
            <p:spPr bwMode="auto">
              <a:xfrm>
                <a:off x="33827055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93" name="Line 105"/>
              <p:cNvSpPr>
                <a:spLocks noChangeShapeType="1"/>
              </p:cNvSpPr>
              <p:nvPr/>
            </p:nvSpPr>
            <p:spPr bwMode="auto">
              <a:xfrm>
                <a:off x="34141691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94" name="Line 106"/>
              <p:cNvSpPr>
                <a:spLocks noChangeShapeType="1"/>
              </p:cNvSpPr>
              <p:nvPr/>
            </p:nvSpPr>
            <p:spPr bwMode="auto">
              <a:xfrm flipH="1">
                <a:off x="33840735" y="24987382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995" name="Line 107"/>
              <p:cNvSpPr>
                <a:spLocks noChangeShapeType="1"/>
              </p:cNvSpPr>
              <p:nvPr/>
            </p:nvSpPr>
            <p:spPr bwMode="auto">
              <a:xfrm>
                <a:off x="33998053" y="25007905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7996" name="WordArt 108"/>
            <p:cNvSpPr>
              <a:spLocks noChangeArrowheads="1" noChangeShapeType="1" noTextEdit="1"/>
            </p:cNvSpPr>
            <p:nvPr/>
          </p:nvSpPr>
          <p:spPr bwMode="auto">
            <a:xfrm>
              <a:off x="10314561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7997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103740463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7998" name="WordArt 110"/>
            <p:cNvSpPr>
              <a:spLocks noChangeArrowheads="1" noChangeShapeType="1" noTextEdit="1"/>
            </p:cNvSpPr>
            <p:nvPr/>
          </p:nvSpPr>
          <p:spPr bwMode="auto">
            <a:xfrm>
              <a:off x="10496515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7999" name="WordArt 111"/>
            <p:cNvSpPr>
              <a:spLocks noChangeArrowheads="1" noChangeShapeType="1" noTextEdit="1"/>
            </p:cNvSpPr>
            <p:nvPr/>
          </p:nvSpPr>
          <p:spPr bwMode="auto">
            <a:xfrm>
              <a:off x="100542797" y="105941460"/>
              <a:ext cx="434048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000" name="WordArt 112"/>
            <p:cNvSpPr>
              <a:spLocks noChangeArrowheads="1" noChangeShapeType="1" noTextEdit="1"/>
            </p:cNvSpPr>
            <p:nvPr/>
          </p:nvSpPr>
          <p:spPr bwMode="auto">
            <a:xfrm>
              <a:off x="101161324" y="105946353"/>
              <a:ext cx="392111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001" name="WordArt 113"/>
            <p:cNvSpPr>
              <a:spLocks noChangeArrowheads="1" noChangeShapeType="1" noTextEdit="1"/>
            </p:cNvSpPr>
            <p:nvPr/>
          </p:nvSpPr>
          <p:spPr bwMode="auto">
            <a:xfrm>
              <a:off x="101935081" y="105945434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002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102527349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003" name="WordArt 115"/>
            <p:cNvSpPr>
              <a:spLocks noChangeArrowheads="1" noChangeShapeType="1" noTextEdit="1"/>
            </p:cNvSpPr>
            <p:nvPr/>
          </p:nvSpPr>
          <p:spPr bwMode="auto">
            <a:xfrm>
              <a:off x="104360518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38004" name="Line 116"/>
          <p:cNvSpPr>
            <a:spLocks noChangeShapeType="1"/>
          </p:cNvSpPr>
          <p:nvPr/>
        </p:nvSpPr>
        <p:spPr bwMode="auto">
          <a:xfrm>
            <a:off x="4255642" y="2362003"/>
            <a:ext cx="0" cy="2066925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05" name="Line 117"/>
          <p:cNvSpPr>
            <a:spLocks noChangeShapeType="1"/>
          </p:cNvSpPr>
          <p:nvPr/>
        </p:nvSpPr>
        <p:spPr bwMode="auto">
          <a:xfrm>
            <a:off x="5317680" y="2333428"/>
            <a:ext cx="0" cy="1808162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06" name="Line 118"/>
          <p:cNvSpPr>
            <a:spLocks noChangeShapeType="1"/>
          </p:cNvSpPr>
          <p:nvPr/>
        </p:nvSpPr>
        <p:spPr bwMode="auto">
          <a:xfrm rot="16200000">
            <a:off x="15300674" y="4899621"/>
            <a:ext cx="0" cy="2014537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07" name="Line 119"/>
          <p:cNvSpPr>
            <a:spLocks noChangeShapeType="1"/>
          </p:cNvSpPr>
          <p:nvPr/>
        </p:nvSpPr>
        <p:spPr bwMode="auto">
          <a:xfrm rot="16200000">
            <a:off x="7740205" y="1188840"/>
            <a:ext cx="0" cy="820737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08" name="Line 120"/>
          <p:cNvSpPr>
            <a:spLocks noChangeShapeType="1"/>
          </p:cNvSpPr>
          <p:nvPr/>
        </p:nvSpPr>
        <p:spPr bwMode="auto">
          <a:xfrm rot="16200000">
            <a:off x="11250168" y="-1816298"/>
            <a:ext cx="0" cy="11915775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09" name="Line 121"/>
          <p:cNvSpPr>
            <a:spLocks noChangeShapeType="1"/>
          </p:cNvSpPr>
          <p:nvPr/>
        </p:nvSpPr>
        <p:spPr bwMode="auto">
          <a:xfrm>
            <a:off x="17157255" y="4141590"/>
            <a:ext cx="0" cy="3598863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38010" name="Group 122"/>
          <p:cNvGrpSpPr>
            <a:grpSpLocks/>
          </p:cNvGrpSpPr>
          <p:nvPr/>
        </p:nvGrpSpPr>
        <p:grpSpPr bwMode="auto">
          <a:xfrm>
            <a:off x="14483905" y="5573515"/>
            <a:ext cx="1662112" cy="663575"/>
            <a:chOff x="112524871" y="112921296"/>
            <a:chExt cx="225663" cy="90000"/>
          </a:xfrm>
        </p:grpSpPr>
        <p:sp>
          <p:nvSpPr>
            <p:cNvPr id="38011" name="AutoShape 123"/>
            <p:cNvSpPr>
              <a:spLocks noChangeArrowheads="1"/>
            </p:cNvSpPr>
            <p:nvPr/>
          </p:nvSpPr>
          <p:spPr bwMode="auto">
            <a:xfrm>
              <a:off x="112524871" y="112921296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012" name="Line 124"/>
            <p:cNvSpPr>
              <a:spLocks noChangeShapeType="1"/>
            </p:cNvSpPr>
            <p:nvPr/>
          </p:nvSpPr>
          <p:spPr bwMode="auto">
            <a:xfrm rot="-5400000">
              <a:off x="112529771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013" name="Line 125"/>
            <p:cNvSpPr>
              <a:spLocks noChangeShapeType="1"/>
            </p:cNvSpPr>
            <p:nvPr/>
          </p:nvSpPr>
          <p:spPr bwMode="auto">
            <a:xfrm rot="-5400000">
              <a:off x="112551709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014" name="Line 126"/>
            <p:cNvSpPr>
              <a:spLocks noChangeShapeType="1"/>
            </p:cNvSpPr>
            <p:nvPr/>
          </p:nvSpPr>
          <p:spPr bwMode="auto">
            <a:xfrm rot="-5400000">
              <a:off x="11257364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015" name="Line 127"/>
            <p:cNvSpPr>
              <a:spLocks noChangeShapeType="1"/>
            </p:cNvSpPr>
            <p:nvPr/>
          </p:nvSpPr>
          <p:spPr bwMode="auto">
            <a:xfrm rot="-5400000">
              <a:off x="11266139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38016" name="Text Box 128"/>
          <p:cNvSpPr txBox="1">
            <a:spLocks noChangeArrowheads="1"/>
          </p:cNvSpPr>
          <p:nvPr/>
        </p:nvSpPr>
        <p:spPr bwMode="auto">
          <a:xfrm>
            <a:off x="6228905" y="9540678"/>
            <a:ext cx="3779837" cy="19796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Swan Quad PIR Detector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017" name="Line 129"/>
          <p:cNvSpPr>
            <a:spLocks noChangeShapeType="1"/>
          </p:cNvSpPr>
          <p:nvPr/>
        </p:nvSpPr>
        <p:spPr bwMode="auto">
          <a:xfrm rot="-5400000">
            <a:off x="8849867" y="-174822"/>
            <a:ext cx="0" cy="920750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18" name="Line 130"/>
          <p:cNvSpPr>
            <a:spLocks noChangeShapeType="1"/>
          </p:cNvSpPr>
          <p:nvPr/>
        </p:nvSpPr>
        <p:spPr bwMode="auto">
          <a:xfrm>
            <a:off x="16307942" y="5868790"/>
            <a:ext cx="0" cy="18716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19" name="Line 131"/>
          <p:cNvSpPr>
            <a:spLocks noChangeShapeType="1"/>
          </p:cNvSpPr>
          <p:nvPr/>
        </p:nvSpPr>
        <p:spPr bwMode="auto">
          <a:xfrm>
            <a:off x="14293405" y="5887840"/>
            <a:ext cx="0" cy="18716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20" name="Line 132"/>
          <p:cNvSpPr>
            <a:spLocks noChangeShapeType="1"/>
          </p:cNvSpPr>
          <p:nvPr/>
        </p:nvSpPr>
        <p:spPr bwMode="auto">
          <a:xfrm>
            <a:off x="13428217" y="4428928"/>
            <a:ext cx="0" cy="3311525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21" name="Line 133"/>
          <p:cNvSpPr>
            <a:spLocks noChangeShapeType="1"/>
          </p:cNvSpPr>
          <p:nvPr/>
        </p:nvSpPr>
        <p:spPr bwMode="auto">
          <a:xfrm>
            <a:off x="10908855" y="5581453"/>
            <a:ext cx="0" cy="22098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22" name="Line 134"/>
          <p:cNvSpPr>
            <a:spLocks noChangeShapeType="1"/>
          </p:cNvSpPr>
          <p:nvPr/>
        </p:nvSpPr>
        <p:spPr bwMode="auto">
          <a:xfrm>
            <a:off x="11843892" y="5292528"/>
            <a:ext cx="0" cy="2455862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23" name="Line 135"/>
          <p:cNvSpPr>
            <a:spLocks noChangeShapeType="1"/>
          </p:cNvSpPr>
          <p:nvPr/>
        </p:nvSpPr>
        <p:spPr bwMode="auto">
          <a:xfrm rot="-5400000">
            <a:off x="6913118" y="1585715"/>
            <a:ext cx="0" cy="79914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24" name="Line 136"/>
          <p:cNvSpPr>
            <a:spLocks noChangeShapeType="1"/>
          </p:cNvSpPr>
          <p:nvPr/>
        </p:nvSpPr>
        <p:spPr bwMode="auto">
          <a:xfrm>
            <a:off x="2917380" y="2412803"/>
            <a:ext cx="0" cy="31686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25" name="Line 137"/>
          <p:cNvSpPr>
            <a:spLocks noChangeShapeType="1"/>
          </p:cNvSpPr>
          <p:nvPr/>
        </p:nvSpPr>
        <p:spPr bwMode="auto">
          <a:xfrm>
            <a:off x="3636517" y="2412803"/>
            <a:ext cx="0" cy="287972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026" name="Rectangle 138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116692" y="7237215"/>
            <a:ext cx="7523163" cy="5472113"/>
            <a:chOff x="108811950" y="110970675"/>
            <a:chExt cx="7524000" cy="5472000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108811950" y="110970675"/>
              <a:ext cx="7524000" cy="5472000"/>
            </a:xfrm>
            <a:prstGeom prst="rect">
              <a:avLst/>
            </a:prstGeom>
            <a:noFill/>
            <a:ln w="254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" name="Oval 4"/>
            <p:cNvSpPr>
              <a:spLocks noChangeArrowheads="1"/>
            </p:cNvSpPr>
            <p:nvPr/>
          </p:nvSpPr>
          <p:spPr bwMode="auto">
            <a:xfrm>
              <a:off x="112036521" y="114911818"/>
              <a:ext cx="1194286" cy="1194285"/>
            </a:xfrm>
            <a:prstGeom prst="ellipse">
              <a:avLst/>
            </a:prstGeom>
            <a:noFill/>
            <a:ln w="254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 rot="-5400000">
              <a:off x="108798514" y="112821818"/>
              <a:ext cx="1552571" cy="716572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 rot="-5400000">
              <a:off x="109755310" y="113060675"/>
              <a:ext cx="1552571" cy="716571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10961664" y="113120389"/>
              <a:ext cx="5135429" cy="716572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EOL  TAMPER   EOL    RELAY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Group 8"/>
            <p:cNvGrpSpPr>
              <a:grpSpLocks/>
            </p:cNvGrpSpPr>
            <p:nvPr/>
          </p:nvGrpSpPr>
          <p:grpSpPr bwMode="auto">
            <a:xfrm rot="-10800000">
              <a:off x="109170236" y="111328947"/>
              <a:ext cx="6926824" cy="1731721"/>
              <a:chOff x="32968575" y="23459651"/>
              <a:chExt cx="1043995" cy="261001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33360071" y="23459651"/>
                <a:ext cx="391496" cy="260994"/>
                <a:chOff x="33229575" y="23459656"/>
                <a:chExt cx="391496" cy="260994"/>
              </a:xfrm>
            </p:grpSpPr>
            <p:sp>
              <p:nvSpPr>
                <p:cNvPr id="40" name="Rectangle 10"/>
                <p:cNvSpPr>
                  <a:spLocks noChangeArrowheads="1"/>
                </p:cNvSpPr>
                <p:nvPr/>
              </p:nvSpPr>
              <p:spPr bwMode="auto">
                <a:xfrm>
                  <a:off x="33229576" y="23459656"/>
                  <a:ext cx="391495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1" name="Oval 11"/>
                <p:cNvSpPr>
                  <a:spLocks noChangeArrowheads="1"/>
                </p:cNvSpPr>
                <p:nvPr/>
              </p:nvSpPr>
              <p:spPr bwMode="auto">
                <a:xfrm>
                  <a:off x="33240015" y="23548395"/>
                  <a:ext cx="104398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" name="Oval 12"/>
                <p:cNvSpPr>
                  <a:spLocks noChangeArrowheads="1"/>
                </p:cNvSpPr>
                <p:nvPr/>
              </p:nvSpPr>
              <p:spPr bwMode="auto">
                <a:xfrm>
                  <a:off x="33370513" y="23548392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" name="Rectangle 13"/>
                <p:cNvSpPr>
                  <a:spLocks noChangeArrowheads="1"/>
                </p:cNvSpPr>
                <p:nvPr/>
              </p:nvSpPr>
              <p:spPr bwMode="auto">
                <a:xfrm>
                  <a:off x="33229575" y="23459656"/>
                  <a:ext cx="391496" cy="52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4" name="Rectangle 14"/>
                <p:cNvSpPr>
                  <a:spLocks noChangeArrowheads="1"/>
                </p:cNvSpPr>
                <p:nvPr/>
              </p:nvSpPr>
              <p:spPr bwMode="auto">
                <a:xfrm>
                  <a:off x="33229575" y="23684111"/>
                  <a:ext cx="391494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5" name="Rectangle 15"/>
                <p:cNvSpPr>
                  <a:spLocks noChangeArrowheads="1"/>
                </p:cNvSpPr>
                <p:nvPr/>
              </p:nvSpPr>
              <p:spPr bwMode="auto">
                <a:xfrm>
                  <a:off x="33271334" y="23464875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6" name="Rectangle 16"/>
                <p:cNvSpPr>
                  <a:spLocks noChangeArrowheads="1"/>
                </p:cNvSpPr>
                <p:nvPr/>
              </p:nvSpPr>
              <p:spPr bwMode="auto">
                <a:xfrm>
                  <a:off x="33401832" y="23464875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7" name="Rectangle 17"/>
                <p:cNvSpPr>
                  <a:spLocks noChangeArrowheads="1"/>
                </p:cNvSpPr>
                <p:nvPr/>
              </p:nvSpPr>
              <p:spPr bwMode="auto">
                <a:xfrm>
                  <a:off x="33349632" y="23684111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8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33240015" y="23684109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9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33610631" y="23684109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0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3250455" y="23570577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1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33370512" y="23590152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2" name="Oval 22"/>
                <p:cNvSpPr>
                  <a:spLocks noChangeArrowheads="1"/>
                </p:cNvSpPr>
                <p:nvPr/>
              </p:nvSpPr>
              <p:spPr bwMode="auto">
                <a:xfrm>
                  <a:off x="33503623" y="23548395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3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33544076" y="23551002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4" name="Rectangle 24"/>
                <p:cNvSpPr>
                  <a:spLocks noChangeArrowheads="1"/>
                </p:cNvSpPr>
                <p:nvPr/>
              </p:nvSpPr>
              <p:spPr bwMode="auto">
                <a:xfrm>
                  <a:off x="33480132" y="23684109"/>
                  <a:ext cx="20880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5" name="Rectangle 25"/>
                <p:cNvSpPr>
                  <a:spLocks noChangeArrowheads="1"/>
                </p:cNvSpPr>
                <p:nvPr/>
              </p:nvSpPr>
              <p:spPr bwMode="auto">
                <a:xfrm>
                  <a:off x="33537551" y="23464875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0" name="Group 26"/>
              <p:cNvGrpSpPr>
                <a:grpSpLocks/>
              </p:cNvGrpSpPr>
              <p:nvPr/>
            </p:nvGrpSpPr>
            <p:grpSpPr bwMode="auto">
              <a:xfrm>
                <a:off x="32968575" y="23459651"/>
                <a:ext cx="391494" cy="260995"/>
                <a:chOff x="33621075" y="23459655"/>
                <a:chExt cx="391494" cy="260995"/>
              </a:xfrm>
            </p:grpSpPr>
            <p:sp>
              <p:nvSpPr>
                <p:cNvPr id="24" name="Rectangle 27"/>
                <p:cNvSpPr>
                  <a:spLocks noChangeArrowheads="1"/>
                </p:cNvSpPr>
                <p:nvPr/>
              </p:nvSpPr>
              <p:spPr bwMode="auto">
                <a:xfrm>
                  <a:off x="33621075" y="23459655"/>
                  <a:ext cx="391494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5" name="Oval 28"/>
                <p:cNvSpPr>
                  <a:spLocks noChangeArrowheads="1"/>
                </p:cNvSpPr>
                <p:nvPr/>
              </p:nvSpPr>
              <p:spPr bwMode="auto">
                <a:xfrm>
                  <a:off x="33631514" y="23548395"/>
                  <a:ext cx="104397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6" name="Oval 29"/>
                <p:cNvSpPr>
                  <a:spLocks noChangeArrowheads="1"/>
                </p:cNvSpPr>
                <p:nvPr/>
              </p:nvSpPr>
              <p:spPr bwMode="auto">
                <a:xfrm>
                  <a:off x="33762011" y="23548392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7" name="Rectangle 30"/>
                <p:cNvSpPr>
                  <a:spLocks noChangeArrowheads="1"/>
                </p:cNvSpPr>
                <p:nvPr/>
              </p:nvSpPr>
              <p:spPr bwMode="auto">
                <a:xfrm>
                  <a:off x="33621075" y="23459656"/>
                  <a:ext cx="391494" cy="52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8" name="Rectangle 31"/>
                <p:cNvSpPr>
                  <a:spLocks noChangeArrowheads="1"/>
                </p:cNvSpPr>
                <p:nvPr/>
              </p:nvSpPr>
              <p:spPr bwMode="auto">
                <a:xfrm>
                  <a:off x="33621075" y="23684111"/>
                  <a:ext cx="391492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9" name="Rectangle 32"/>
                <p:cNvSpPr>
                  <a:spLocks noChangeArrowheads="1"/>
                </p:cNvSpPr>
                <p:nvPr/>
              </p:nvSpPr>
              <p:spPr bwMode="auto">
                <a:xfrm>
                  <a:off x="33662834" y="23464875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0" name="Rectangle 33"/>
                <p:cNvSpPr>
                  <a:spLocks noChangeArrowheads="1"/>
                </p:cNvSpPr>
                <p:nvPr/>
              </p:nvSpPr>
              <p:spPr bwMode="auto">
                <a:xfrm>
                  <a:off x="33793331" y="23464875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1" name="Rectangle 34"/>
                <p:cNvSpPr>
                  <a:spLocks noChangeArrowheads="1"/>
                </p:cNvSpPr>
                <p:nvPr/>
              </p:nvSpPr>
              <p:spPr bwMode="auto">
                <a:xfrm>
                  <a:off x="33741131" y="23684111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2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33631514" y="23684109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3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34002129" y="23684109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4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33641953" y="23570577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5" name="Line 38"/>
                <p:cNvSpPr>
                  <a:spLocks noChangeShapeType="1"/>
                </p:cNvSpPr>
                <p:nvPr/>
              </p:nvSpPr>
              <p:spPr bwMode="auto">
                <a:xfrm flipH="1" flipV="1">
                  <a:off x="33762011" y="23590152"/>
                  <a:ext cx="104398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6" name="Oval 39"/>
                <p:cNvSpPr>
                  <a:spLocks noChangeArrowheads="1"/>
                </p:cNvSpPr>
                <p:nvPr/>
              </p:nvSpPr>
              <p:spPr bwMode="auto">
                <a:xfrm>
                  <a:off x="33895121" y="23548395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33935574" y="23551002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8" name="Rectangle 41"/>
                <p:cNvSpPr>
                  <a:spLocks noChangeArrowheads="1"/>
                </p:cNvSpPr>
                <p:nvPr/>
              </p:nvSpPr>
              <p:spPr bwMode="auto">
                <a:xfrm>
                  <a:off x="33871631" y="23684109"/>
                  <a:ext cx="20879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" name="Rectangle 42"/>
                <p:cNvSpPr>
                  <a:spLocks noChangeArrowheads="1"/>
                </p:cNvSpPr>
                <p:nvPr/>
              </p:nvSpPr>
              <p:spPr bwMode="auto">
                <a:xfrm>
                  <a:off x="33929049" y="23464875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1" name="Group 43"/>
              <p:cNvGrpSpPr>
                <a:grpSpLocks/>
              </p:cNvGrpSpPr>
              <p:nvPr/>
            </p:nvGrpSpPr>
            <p:grpSpPr bwMode="auto">
              <a:xfrm>
                <a:off x="33751572" y="23459653"/>
                <a:ext cx="260998" cy="260999"/>
                <a:chOff x="32968574" y="23459652"/>
                <a:chExt cx="260998" cy="260999"/>
              </a:xfrm>
            </p:grpSpPr>
            <p:sp>
              <p:nvSpPr>
                <p:cNvPr id="12" name="Rectangle 44"/>
                <p:cNvSpPr>
                  <a:spLocks noChangeArrowheads="1"/>
                </p:cNvSpPr>
                <p:nvPr/>
              </p:nvSpPr>
              <p:spPr bwMode="auto">
                <a:xfrm>
                  <a:off x="32968574" y="23459652"/>
                  <a:ext cx="260998" cy="260996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3" name="Oval 45"/>
                <p:cNvSpPr>
                  <a:spLocks noChangeArrowheads="1"/>
                </p:cNvSpPr>
                <p:nvPr/>
              </p:nvSpPr>
              <p:spPr bwMode="auto">
                <a:xfrm>
                  <a:off x="32979013" y="23548391"/>
                  <a:ext cx="104399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4" name="Oval 46"/>
                <p:cNvSpPr>
                  <a:spLocks noChangeArrowheads="1"/>
                </p:cNvSpPr>
                <p:nvPr/>
              </p:nvSpPr>
              <p:spPr bwMode="auto">
                <a:xfrm>
                  <a:off x="33109512" y="23548391"/>
                  <a:ext cx="104399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" name="Rectangle 47"/>
                <p:cNvSpPr>
                  <a:spLocks noChangeArrowheads="1"/>
                </p:cNvSpPr>
                <p:nvPr/>
              </p:nvSpPr>
              <p:spPr bwMode="auto">
                <a:xfrm>
                  <a:off x="32968574" y="23459652"/>
                  <a:ext cx="260998" cy="52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" name="Rectangle 48"/>
                <p:cNvSpPr>
                  <a:spLocks noChangeArrowheads="1"/>
                </p:cNvSpPr>
                <p:nvPr/>
              </p:nvSpPr>
              <p:spPr bwMode="auto">
                <a:xfrm>
                  <a:off x="32968574" y="23684111"/>
                  <a:ext cx="260998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7" name="Rectangle 49"/>
                <p:cNvSpPr>
                  <a:spLocks noChangeArrowheads="1"/>
                </p:cNvSpPr>
                <p:nvPr/>
              </p:nvSpPr>
              <p:spPr bwMode="auto">
                <a:xfrm>
                  <a:off x="33010334" y="23464871"/>
                  <a:ext cx="36539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" name="Rectangle 50"/>
                <p:cNvSpPr>
                  <a:spLocks noChangeArrowheads="1"/>
                </p:cNvSpPr>
                <p:nvPr/>
              </p:nvSpPr>
              <p:spPr bwMode="auto">
                <a:xfrm>
                  <a:off x="33140832" y="23464872"/>
                  <a:ext cx="36540" cy="156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9" name="Rectangle 51"/>
                <p:cNvSpPr>
                  <a:spLocks noChangeArrowheads="1"/>
                </p:cNvSpPr>
                <p:nvPr/>
              </p:nvSpPr>
              <p:spPr bwMode="auto">
                <a:xfrm>
                  <a:off x="33088632" y="23684111"/>
                  <a:ext cx="20880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0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32979013" y="23684108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1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33219132" y="23684108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2" name="Line 54"/>
                <p:cNvSpPr>
                  <a:spLocks noChangeShapeType="1"/>
                </p:cNvSpPr>
                <p:nvPr/>
              </p:nvSpPr>
              <p:spPr bwMode="auto">
                <a:xfrm flipV="1">
                  <a:off x="32989453" y="23574488"/>
                  <a:ext cx="83519" cy="57421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3" name="Line 55"/>
                <p:cNvSpPr>
                  <a:spLocks noChangeShapeType="1"/>
                </p:cNvSpPr>
                <p:nvPr/>
              </p:nvSpPr>
              <p:spPr bwMode="auto">
                <a:xfrm flipH="1" flipV="1">
                  <a:off x="33109512" y="23590151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</p:grpSp>
      <p:sp>
        <p:nvSpPr>
          <p:cNvPr id="56" name="Text Box 56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7" name="Group 57"/>
          <p:cNvGrpSpPr>
            <a:grpSpLocks/>
          </p:cNvGrpSpPr>
          <p:nvPr/>
        </p:nvGrpSpPr>
        <p:grpSpPr bwMode="auto">
          <a:xfrm>
            <a:off x="2125217" y="685603"/>
            <a:ext cx="6804025" cy="3100387"/>
            <a:chOff x="100171950" y="104418675"/>
            <a:chExt cx="5472000" cy="2494542"/>
          </a:xfrm>
        </p:grpSpPr>
        <p:pic>
          <p:nvPicPr>
            <p:cNvPr id="58" name="Picture 58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2929946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101710977" y="105941851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100530535" y="105951108"/>
              <a:ext cx="1119716" cy="279929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61" name="Group 61"/>
            <p:cNvGrpSpPr>
              <a:grpSpLocks/>
            </p:cNvGrpSpPr>
            <p:nvPr/>
          </p:nvGrpSpPr>
          <p:grpSpPr bwMode="auto">
            <a:xfrm>
              <a:off x="103521253" y="104677271"/>
              <a:ext cx="1818815" cy="1212537"/>
              <a:chOff x="32805388" y="24836908"/>
              <a:chExt cx="503994" cy="335994"/>
            </a:xfrm>
          </p:grpSpPr>
          <p:sp>
            <p:nvSpPr>
              <p:cNvPr id="100" name="Rectangle 62"/>
              <p:cNvSpPr>
                <a:spLocks noChangeArrowheads="1"/>
              </p:cNvSpPr>
              <p:nvPr/>
            </p:nvSpPr>
            <p:spPr bwMode="auto">
              <a:xfrm>
                <a:off x="32805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1" name="Oval 63"/>
              <p:cNvSpPr>
                <a:spLocks noChangeArrowheads="1"/>
              </p:cNvSpPr>
              <p:nvPr/>
            </p:nvSpPr>
            <p:spPr bwMode="auto">
              <a:xfrm>
                <a:off x="32818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2" name="Oval 64"/>
              <p:cNvSpPr>
                <a:spLocks noChangeArrowheads="1"/>
              </p:cNvSpPr>
              <p:nvPr/>
            </p:nvSpPr>
            <p:spPr bwMode="auto">
              <a:xfrm>
                <a:off x="32986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3" name="Rectangle 65"/>
              <p:cNvSpPr>
                <a:spLocks noChangeArrowheads="1"/>
              </p:cNvSpPr>
              <p:nvPr/>
            </p:nvSpPr>
            <p:spPr bwMode="auto">
              <a:xfrm>
                <a:off x="32805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4" name="Rectangle 66"/>
              <p:cNvSpPr>
                <a:spLocks noChangeArrowheads="1"/>
              </p:cNvSpPr>
              <p:nvPr/>
            </p:nvSpPr>
            <p:spPr bwMode="auto">
              <a:xfrm>
                <a:off x="32805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5" name="Rectangle 67"/>
              <p:cNvSpPr>
                <a:spLocks noChangeArrowheads="1"/>
              </p:cNvSpPr>
              <p:nvPr/>
            </p:nvSpPr>
            <p:spPr bwMode="auto">
              <a:xfrm>
                <a:off x="32859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6" name="Rectangle 68"/>
              <p:cNvSpPr>
                <a:spLocks noChangeArrowheads="1"/>
              </p:cNvSpPr>
              <p:nvPr/>
            </p:nvSpPr>
            <p:spPr bwMode="auto">
              <a:xfrm>
                <a:off x="33027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7" name="Rectangle 69"/>
              <p:cNvSpPr>
                <a:spLocks noChangeArrowheads="1"/>
              </p:cNvSpPr>
              <p:nvPr/>
            </p:nvSpPr>
            <p:spPr bwMode="auto">
              <a:xfrm>
                <a:off x="32959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8" name="Line 70"/>
              <p:cNvSpPr>
                <a:spLocks noChangeShapeType="1"/>
              </p:cNvSpPr>
              <p:nvPr/>
            </p:nvSpPr>
            <p:spPr bwMode="auto">
              <a:xfrm flipH="1">
                <a:off x="32818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9" name="Line 71"/>
              <p:cNvSpPr>
                <a:spLocks noChangeShapeType="1"/>
              </p:cNvSpPr>
              <p:nvPr/>
            </p:nvSpPr>
            <p:spPr bwMode="auto">
              <a:xfrm flipH="1">
                <a:off x="33295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0" name="Line 72"/>
              <p:cNvSpPr>
                <a:spLocks noChangeShapeType="1"/>
              </p:cNvSpPr>
              <p:nvPr/>
            </p:nvSpPr>
            <p:spPr bwMode="auto">
              <a:xfrm flipH="1">
                <a:off x="32832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1" name="Line 73"/>
              <p:cNvSpPr>
                <a:spLocks noChangeShapeType="1"/>
              </p:cNvSpPr>
              <p:nvPr/>
            </p:nvSpPr>
            <p:spPr bwMode="auto">
              <a:xfrm>
                <a:off x="32986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2" name="Oval 74"/>
              <p:cNvSpPr>
                <a:spLocks noChangeArrowheads="1"/>
              </p:cNvSpPr>
              <p:nvPr/>
            </p:nvSpPr>
            <p:spPr bwMode="auto">
              <a:xfrm>
                <a:off x="33158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3" name="Line 75"/>
              <p:cNvSpPr>
                <a:spLocks noChangeShapeType="1"/>
              </p:cNvSpPr>
              <p:nvPr/>
            </p:nvSpPr>
            <p:spPr bwMode="auto">
              <a:xfrm flipH="1">
                <a:off x="33210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4" name="Rectangle 76"/>
              <p:cNvSpPr>
                <a:spLocks noChangeArrowheads="1"/>
              </p:cNvSpPr>
              <p:nvPr/>
            </p:nvSpPr>
            <p:spPr bwMode="auto">
              <a:xfrm>
                <a:off x="33127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5" name="Rectangle 77"/>
              <p:cNvSpPr>
                <a:spLocks noChangeArrowheads="1"/>
              </p:cNvSpPr>
              <p:nvPr/>
            </p:nvSpPr>
            <p:spPr bwMode="auto">
              <a:xfrm>
                <a:off x="33201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2" name="Group 78"/>
            <p:cNvGrpSpPr>
              <a:grpSpLocks/>
            </p:cNvGrpSpPr>
            <p:nvPr/>
          </p:nvGrpSpPr>
          <p:grpSpPr bwMode="auto">
            <a:xfrm>
              <a:off x="101701716" y="104676499"/>
              <a:ext cx="1818814" cy="1212537"/>
              <a:chOff x="33309388" y="24836908"/>
              <a:chExt cx="503994" cy="335994"/>
            </a:xfrm>
          </p:grpSpPr>
          <p:sp>
            <p:nvSpPr>
              <p:cNvPr id="84" name="Rectangle 79"/>
              <p:cNvSpPr>
                <a:spLocks noChangeArrowheads="1"/>
              </p:cNvSpPr>
              <p:nvPr/>
            </p:nvSpPr>
            <p:spPr bwMode="auto">
              <a:xfrm>
                <a:off x="33309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5" name="Oval 80"/>
              <p:cNvSpPr>
                <a:spLocks noChangeArrowheads="1"/>
              </p:cNvSpPr>
              <p:nvPr/>
            </p:nvSpPr>
            <p:spPr bwMode="auto">
              <a:xfrm>
                <a:off x="33322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" name="Oval 81"/>
              <p:cNvSpPr>
                <a:spLocks noChangeArrowheads="1"/>
              </p:cNvSpPr>
              <p:nvPr/>
            </p:nvSpPr>
            <p:spPr bwMode="auto">
              <a:xfrm>
                <a:off x="33490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" name="Rectangle 82"/>
              <p:cNvSpPr>
                <a:spLocks noChangeArrowheads="1"/>
              </p:cNvSpPr>
              <p:nvPr/>
            </p:nvSpPr>
            <p:spPr bwMode="auto">
              <a:xfrm>
                <a:off x="33309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" name="Rectangle 83"/>
              <p:cNvSpPr>
                <a:spLocks noChangeArrowheads="1"/>
              </p:cNvSpPr>
              <p:nvPr/>
            </p:nvSpPr>
            <p:spPr bwMode="auto">
              <a:xfrm>
                <a:off x="33309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" name="Rectangle 84"/>
              <p:cNvSpPr>
                <a:spLocks noChangeArrowheads="1"/>
              </p:cNvSpPr>
              <p:nvPr/>
            </p:nvSpPr>
            <p:spPr bwMode="auto">
              <a:xfrm>
                <a:off x="33363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0" name="Rectangle 85"/>
              <p:cNvSpPr>
                <a:spLocks noChangeArrowheads="1"/>
              </p:cNvSpPr>
              <p:nvPr/>
            </p:nvSpPr>
            <p:spPr bwMode="auto">
              <a:xfrm>
                <a:off x="33531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" name="Rectangle 86"/>
              <p:cNvSpPr>
                <a:spLocks noChangeArrowheads="1"/>
              </p:cNvSpPr>
              <p:nvPr/>
            </p:nvSpPr>
            <p:spPr bwMode="auto">
              <a:xfrm>
                <a:off x="33463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" name="Line 87"/>
              <p:cNvSpPr>
                <a:spLocks noChangeShapeType="1"/>
              </p:cNvSpPr>
              <p:nvPr/>
            </p:nvSpPr>
            <p:spPr bwMode="auto">
              <a:xfrm flipH="1">
                <a:off x="33322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3" name="Line 88"/>
              <p:cNvSpPr>
                <a:spLocks noChangeShapeType="1"/>
              </p:cNvSpPr>
              <p:nvPr/>
            </p:nvSpPr>
            <p:spPr bwMode="auto">
              <a:xfrm flipH="1">
                <a:off x="33799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4" name="Line 89"/>
              <p:cNvSpPr>
                <a:spLocks noChangeShapeType="1"/>
              </p:cNvSpPr>
              <p:nvPr/>
            </p:nvSpPr>
            <p:spPr bwMode="auto">
              <a:xfrm flipH="1">
                <a:off x="33336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5" name="Line 90"/>
              <p:cNvSpPr>
                <a:spLocks noChangeShapeType="1"/>
              </p:cNvSpPr>
              <p:nvPr/>
            </p:nvSpPr>
            <p:spPr bwMode="auto">
              <a:xfrm>
                <a:off x="33490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6" name="Oval 91"/>
              <p:cNvSpPr>
                <a:spLocks noChangeArrowheads="1"/>
              </p:cNvSpPr>
              <p:nvPr/>
            </p:nvSpPr>
            <p:spPr bwMode="auto">
              <a:xfrm>
                <a:off x="33662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7" name="Line 92"/>
              <p:cNvSpPr>
                <a:spLocks noChangeShapeType="1"/>
              </p:cNvSpPr>
              <p:nvPr/>
            </p:nvSpPr>
            <p:spPr bwMode="auto">
              <a:xfrm flipH="1">
                <a:off x="33714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8" name="Rectangle 93"/>
              <p:cNvSpPr>
                <a:spLocks noChangeArrowheads="1"/>
              </p:cNvSpPr>
              <p:nvPr/>
            </p:nvSpPr>
            <p:spPr bwMode="auto">
              <a:xfrm>
                <a:off x="33631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9" name="Rectangle 94"/>
              <p:cNvSpPr>
                <a:spLocks noChangeArrowheads="1"/>
              </p:cNvSpPr>
              <p:nvPr/>
            </p:nvSpPr>
            <p:spPr bwMode="auto">
              <a:xfrm>
                <a:off x="33705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3" name="Group 95"/>
            <p:cNvGrpSpPr>
              <a:grpSpLocks/>
            </p:cNvGrpSpPr>
            <p:nvPr/>
          </p:nvGrpSpPr>
          <p:grpSpPr bwMode="auto">
            <a:xfrm>
              <a:off x="100468036" y="104665695"/>
              <a:ext cx="1234195" cy="1226494"/>
              <a:chOff x="33813379" y="24836908"/>
              <a:chExt cx="341995" cy="342000"/>
            </a:xfrm>
          </p:grpSpPr>
          <p:sp>
            <p:nvSpPr>
              <p:cNvPr id="72" name="Rectangle 96"/>
              <p:cNvSpPr>
                <a:spLocks noChangeArrowheads="1"/>
              </p:cNvSpPr>
              <p:nvPr/>
            </p:nvSpPr>
            <p:spPr bwMode="auto">
              <a:xfrm>
                <a:off x="33813379" y="24836908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3" name="Oval 97"/>
              <p:cNvSpPr>
                <a:spLocks noChangeArrowheads="1"/>
              </p:cNvSpPr>
              <p:nvPr/>
            </p:nvSpPr>
            <p:spPr bwMode="auto">
              <a:xfrm>
                <a:off x="33827056" y="24953185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" name="Oval 98"/>
              <p:cNvSpPr>
                <a:spLocks noChangeArrowheads="1"/>
              </p:cNvSpPr>
              <p:nvPr/>
            </p:nvSpPr>
            <p:spPr bwMode="auto">
              <a:xfrm>
                <a:off x="33998054" y="24953185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5" name="Rectangle 99"/>
              <p:cNvSpPr>
                <a:spLocks noChangeArrowheads="1"/>
              </p:cNvSpPr>
              <p:nvPr/>
            </p:nvSpPr>
            <p:spPr bwMode="auto">
              <a:xfrm>
                <a:off x="33813380" y="24836908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6" name="Rectangle 100"/>
              <p:cNvSpPr>
                <a:spLocks noChangeArrowheads="1"/>
              </p:cNvSpPr>
              <p:nvPr/>
            </p:nvSpPr>
            <p:spPr bwMode="auto">
              <a:xfrm>
                <a:off x="33813379" y="25131025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7" name="Rectangle 101"/>
              <p:cNvSpPr>
                <a:spLocks noChangeArrowheads="1"/>
              </p:cNvSpPr>
              <p:nvPr/>
            </p:nvSpPr>
            <p:spPr bwMode="auto">
              <a:xfrm>
                <a:off x="33868097" y="24843745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8" name="Rectangle 102"/>
              <p:cNvSpPr>
                <a:spLocks noChangeArrowheads="1"/>
              </p:cNvSpPr>
              <p:nvPr/>
            </p:nvSpPr>
            <p:spPr bwMode="auto">
              <a:xfrm>
                <a:off x="34039094" y="24843748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9" name="Rectangle 103"/>
              <p:cNvSpPr>
                <a:spLocks noChangeArrowheads="1"/>
              </p:cNvSpPr>
              <p:nvPr/>
            </p:nvSpPr>
            <p:spPr bwMode="auto">
              <a:xfrm>
                <a:off x="33970694" y="25131025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0" name="Line 104"/>
              <p:cNvSpPr>
                <a:spLocks noChangeShapeType="1"/>
              </p:cNvSpPr>
              <p:nvPr/>
            </p:nvSpPr>
            <p:spPr bwMode="auto">
              <a:xfrm>
                <a:off x="33827055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1" name="Line 105"/>
              <p:cNvSpPr>
                <a:spLocks noChangeShapeType="1"/>
              </p:cNvSpPr>
              <p:nvPr/>
            </p:nvSpPr>
            <p:spPr bwMode="auto">
              <a:xfrm>
                <a:off x="34141691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2" name="Line 106"/>
              <p:cNvSpPr>
                <a:spLocks noChangeShapeType="1"/>
              </p:cNvSpPr>
              <p:nvPr/>
            </p:nvSpPr>
            <p:spPr bwMode="auto">
              <a:xfrm flipH="1">
                <a:off x="33840735" y="24987382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3" name="Line 107"/>
              <p:cNvSpPr>
                <a:spLocks noChangeShapeType="1"/>
              </p:cNvSpPr>
              <p:nvPr/>
            </p:nvSpPr>
            <p:spPr bwMode="auto">
              <a:xfrm>
                <a:off x="33998053" y="25007905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64" name="WordArt 108"/>
            <p:cNvSpPr>
              <a:spLocks noChangeArrowheads="1" noChangeShapeType="1" noTextEdit="1"/>
            </p:cNvSpPr>
            <p:nvPr/>
          </p:nvSpPr>
          <p:spPr bwMode="auto">
            <a:xfrm>
              <a:off x="10314561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5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103740463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6" name="WordArt 110"/>
            <p:cNvSpPr>
              <a:spLocks noChangeArrowheads="1" noChangeShapeType="1" noTextEdit="1"/>
            </p:cNvSpPr>
            <p:nvPr/>
          </p:nvSpPr>
          <p:spPr bwMode="auto">
            <a:xfrm>
              <a:off x="10496515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7" name="WordArt 111"/>
            <p:cNvSpPr>
              <a:spLocks noChangeArrowheads="1" noChangeShapeType="1" noTextEdit="1"/>
            </p:cNvSpPr>
            <p:nvPr/>
          </p:nvSpPr>
          <p:spPr bwMode="auto">
            <a:xfrm>
              <a:off x="100542797" y="105941460"/>
              <a:ext cx="434048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8" name="WordArt 112"/>
            <p:cNvSpPr>
              <a:spLocks noChangeArrowheads="1" noChangeShapeType="1" noTextEdit="1"/>
            </p:cNvSpPr>
            <p:nvPr/>
          </p:nvSpPr>
          <p:spPr bwMode="auto">
            <a:xfrm>
              <a:off x="101161324" y="105946353"/>
              <a:ext cx="392111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9" name="WordArt 113"/>
            <p:cNvSpPr>
              <a:spLocks noChangeArrowheads="1" noChangeShapeType="1" noTextEdit="1"/>
            </p:cNvSpPr>
            <p:nvPr/>
          </p:nvSpPr>
          <p:spPr bwMode="auto">
            <a:xfrm>
              <a:off x="101935081" y="105945434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70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102527349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71" name="WordArt 115"/>
            <p:cNvSpPr>
              <a:spLocks noChangeArrowheads="1" noChangeShapeType="1" noTextEdit="1"/>
            </p:cNvSpPr>
            <p:nvPr/>
          </p:nvSpPr>
          <p:spPr bwMode="auto">
            <a:xfrm>
              <a:off x="104360518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116" name="Line 116"/>
          <p:cNvSpPr>
            <a:spLocks noChangeShapeType="1"/>
          </p:cNvSpPr>
          <p:nvPr/>
        </p:nvSpPr>
        <p:spPr bwMode="auto">
          <a:xfrm>
            <a:off x="4255642" y="2362003"/>
            <a:ext cx="0" cy="2606798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17" name="Line 117"/>
          <p:cNvSpPr>
            <a:spLocks noChangeShapeType="1"/>
          </p:cNvSpPr>
          <p:nvPr/>
        </p:nvSpPr>
        <p:spPr bwMode="auto">
          <a:xfrm>
            <a:off x="5317680" y="2333428"/>
            <a:ext cx="0" cy="1808162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18" name="Line 118"/>
          <p:cNvSpPr>
            <a:spLocks noChangeShapeType="1"/>
          </p:cNvSpPr>
          <p:nvPr/>
        </p:nvSpPr>
        <p:spPr bwMode="auto">
          <a:xfrm rot="16200000">
            <a:off x="15300674" y="4899621"/>
            <a:ext cx="0" cy="2014537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19" name="Line 119"/>
          <p:cNvSpPr>
            <a:spLocks noChangeShapeType="1"/>
          </p:cNvSpPr>
          <p:nvPr/>
        </p:nvSpPr>
        <p:spPr bwMode="auto">
          <a:xfrm rot="16200000">
            <a:off x="7740205" y="1188840"/>
            <a:ext cx="0" cy="820737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0" name="Line 120"/>
          <p:cNvSpPr>
            <a:spLocks noChangeShapeType="1"/>
          </p:cNvSpPr>
          <p:nvPr/>
        </p:nvSpPr>
        <p:spPr bwMode="auto">
          <a:xfrm rot="16200000">
            <a:off x="6210539" y="3223333"/>
            <a:ext cx="0" cy="1836514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1" name="Line 121"/>
          <p:cNvSpPr>
            <a:spLocks noChangeShapeType="1"/>
          </p:cNvSpPr>
          <p:nvPr/>
        </p:nvSpPr>
        <p:spPr bwMode="auto">
          <a:xfrm>
            <a:off x="17157255" y="4680769"/>
            <a:ext cx="0" cy="3131692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122" name="Group 122"/>
          <p:cNvGrpSpPr>
            <a:grpSpLocks/>
          </p:cNvGrpSpPr>
          <p:nvPr/>
        </p:nvGrpSpPr>
        <p:grpSpPr bwMode="auto">
          <a:xfrm>
            <a:off x="14483905" y="5573515"/>
            <a:ext cx="1662112" cy="663575"/>
            <a:chOff x="112524871" y="112921296"/>
            <a:chExt cx="225663" cy="90000"/>
          </a:xfrm>
        </p:grpSpPr>
        <p:sp>
          <p:nvSpPr>
            <p:cNvPr id="123" name="AutoShape 123"/>
            <p:cNvSpPr>
              <a:spLocks noChangeArrowheads="1"/>
            </p:cNvSpPr>
            <p:nvPr/>
          </p:nvSpPr>
          <p:spPr bwMode="auto">
            <a:xfrm>
              <a:off x="112524871" y="112921296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24" name="Line 124"/>
            <p:cNvSpPr>
              <a:spLocks noChangeShapeType="1"/>
            </p:cNvSpPr>
            <p:nvPr/>
          </p:nvSpPr>
          <p:spPr bwMode="auto">
            <a:xfrm rot="-5400000">
              <a:off x="112529771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25" name="Line 125"/>
            <p:cNvSpPr>
              <a:spLocks noChangeShapeType="1"/>
            </p:cNvSpPr>
            <p:nvPr/>
          </p:nvSpPr>
          <p:spPr bwMode="auto">
            <a:xfrm rot="-5400000">
              <a:off x="112551709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26" name="Line 126"/>
            <p:cNvSpPr>
              <a:spLocks noChangeShapeType="1"/>
            </p:cNvSpPr>
            <p:nvPr/>
          </p:nvSpPr>
          <p:spPr bwMode="auto">
            <a:xfrm rot="-5400000">
              <a:off x="11257364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27" name="Line 127"/>
            <p:cNvSpPr>
              <a:spLocks noChangeShapeType="1"/>
            </p:cNvSpPr>
            <p:nvPr/>
          </p:nvSpPr>
          <p:spPr bwMode="auto">
            <a:xfrm rot="-5400000">
              <a:off x="112661396" y="11296636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128" name="Text Box 128"/>
          <p:cNvSpPr txBox="1">
            <a:spLocks noChangeArrowheads="1"/>
          </p:cNvSpPr>
          <p:nvPr/>
        </p:nvSpPr>
        <p:spPr bwMode="auto">
          <a:xfrm>
            <a:off x="9865097" y="2520529"/>
            <a:ext cx="8640960" cy="19796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Brocken Wire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The </a:t>
            </a:r>
            <a:r>
              <a:rPr lang="en-NZ" sz="3600" b="1" dirty="0" err="1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GND</a:t>
            </a: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 (ground) terminal can be used instead of C (common)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Line 129"/>
          <p:cNvSpPr>
            <a:spLocks noChangeShapeType="1"/>
          </p:cNvSpPr>
          <p:nvPr/>
        </p:nvSpPr>
        <p:spPr bwMode="auto">
          <a:xfrm rot="-5400000">
            <a:off x="8849867" y="365051"/>
            <a:ext cx="0" cy="920750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0" name="Line 130"/>
          <p:cNvSpPr>
            <a:spLocks noChangeShapeType="1"/>
          </p:cNvSpPr>
          <p:nvPr/>
        </p:nvSpPr>
        <p:spPr bwMode="auto">
          <a:xfrm>
            <a:off x="16307942" y="5868790"/>
            <a:ext cx="0" cy="18716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1" name="Line 131"/>
          <p:cNvSpPr>
            <a:spLocks noChangeShapeType="1"/>
          </p:cNvSpPr>
          <p:nvPr/>
        </p:nvSpPr>
        <p:spPr bwMode="auto">
          <a:xfrm>
            <a:off x="14293405" y="5887840"/>
            <a:ext cx="0" cy="18716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2" name="Line 132"/>
          <p:cNvSpPr>
            <a:spLocks noChangeShapeType="1"/>
          </p:cNvSpPr>
          <p:nvPr/>
        </p:nvSpPr>
        <p:spPr bwMode="auto">
          <a:xfrm>
            <a:off x="13428217" y="4968801"/>
            <a:ext cx="0" cy="2771652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3" name="Line 133"/>
          <p:cNvSpPr>
            <a:spLocks noChangeShapeType="1"/>
          </p:cNvSpPr>
          <p:nvPr/>
        </p:nvSpPr>
        <p:spPr bwMode="auto">
          <a:xfrm>
            <a:off x="10908855" y="5581453"/>
            <a:ext cx="0" cy="22098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4" name="Line 134"/>
          <p:cNvSpPr>
            <a:spLocks noChangeShapeType="1"/>
          </p:cNvSpPr>
          <p:nvPr/>
        </p:nvSpPr>
        <p:spPr bwMode="auto">
          <a:xfrm>
            <a:off x="11843892" y="5292528"/>
            <a:ext cx="0" cy="2455862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5" name="Line 135"/>
          <p:cNvSpPr>
            <a:spLocks noChangeShapeType="1"/>
          </p:cNvSpPr>
          <p:nvPr/>
        </p:nvSpPr>
        <p:spPr bwMode="auto">
          <a:xfrm rot="-5400000">
            <a:off x="6913118" y="1585715"/>
            <a:ext cx="0" cy="79914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6" name="Line 136"/>
          <p:cNvSpPr>
            <a:spLocks noChangeShapeType="1"/>
          </p:cNvSpPr>
          <p:nvPr/>
        </p:nvSpPr>
        <p:spPr bwMode="auto">
          <a:xfrm>
            <a:off x="2917380" y="2412803"/>
            <a:ext cx="0" cy="31686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7" name="Line 137"/>
          <p:cNvSpPr>
            <a:spLocks noChangeShapeType="1"/>
          </p:cNvSpPr>
          <p:nvPr/>
        </p:nvSpPr>
        <p:spPr bwMode="auto">
          <a:xfrm>
            <a:off x="3636517" y="2412803"/>
            <a:ext cx="0" cy="287972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8" name="Rectangle 138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cxnSp>
        <p:nvCxnSpPr>
          <p:cNvPr id="140" name="Straight Connector 139"/>
          <p:cNvCxnSpPr/>
          <p:nvPr/>
        </p:nvCxnSpPr>
        <p:spPr>
          <a:xfrm>
            <a:off x="6912769" y="3888681"/>
            <a:ext cx="504056" cy="5040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 flipH="1">
            <a:off x="6912769" y="3888681"/>
            <a:ext cx="504056" cy="5040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2" name="Line 121"/>
          <p:cNvSpPr>
            <a:spLocks noChangeShapeType="1"/>
          </p:cNvSpPr>
          <p:nvPr/>
        </p:nvSpPr>
        <p:spPr bwMode="auto">
          <a:xfrm>
            <a:off x="11089233" y="4680769"/>
            <a:ext cx="0" cy="3131692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43" name="Line 121"/>
          <p:cNvSpPr>
            <a:spLocks noChangeShapeType="1"/>
          </p:cNvSpPr>
          <p:nvPr/>
        </p:nvSpPr>
        <p:spPr bwMode="auto">
          <a:xfrm rot="5400000">
            <a:off x="14131243" y="1638759"/>
            <a:ext cx="0" cy="608402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2125217" y="685603"/>
            <a:ext cx="6804025" cy="3100387"/>
            <a:chOff x="100171950" y="106430866"/>
            <a:chExt cx="5472000" cy="2494542"/>
          </a:xfrm>
        </p:grpSpPr>
        <p:pic>
          <p:nvPicPr>
            <p:cNvPr id="38916" name="Picture 4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4942137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101710977" y="107954041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918" name="Rectangle 6"/>
            <p:cNvSpPr>
              <a:spLocks noChangeArrowheads="1"/>
            </p:cNvSpPr>
            <p:nvPr/>
          </p:nvSpPr>
          <p:spPr bwMode="auto">
            <a:xfrm>
              <a:off x="100530535" y="107963299"/>
              <a:ext cx="1119716" cy="279928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38919" name="Group 7"/>
            <p:cNvGrpSpPr>
              <a:grpSpLocks/>
            </p:cNvGrpSpPr>
            <p:nvPr/>
          </p:nvGrpSpPr>
          <p:grpSpPr bwMode="auto">
            <a:xfrm>
              <a:off x="103521253" y="106689462"/>
              <a:ext cx="1818815" cy="1212537"/>
              <a:chOff x="32805388" y="25394486"/>
              <a:chExt cx="503994" cy="335994"/>
            </a:xfrm>
          </p:grpSpPr>
          <p:sp>
            <p:nvSpPr>
              <p:cNvPr id="38920" name="Rectangle 8"/>
              <p:cNvSpPr>
                <a:spLocks noChangeArrowheads="1"/>
              </p:cNvSpPr>
              <p:nvPr/>
            </p:nvSpPr>
            <p:spPr bwMode="auto">
              <a:xfrm>
                <a:off x="32805390" y="25394486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21" name="Oval 9"/>
              <p:cNvSpPr>
                <a:spLocks noChangeArrowheads="1"/>
              </p:cNvSpPr>
              <p:nvPr/>
            </p:nvSpPr>
            <p:spPr bwMode="auto">
              <a:xfrm>
                <a:off x="32818827" y="25508725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22" name="Oval 10"/>
              <p:cNvSpPr>
                <a:spLocks noChangeArrowheads="1"/>
              </p:cNvSpPr>
              <p:nvPr/>
            </p:nvSpPr>
            <p:spPr bwMode="auto">
              <a:xfrm>
                <a:off x="32986823" y="25508722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23" name="Rectangle 11"/>
              <p:cNvSpPr>
                <a:spLocks noChangeArrowheads="1"/>
              </p:cNvSpPr>
              <p:nvPr/>
            </p:nvSpPr>
            <p:spPr bwMode="auto">
              <a:xfrm>
                <a:off x="32805388" y="25394486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24" name="Rectangle 12"/>
              <p:cNvSpPr>
                <a:spLocks noChangeArrowheads="1"/>
              </p:cNvSpPr>
              <p:nvPr/>
            </p:nvSpPr>
            <p:spPr bwMode="auto">
              <a:xfrm>
                <a:off x="32805388" y="25683441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25" name="Rectangle 13"/>
              <p:cNvSpPr>
                <a:spLocks noChangeArrowheads="1"/>
              </p:cNvSpPr>
              <p:nvPr/>
            </p:nvSpPr>
            <p:spPr bwMode="auto">
              <a:xfrm>
                <a:off x="32859147" y="25401204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26" name="Rectangle 14"/>
              <p:cNvSpPr>
                <a:spLocks noChangeArrowheads="1"/>
              </p:cNvSpPr>
              <p:nvPr/>
            </p:nvSpPr>
            <p:spPr bwMode="auto">
              <a:xfrm>
                <a:off x="33027143" y="25401204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27" name="Rectangle 15"/>
              <p:cNvSpPr>
                <a:spLocks noChangeArrowheads="1"/>
              </p:cNvSpPr>
              <p:nvPr/>
            </p:nvSpPr>
            <p:spPr bwMode="auto">
              <a:xfrm>
                <a:off x="32959944" y="25683441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28" name="Line 16"/>
              <p:cNvSpPr>
                <a:spLocks noChangeShapeType="1"/>
              </p:cNvSpPr>
              <p:nvPr/>
            </p:nvSpPr>
            <p:spPr bwMode="auto">
              <a:xfrm flipH="1">
                <a:off x="32818827" y="25683438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29" name="Line 17"/>
              <p:cNvSpPr>
                <a:spLocks noChangeShapeType="1"/>
              </p:cNvSpPr>
              <p:nvPr/>
            </p:nvSpPr>
            <p:spPr bwMode="auto">
              <a:xfrm flipH="1">
                <a:off x="33295941" y="25683438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30" name="Line 18"/>
              <p:cNvSpPr>
                <a:spLocks noChangeShapeType="1"/>
              </p:cNvSpPr>
              <p:nvPr/>
            </p:nvSpPr>
            <p:spPr bwMode="auto">
              <a:xfrm flipH="1">
                <a:off x="32832265" y="25537282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31" name="Line 19"/>
              <p:cNvSpPr>
                <a:spLocks noChangeShapeType="1"/>
              </p:cNvSpPr>
              <p:nvPr/>
            </p:nvSpPr>
            <p:spPr bwMode="auto">
              <a:xfrm>
                <a:off x="32986823" y="25562483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32" name="Oval 20"/>
              <p:cNvSpPr>
                <a:spLocks noChangeArrowheads="1"/>
              </p:cNvSpPr>
              <p:nvPr/>
            </p:nvSpPr>
            <p:spPr bwMode="auto">
              <a:xfrm>
                <a:off x="33158183" y="25508725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33" name="Line 21"/>
              <p:cNvSpPr>
                <a:spLocks noChangeShapeType="1"/>
              </p:cNvSpPr>
              <p:nvPr/>
            </p:nvSpPr>
            <p:spPr bwMode="auto">
              <a:xfrm flipH="1">
                <a:off x="33210260" y="25512082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34" name="Rectangle 22"/>
              <p:cNvSpPr>
                <a:spLocks noChangeArrowheads="1"/>
              </p:cNvSpPr>
              <p:nvPr/>
            </p:nvSpPr>
            <p:spPr bwMode="auto">
              <a:xfrm>
                <a:off x="33127942" y="25683438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35" name="Rectangle 23"/>
              <p:cNvSpPr>
                <a:spLocks noChangeArrowheads="1"/>
              </p:cNvSpPr>
              <p:nvPr/>
            </p:nvSpPr>
            <p:spPr bwMode="auto">
              <a:xfrm>
                <a:off x="33201860" y="25401204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8936" name="Group 24"/>
            <p:cNvGrpSpPr>
              <a:grpSpLocks/>
            </p:cNvGrpSpPr>
            <p:nvPr/>
          </p:nvGrpSpPr>
          <p:grpSpPr bwMode="auto">
            <a:xfrm>
              <a:off x="101701716" y="106688690"/>
              <a:ext cx="1818814" cy="1212537"/>
              <a:chOff x="33309388" y="25394486"/>
              <a:chExt cx="503994" cy="335994"/>
            </a:xfrm>
          </p:grpSpPr>
          <p:sp>
            <p:nvSpPr>
              <p:cNvPr id="38937" name="Rectangle 25"/>
              <p:cNvSpPr>
                <a:spLocks noChangeArrowheads="1"/>
              </p:cNvSpPr>
              <p:nvPr/>
            </p:nvSpPr>
            <p:spPr bwMode="auto">
              <a:xfrm>
                <a:off x="33309390" y="25394486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38" name="Oval 26"/>
              <p:cNvSpPr>
                <a:spLocks noChangeArrowheads="1"/>
              </p:cNvSpPr>
              <p:nvPr/>
            </p:nvSpPr>
            <p:spPr bwMode="auto">
              <a:xfrm>
                <a:off x="33322827" y="25508725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39" name="Oval 27"/>
              <p:cNvSpPr>
                <a:spLocks noChangeArrowheads="1"/>
              </p:cNvSpPr>
              <p:nvPr/>
            </p:nvSpPr>
            <p:spPr bwMode="auto">
              <a:xfrm>
                <a:off x="33490823" y="25508722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40" name="Rectangle 28"/>
              <p:cNvSpPr>
                <a:spLocks noChangeArrowheads="1"/>
              </p:cNvSpPr>
              <p:nvPr/>
            </p:nvSpPr>
            <p:spPr bwMode="auto">
              <a:xfrm>
                <a:off x="33309388" y="25394486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41" name="Rectangle 29"/>
              <p:cNvSpPr>
                <a:spLocks noChangeArrowheads="1"/>
              </p:cNvSpPr>
              <p:nvPr/>
            </p:nvSpPr>
            <p:spPr bwMode="auto">
              <a:xfrm>
                <a:off x="33309388" y="25683441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42" name="Rectangle 30"/>
              <p:cNvSpPr>
                <a:spLocks noChangeArrowheads="1"/>
              </p:cNvSpPr>
              <p:nvPr/>
            </p:nvSpPr>
            <p:spPr bwMode="auto">
              <a:xfrm>
                <a:off x="33363147" y="25401204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43" name="Rectangle 31"/>
              <p:cNvSpPr>
                <a:spLocks noChangeArrowheads="1"/>
              </p:cNvSpPr>
              <p:nvPr/>
            </p:nvSpPr>
            <p:spPr bwMode="auto">
              <a:xfrm>
                <a:off x="33531143" y="25401204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44" name="Rectangle 32"/>
              <p:cNvSpPr>
                <a:spLocks noChangeArrowheads="1"/>
              </p:cNvSpPr>
              <p:nvPr/>
            </p:nvSpPr>
            <p:spPr bwMode="auto">
              <a:xfrm>
                <a:off x="33463944" y="25683441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45" name="Line 33"/>
              <p:cNvSpPr>
                <a:spLocks noChangeShapeType="1"/>
              </p:cNvSpPr>
              <p:nvPr/>
            </p:nvSpPr>
            <p:spPr bwMode="auto">
              <a:xfrm flipH="1">
                <a:off x="33322827" y="25683438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46" name="Line 34"/>
              <p:cNvSpPr>
                <a:spLocks noChangeShapeType="1"/>
              </p:cNvSpPr>
              <p:nvPr/>
            </p:nvSpPr>
            <p:spPr bwMode="auto">
              <a:xfrm flipH="1">
                <a:off x="33799941" y="25683438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47" name="Line 35"/>
              <p:cNvSpPr>
                <a:spLocks noChangeShapeType="1"/>
              </p:cNvSpPr>
              <p:nvPr/>
            </p:nvSpPr>
            <p:spPr bwMode="auto">
              <a:xfrm flipH="1">
                <a:off x="33336265" y="25537282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48" name="Line 36"/>
              <p:cNvSpPr>
                <a:spLocks noChangeShapeType="1"/>
              </p:cNvSpPr>
              <p:nvPr/>
            </p:nvSpPr>
            <p:spPr bwMode="auto">
              <a:xfrm>
                <a:off x="33490823" y="25562483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49" name="Oval 37"/>
              <p:cNvSpPr>
                <a:spLocks noChangeArrowheads="1"/>
              </p:cNvSpPr>
              <p:nvPr/>
            </p:nvSpPr>
            <p:spPr bwMode="auto">
              <a:xfrm>
                <a:off x="33662183" y="25508725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50" name="Line 38"/>
              <p:cNvSpPr>
                <a:spLocks noChangeShapeType="1"/>
              </p:cNvSpPr>
              <p:nvPr/>
            </p:nvSpPr>
            <p:spPr bwMode="auto">
              <a:xfrm flipH="1">
                <a:off x="33714260" y="25512082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51" name="Rectangle 39"/>
              <p:cNvSpPr>
                <a:spLocks noChangeArrowheads="1"/>
              </p:cNvSpPr>
              <p:nvPr/>
            </p:nvSpPr>
            <p:spPr bwMode="auto">
              <a:xfrm>
                <a:off x="33631942" y="25683438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52" name="Rectangle 40"/>
              <p:cNvSpPr>
                <a:spLocks noChangeArrowheads="1"/>
              </p:cNvSpPr>
              <p:nvPr/>
            </p:nvSpPr>
            <p:spPr bwMode="auto">
              <a:xfrm>
                <a:off x="33705860" y="25401204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38953" name="Group 41"/>
            <p:cNvGrpSpPr>
              <a:grpSpLocks/>
            </p:cNvGrpSpPr>
            <p:nvPr/>
          </p:nvGrpSpPr>
          <p:grpSpPr bwMode="auto">
            <a:xfrm>
              <a:off x="100468036" y="106677884"/>
              <a:ext cx="1234195" cy="1226494"/>
              <a:chOff x="33813379" y="25397994"/>
              <a:chExt cx="341995" cy="342000"/>
            </a:xfrm>
          </p:grpSpPr>
          <p:sp>
            <p:nvSpPr>
              <p:cNvPr id="38954" name="Rectangle 42"/>
              <p:cNvSpPr>
                <a:spLocks noChangeArrowheads="1"/>
              </p:cNvSpPr>
              <p:nvPr/>
            </p:nvSpPr>
            <p:spPr bwMode="auto">
              <a:xfrm>
                <a:off x="33813379" y="25397994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55" name="Oval 43"/>
              <p:cNvSpPr>
                <a:spLocks noChangeArrowheads="1"/>
              </p:cNvSpPr>
              <p:nvPr/>
            </p:nvSpPr>
            <p:spPr bwMode="auto">
              <a:xfrm>
                <a:off x="33827056" y="25514271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56" name="Oval 44"/>
              <p:cNvSpPr>
                <a:spLocks noChangeArrowheads="1"/>
              </p:cNvSpPr>
              <p:nvPr/>
            </p:nvSpPr>
            <p:spPr bwMode="auto">
              <a:xfrm>
                <a:off x="33998054" y="25514271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57" name="Rectangle 45"/>
              <p:cNvSpPr>
                <a:spLocks noChangeArrowheads="1"/>
              </p:cNvSpPr>
              <p:nvPr/>
            </p:nvSpPr>
            <p:spPr bwMode="auto">
              <a:xfrm>
                <a:off x="33813380" y="25397994"/>
                <a:ext cx="341994" cy="684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58" name="Rectangle 46"/>
              <p:cNvSpPr>
                <a:spLocks noChangeArrowheads="1"/>
              </p:cNvSpPr>
              <p:nvPr/>
            </p:nvSpPr>
            <p:spPr bwMode="auto">
              <a:xfrm>
                <a:off x="33813379" y="25692111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59" name="Rectangle 47"/>
              <p:cNvSpPr>
                <a:spLocks noChangeArrowheads="1"/>
              </p:cNvSpPr>
              <p:nvPr/>
            </p:nvSpPr>
            <p:spPr bwMode="auto">
              <a:xfrm>
                <a:off x="33868097" y="25404831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60" name="Rectangle 48"/>
              <p:cNvSpPr>
                <a:spLocks noChangeArrowheads="1"/>
              </p:cNvSpPr>
              <p:nvPr/>
            </p:nvSpPr>
            <p:spPr bwMode="auto">
              <a:xfrm>
                <a:off x="34039094" y="25404834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61" name="Rectangle 49"/>
              <p:cNvSpPr>
                <a:spLocks noChangeArrowheads="1"/>
              </p:cNvSpPr>
              <p:nvPr/>
            </p:nvSpPr>
            <p:spPr bwMode="auto">
              <a:xfrm>
                <a:off x="33970694" y="25692111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62" name="Line 50"/>
              <p:cNvSpPr>
                <a:spLocks noChangeShapeType="1"/>
              </p:cNvSpPr>
              <p:nvPr/>
            </p:nvSpPr>
            <p:spPr bwMode="auto">
              <a:xfrm>
                <a:off x="33827055" y="25692108"/>
                <a:ext cx="1" cy="4788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63" name="Line 51"/>
              <p:cNvSpPr>
                <a:spLocks noChangeShapeType="1"/>
              </p:cNvSpPr>
              <p:nvPr/>
            </p:nvSpPr>
            <p:spPr bwMode="auto">
              <a:xfrm>
                <a:off x="34141691" y="25692108"/>
                <a:ext cx="1" cy="4788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64" name="Line 52"/>
              <p:cNvSpPr>
                <a:spLocks noChangeShapeType="1"/>
              </p:cNvSpPr>
              <p:nvPr/>
            </p:nvSpPr>
            <p:spPr bwMode="auto">
              <a:xfrm flipH="1">
                <a:off x="33840735" y="25548468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965" name="Line 53"/>
              <p:cNvSpPr>
                <a:spLocks noChangeShapeType="1"/>
              </p:cNvSpPr>
              <p:nvPr/>
            </p:nvSpPr>
            <p:spPr bwMode="auto">
              <a:xfrm>
                <a:off x="33998053" y="25568991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38966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103145614" y="10795762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967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103740463" y="10795762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968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104965154" y="10795762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969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100542797" y="107953650"/>
              <a:ext cx="434048" cy="25883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970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101161324" y="107958543"/>
              <a:ext cx="392111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971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101935081" y="107957624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972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102527349" y="10795762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38973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104360518" y="10795762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38974" name="Line 62"/>
          <p:cNvSpPr>
            <a:spLocks noChangeShapeType="1"/>
          </p:cNvSpPr>
          <p:nvPr/>
        </p:nvSpPr>
        <p:spPr bwMode="auto">
          <a:xfrm>
            <a:off x="4255642" y="2362003"/>
            <a:ext cx="0" cy="3290887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975" name="Line 63"/>
          <p:cNvSpPr>
            <a:spLocks noChangeShapeType="1"/>
          </p:cNvSpPr>
          <p:nvPr/>
        </p:nvSpPr>
        <p:spPr bwMode="auto">
          <a:xfrm>
            <a:off x="4992242" y="2362003"/>
            <a:ext cx="0" cy="3049587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976" name="Line 64"/>
          <p:cNvSpPr>
            <a:spLocks noChangeShapeType="1"/>
          </p:cNvSpPr>
          <p:nvPr/>
        </p:nvSpPr>
        <p:spPr bwMode="auto">
          <a:xfrm rot="16200000">
            <a:off x="10008743" y="4898827"/>
            <a:ext cx="0" cy="20161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977" name="Line 65"/>
          <p:cNvSpPr>
            <a:spLocks noChangeShapeType="1"/>
          </p:cNvSpPr>
          <p:nvPr/>
        </p:nvSpPr>
        <p:spPr bwMode="auto">
          <a:xfrm rot="16200000">
            <a:off x="5081936" y="4458297"/>
            <a:ext cx="0" cy="2982912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978" name="Line 66"/>
          <p:cNvSpPr>
            <a:spLocks noChangeShapeType="1"/>
          </p:cNvSpPr>
          <p:nvPr/>
        </p:nvSpPr>
        <p:spPr bwMode="auto">
          <a:xfrm rot="16200000">
            <a:off x="8388699" y="1989733"/>
            <a:ext cx="0" cy="6767513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8979" name="Line 67"/>
          <p:cNvSpPr>
            <a:spLocks noChangeShapeType="1"/>
          </p:cNvSpPr>
          <p:nvPr/>
        </p:nvSpPr>
        <p:spPr bwMode="auto">
          <a:xfrm>
            <a:off x="11772455" y="5365553"/>
            <a:ext cx="0" cy="237490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38980" name="Group 68"/>
          <p:cNvGrpSpPr>
            <a:grpSpLocks/>
          </p:cNvGrpSpPr>
          <p:nvPr/>
        </p:nvGrpSpPr>
        <p:grpSpPr bwMode="auto">
          <a:xfrm>
            <a:off x="9191180" y="5573515"/>
            <a:ext cx="1662112" cy="663575"/>
            <a:chOff x="112524871" y="113260921"/>
            <a:chExt cx="225663" cy="90000"/>
          </a:xfrm>
        </p:grpSpPr>
        <p:sp>
          <p:nvSpPr>
            <p:cNvPr id="38981" name="AutoShape 69"/>
            <p:cNvSpPr>
              <a:spLocks noChangeArrowheads="1"/>
            </p:cNvSpPr>
            <p:nvPr/>
          </p:nvSpPr>
          <p:spPr bwMode="auto">
            <a:xfrm>
              <a:off x="112524871" y="113260921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982" name="Line 70"/>
            <p:cNvSpPr>
              <a:spLocks noChangeShapeType="1"/>
            </p:cNvSpPr>
            <p:nvPr/>
          </p:nvSpPr>
          <p:spPr bwMode="auto">
            <a:xfrm rot="-5400000">
              <a:off x="112529771" y="113305987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983" name="Line 71"/>
            <p:cNvSpPr>
              <a:spLocks noChangeShapeType="1"/>
            </p:cNvSpPr>
            <p:nvPr/>
          </p:nvSpPr>
          <p:spPr bwMode="auto">
            <a:xfrm rot="-5400000">
              <a:off x="112551709" y="113305987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984" name="Line 72"/>
            <p:cNvSpPr>
              <a:spLocks noChangeShapeType="1"/>
            </p:cNvSpPr>
            <p:nvPr/>
          </p:nvSpPr>
          <p:spPr bwMode="auto">
            <a:xfrm rot="-5400000">
              <a:off x="112573646" y="113305987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985" name="Line 73"/>
            <p:cNvSpPr>
              <a:spLocks noChangeShapeType="1"/>
            </p:cNvSpPr>
            <p:nvPr/>
          </p:nvSpPr>
          <p:spPr bwMode="auto">
            <a:xfrm rot="-5400000">
              <a:off x="112661396" y="113305987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grpSp>
        <p:nvGrpSpPr>
          <p:cNvPr id="38986" name="Group 74"/>
          <p:cNvGrpSpPr>
            <a:grpSpLocks/>
          </p:cNvGrpSpPr>
          <p:nvPr/>
        </p:nvGrpSpPr>
        <p:grpSpPr bwMode="auto">
          <a:xfrm>
            <a:off x="4823967" y="7237215"/>
            <a:ext cx="7524750" cy="5472113"/>
            <a:chOff x="103519950" y="110970677"/>
            <a:chExt cx="7524000" cy="5471998"/>
          </a:xfrm>
        </p:grpSpPr>
        <p:sp>
          <p:nvSpPr>
            <p:cNvPr id="38987" name="Rectangle 75"/>
            <p:cNvSpPr>
              <a:spLocks noChangeArrowheads="1"/>
            </p:cNvSpPr>
            <p:nvPr/>
          </p:nvSpPr>
          <p:spPr bwMode="auto">
            <a:xfrm>
              <a:off x="103519950" y="110970677"/>
              <a:ext cx="7524000" cy="5471998"/>
            </a:xfrm>
            <a:prstGeom prst="rect">
              <a:avLst/>
            </a:prstGeom>
            <a:noFill/>
            <a:ln w="254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988" name="Oval 76"/>
            <p:cNvSpPr>
              <a:spLocks noChangeArrowheads="1"/>
            </p:cNvSpPr>
            <p:nvPr/>
          </p:nvSpPr>
          <p:spPr bwMode="auto">
            <a:xfrm>
              <a:off x="106744521" y="114911820"/>
              <a:ext cx="1194286" cy="1194285"/>
            </a:xfrm>
            <a:prstGeom prst="ellipse">
              <a:avLst/>
            </a:prstGeom>
            <a:noFill/>
            <a:ln w="254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8989" name="Text Box 77"/>
            <p:cNvSpPr txBox="1">
              <a:spLocks noChangeArrowheads="1"/>
            </p:cNvSpPr>
            <p:nvPr/>
          </p:nvSpPr>
          <p:spPr bwMode="auto">
            <a:xfrm rot="-5400000">
              <a:off x="103506514" y="112821820"/>
              <a:ext cx="1552571" cy="716572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990" name="Text Box 78"/>
            <p:cNvSpPr txBox="1">
              <a:spLocks noChangeArrowheads="1"/>
            </p:cNvSpPr>
            <p:nvPr/>
          </p:nvSpPr>
          <p:spPr bwMode="auto">
            <a:xfrm rot="-5400000">
              <a:off x="104463310" y="113060677"/>
              <a:ext cx="1552571" cy="716571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991" name="Text Box 79"/>
            <p:cNvSpPr txBox="1">
              <a:spLocks noChangeArrowheads="1"/>
            </p:cNvSpPr>
            <p:nvPr/>
          </p:nvSpPr>
          <p:spPr bwMode="auto">
            <a:xfrm>
              <a:off x="105669664" y="113120391"/>
              <a:ext cx="5135429" cy="716572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EOL  TAMPER   EOL    RELAY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8992" name="Group 80"/>
            <p:cNvGrpSpPr>
              <a:grpSpLocks/>
            </p:cNvGrpSpPr>
            <p:nvPr/>
          </p:nvGrpSpPr>
          <p:grpSpPr bwMode="auto">
            <a:xfrm rot="-10800000">
              <a:off x="103878236" y="111328949"/>
              <a:ext cx="6926824" cy="1731721"/>
              <a:chOff x="32968575" y="23082555"/>
              <a:chExt cx="1043995" cy="261001"/>
            </a:xfrm>
          </p:grpSpPr>
          <p:grpSp>
            <p:nvGrpSpPr>
              <p:cNvPr id="38993" name="Group 81"/>
              <p:cNvGrpSpPr>
                <a:grpSpLocks/>
              </p:cNvGrpSpPr>
              <p:nvPr/>
            </p:nvGrpSpPr>
            <p:grpSpPr bwMode="auto">
              <a:xfrm>
                <a:off x="33360071" y="23082555"/>
                <a:ext cx="391496" cy="260995"/>
                <a:chOff x="33229575" y="23082560"/>
                <a:chExt cx="391496" cy="260995"/>
              </a:xfrm>
            </p:grpSpPr>
            <p:sp>
              <p:nvSpPr>
                <p:cNvPr id="38994" name="Rectangle 82"/>
                <p:cNvSpPr>
                  <a:spLocks noChangeArrowheads="1"/>
                </p:cNvSpPr>
                <p:nvPr/>
              </p:nvSpPr>
              <p:spPr bwMode="auto">
                <a:xfrm>
                  <a:off x="33229576" y="23082561"/>
                  <a:ext cx="391495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8995" name="Oval 83"/>
                <p:cNvSpPr>
                  <a:spLocks noChangeArrowheads="1"/>
                </p:cNvSpPr>
                <p:nvPr/>
              </p:nvSpPr>
              <p:spPr bwMode="auto">
                <a:xfrm>
                  <a:off x="33240015" y="23171300"/>
                  <a:ext cx="104398" cy="104394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8996" name="Oval 84"/>
                <p:cNvSpPr>
                  <a:spLocks noChangeArrowheads="1"/>
                </p:cNvSpPr>
                <p:nvPr/>
              </p:nvSpPr>
              <p:spPr bwMode="auto">
                <a:xfrm>
                  <a:off x="33370513" y="23171296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8997" name="Rectangle 85"/>
                <p:cNvSpPr>
                  <a:spLocks noChangeArrowheads="1"/>
                </p:cNvSpPr>
                <p:nvPr/>
              </p:nvSpPr>
              <p:spPr bwMode="auto">
                <a:xfrm>
                  <a:off x="33229575" y="23082560"/>
                  <a:ext cx="391496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8998" name="Rectangle 86"/>
                <p:cNvSpPr>
                  <a:spLocks noChangeArrowheads="1"/>
                </p:cNvSpPr>
                <p:nvPr/>
              </p:nvSpPr>
              <p:spPr bwMode="auto">
                <a:xfrm>
                  <a:off x="33229575" y="23307016"/>
                  <a:ext cx="391494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8999" name="Rectangle 87"/>
                <p:cNvSpPr>
                  <a:spLocks noChangeArrowheads="1"/>
                </p:cNvSpPr>
                <p:nvPr/>
              </p:nvSpPr>
              <p:spPr bwMode="auto">
                <a:xfrm>
                  <a:off x="33271334" y="23087780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00" name="Rectangle 88"/>
                <p:cNvSpPr>
                  <a:spLocks noChangeArrowheads="1"/>
                </p:cNvSpPr>
                <p:nvPr/>
              </p:nvSpPr>
              <p:spPr bwMode="auto">
                <a:xfrm>
                  <a:off x="33401832" y="23087780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01" name="Rectangle 89"/>
                <p:cNvSpPr>
                  <a:spLocks noChangeArrowheads="1"/>
                </p:cNvSpPr>
                <p:nvPr/>
              </p:nvSpPr>
              <p:spPr bwMode="auto">
                <a:xfrm>
                  <a:off x="33349632" y="23307016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02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33240015" y="23307013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03" name="Line 91"/>
                <p:cNvSpPr>
                  <a:spLocks noChangeShapeType="1"/>
                </p:cNvSpPr>
                <p:nvPr/>
              </p:nvSpPr>
              <p:spPr bwMode="auto">
                <a:xfrm flipV="1">
                  <a:off x="33610631" y="23307013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04" name="Line 92"/>
                <p:cNvSpPr>
                  <a:spLocks noChangeShapeType="1"/>
                </p:cNvSpPr>
                <p:nvPr/>
              </p:nvSpPr>
              <p:spPr bwMode="auto">
                <a:xfrm flipV="1">
                  <a:off x="33250455" y="23193481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05" name="Line 93"/>
                <p:cNvSpPr>
                  <a:spLocks noChangeShapeType="1"/>
                </p:cNvSpPr>
                <p:nvPr/>
              </p:nvSpPr>
              <p:spPr bwMode="auto">
                <a:xfrm flipH="1" flipV="1">
                  <a:off x="33370512" y="23213056"/>
                  <a:ext cx="104399" cy="2087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06" name="Oval 94"/>
                <p:cNvSpPr>
                  <a:spLocks noChangeArrowheads="1"/>
                </p:cNvSpPr>
                <p:nvPr/>
              </p:nvSpPr>
              <p:spPr bwMode="auto">
                <a:xfrm>
                  <a:off x="33503623" y="23171300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07" name="Line 95"/>
                <p:cNvSpPr>
                  <a:spLocks noChangeShapeType="1"/>
                </p:cNvSpPr>
                <p:nvPr/>
              </p:nvSpPr>
              <p:spPr bwMode="auto">
                <a:xfrm flipV="1">
                  <a:off x="33544076" y="23173907"/>
                  <a:ext cx="24793" cy="10048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08" name="Rectangle 96"/>
                <p:cNvSpPr>
                  <a:spLocks noChangeArrowheads="1"/>
                </p:cNvSpPr>
                <p:nvPr/>
              </p:nvSpPr>
              <p:spPr bwMode="auto">
                <a:xfrm>
                  <a:off x="33480132" y="23307013"/>
                  <a:ext cx="20880" cy="365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09" name="Rectangle 97"/>
                <p:cNvSpPr>
                  <a:spLocks noChangeArrowheads="1"/>
                </p:cNvSpPr>
                <p:nvPr/>
              </p:nvSpPr>
              <p:spPr bwMode="auto">
                <a:xfrm>
                  <a:off x="33537551" y="23087779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39010" name="Group 98"/>
              <p:cNvGrpSpPr>
                <a:grpSpLocks/>
              </p:cNvGrpSpPr>
              <p:nvPr/>
            </p:nvGrpSpPr>
            <p:grpSpPr bwMode="auto">
              <a:xfrm>
                <a:off x="32968575" y="23082555"/>
                <a:ext cx="391494" cy="260995"/>
                <a:chOff x="33621075" y="23082559"/>
                <a:chExt cx="391494" cy="260995"/>
              </a:xfrm>
            </p:grpSpPr>
            <p:sp>
              <p:nvSpPr>
                <p:cNvPr id="39011" name="Rectangle 99"/>
                <p:cNvSpPr>
                  <a:spLocks noChangeArrowheads="1"/>
                </p:cNvSpPr>
                <p:nvPr/>
              </p:nvSpPr>
              <p:spPr bwMode="auto">
                <a:xfrm>
                  <a:off x="33621075" y="23082559"/>
                  <a:ext cx="391494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12" name="Oval 100"/>
                <p:cNvSpPr>
                  <a:spLocks noChangeArrowheads="1"/>
                </p:cNvSpPr>
                <p:nvPr/>
              </p:nvSpPr>
              <p:spPr bwMode="auto">
                <a:xfrm>
                  <a:off x="33631514" y="23171299"/>
                  <a:ext cx="104397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13" name="Oval 101"/>
                <p:cNvSpPr>
                  <a:spLocks noChangeArrowheads="1"/>
                </p:cNvSpPr>
                <p:nvPr/>
              </p:nvSpPr>
              <p:spPr bwMode="auto">
                <a:xfrm>
                  <a:off x="33762011" y="23171296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14" name="Rectangle 102"/>
                <p:cNvSpPr>
                  <a:spLocks noChangeArrowheads="1"/>
                </p:cNvSpPr>
                <p:nvPr/>
              </p:nvSpPr>
              <p:spPr bwMode="auto">
                <a:xfrm>
                  <a:off x="33621075" y="23082561"/>
                  <a:ext cx="391494" cy="5219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15" name="Rectangle 103"/>
                <p:cNvSpPr>
                  <a:spLocks noChangeArrowheads="1"/>
                </p:cNvSpPr>
                <p:nvPr/>
              </p:nvSpPr>
              <p:spPr bwMode="auto">
                <a:xfrm>
                  <a:off x="33621075" y="23307015"/>
                  <a:ext cx="391492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16" name="Rectangle 104"/>
                <p:cNvSpPr>
                  <a:spLocks noChangeArrowheads="1"/>
                </p:cNvSpPr>
                <p:nvPr/>
              </p:nvSpPr>
              <p:spPr bwMode="auto">
                <a:xfrm>
                  <a:off x="33662834" y="23087779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17" name="Rectangle 105"/>
                <p:cNvSpPr>
                  <a:spLocks noChangeArrowheads="1"/>
                </p:cNvSpPr>
                <p:nvPr/>
              </p:nvSpPr>
              <p:spPr bwMode="auto">
                <a:xfrm>
                  <a:off x="33793331" y="23087779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18" name="Rectangle 106"/>
                <p:cNvSpPr>
                  <a:spLocks noChangeArrowheads="1"/>
                </p:cNvSpPr>
                <p:nvPr/>
              </p:nvSpPr>
              <p:spPr bwMode="auto">
                <a:xfrm>
                  <a:off x="33741131" y="23307015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19" name="Line 107"/>
                <p:cNvSpPr>
                  <a:spLocks noChangeShapeType="1"/>
                </p:cNvSpPr>
                <p:nvPr/>
              </p:nvSpPr>
              <p:spPr bwMode="auto">
                <a:xfrm flipV="1">
                  <a:off x="33631514" y="23307013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20" name="Line 108"/>
                <p:cNvSpPr>
                  <a:spLocks noChangeShapeType="1"/>
                </p:cNvSpPr>
                <p:nvPr/>
              </p:nvSpPr>
              <p:spPr bwMode="auto">
                <a:xfrm flipV="1">
                  <a:off x="34002129" y="23307013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21" name="Line 109"/>
                <p:cNvSpPr>
                  <a:spLocks noChangeShapeType="1"/>
                </p:cNvSpPr>
                <p:nvPr/>
              </p:nvSpPr>
              <p:spPr bwMode="auto">
                <a:xfrm flipV="1">
                  <a:off x="33641953" y="23193482"/>
                  <a:ext cx="84823" cy="6133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22" name="Line 110"/>
                <p:cNvSpPr>
                  <a:spLocks noChangeShapeType="1"/>
                </p:cNvSpPr>
                <p:nvPr/>
              </p:nvSpPr>
              <p:spPr bwMode="auto">
                <a:xfrm flipH="1" flipV="1">
                  <a:off x="33762011" y="23213056"/>
                  <a:ext cx="104398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23" name="Oval 111"/>
                <p:cNvSpPr>
                  <a:spLocks noChangeArrowheads="1"/>
                </p:cNvSpPr>
                <p:nvPr/>
              </p:nvSpPr>
              <p:spPr bwMode="auto">
                <a:xfrm>
                  <a:off x="33895121" y="23171299"/>
                  <a:ext cx="104396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24" name="Line 112"/>
                <p:cNvSpPr>
                  <a:spLocks noChangeShapeType="1"/>
                </p:cNvSpPr>
                <p:nvPr/>
              </p:nvSpPr>
              <p:spPr bwMode="auto">
                <a:xfrm flipV="1">
                  <a:off x="33935574" y="23173906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25" name="Rectangle 113"/>
                <p:cNvSpPr>
                  <a:spLocks noChangeArrowheads="1"/>
                </p:cNvSpPr>
                <p:nvPr/>
              </p:nvSpPr>
              <p:spPr bwMode="auto">
                <a:xfrm>
                  <a:off x="33871631" y="23307013"/>
                  <a:ext cx="20879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26" name="Rectangle 114"/>
                <p:cNvSpPr>
                  <a:spLocks noChangeArrowheads="1"/>
                </p:cNvSpPr>
                <p:nvPr/>
              </p:nvSpPr>
              <p:spPr bwMode="auto">
                <a:xfrm>
                  <a:off x="33929049" y="23087779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39027" name="Group 115"/>
              <p:cNvGrpSpPr>
                <a:grpSpLocks/>
              </p:cNvGrpSpPr>
              <p:nvPr/>
            </p:nvGrpSpPr>
            <p:grpSpPr bwMode="auto">
              <a:xfrm>
                <a:off x="33751572" y="23082557"/>
                <a:ext cx="260998" cy="260999"/>
                <a:chOff x="32968574" y="23082556"/>
                <a:chExt cx="260998" cy="260999"/>
              </a:xfrm>
            </p:grpSpPr>
            <p:sp>
              <p:nvSpPr>
                <p:cNvPr id="39028" name="Rectangle 116"/>
                <p:cNvSpPr>
                  <a:spLocks noChangeArrowheads="1"/>
                </p:cNvSpPr>
                <p:nvPr/>
              </p:nvSpPr>
              <p:spPr bwMode="auto">
                <a:xfrm>
                  <a:off x="32968574" y="23082557"/>
                  <a:ext cx="260998" cy="260996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29" name="Oval 117"/>
                <p:cNvSpPr>
                  <a:spLocks noChangeArrowheads="1"/>
                </p:cNvSpPr>
                <p:nvPr/>
              </p:nvSpPr>
              <p:spPr bwMode="auto">
                <a:xfrm>
                  <a:off x="32979013" y="23171296"/>
                  <a:ext cx="104399" cy="104396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30" name="Oval 118"/>
                <p:cNvSpPr>
                  <a:spLocks noChangeArrowheads="1"/>
                </p:cNvSpPr>
                <p:nvPr/>
              </p:nvSpPr>
              <p:spPr bwMode="auto">
                <a:xfrm>
                  <a:off x="33109512" y="23171296"/>
                  <a:ext cx="104399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31" name="Rectangle 119"/>
                <p:cNvSpPr>
                  <a:spLocks noChangeArrowheads="1"/>
                </p:cNvSpPr>
                <p:nvPr/>
              </p:nvSpPr>
              <p:spPr bwMode="auto">
                <a:xfrm>
                  <a:off x="32968574" y="23082556"/>
                  <a:ext cx="260998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32" name="Rectangle 120"/>
                <p:cNvSpPr>
                  <a:spLocks noChangeArrowheads="1"/>
                </p:cNvSpPr>
                <p:nvPr/>
              </p:nvSpPr>
              <p:spPr bwMode="auto">
                <a:xfrm>
                  <a:off x="32968574" y="23307015"/>
                  <a:ext cx="260998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33" name="Rectangle 121"/>
                <p:cNvSpPr>
                  <a:spLocks noChangeArrowheads="1"/>
                </p:cNvSpPr>
                <p:nvPr/>
              </p:nvSpPr>
              <p:spPr bwMode="auto">
                <a:xfrm>
                  <a:off x="33010334" y="23087776"/>
                  <a:ext cx="36539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34" name="Rectangle 122"/>
                <p:cNvSpPr>
                  <a:spLocks noChangeArrowheads="1"/>
                </p:cNvSpPr>
                <p:nvPr/>
              </p:nvSpPr>
              <p:spPr bwMode="auto">
                <a:xfrm>
                  <a:off x="33140832" y="23087777"/>
                  <a:ext cx="36540" cy="156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35" name="Rectangle 123"/>
                <p:cNvSpPr>
                  <a:spLocks noChangeArrowheads="1"/>
                </p:cNvSpPr>
                <p:nvPr/>
              </p:nvSpPr>
              <p:spPr bwMode="auto">
                <a:xfrm>
                  <a:off x="33088632" y="23307015"/>
                  <a:ext cx="20880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36" name="Line 124"/>
                <p:cNvSpPr>
                  <a:spLocks noChangeShapeType="1"/>
                </p:cNvSpPr>
                <p:nvPr/>
              </p:nvSpPr>
              <p:spPr bwMode="auto">
                <a:xfrm flipV="1">
                  <a:off x="32979013" y="23307012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37" name="Line 125"/>
                <p:cNvSpPr>
                  <a:spLocks noChangeShapeType="1"/>
                </p:cNvSpPr>
                <p:nvPr/>
              </p:nvSpPr>
              <p:spPr bwMode="auto">
                <a:xfrm flipV="1">
                  <a:off x="33219132" y="23307012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38" name="Line 126"/>
                <p:cNvSpPr>
                  <a:spLocks noChangeShapeType="1"/>
                </p:cNvSpPr>
                <p:nvPr/>
              </p:nvSpPr>
              <p:spPr bwMode="auto">
                <a:xfrm flipV="1">
                  <a:off x="32989453" y="23197392"/>
                  <a:ext cx="83519" cy="5742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39" name="Line 127"/>
                <p:cNvSpPr>
                  <a:spLocks noChangeShapeType="1"/>
                </p:cNvSpPr>
                <p:nvPr/>
              </p:nvSpPr>
              <p:spPr bwMode="auto">
                <a:xfrm flipH="1" flipV="1">
                  <a:off x="33109512" y="23213055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39040" name="Text Box 128"/>
            <p:cNvSpPr txBox="1">
              <a:spLocks noChangeArrowheads="1"/>
            </p:cNvSpPr>
            <p:nvPr/>
          </p:nvSpPr>
          <p:spPr bwMode="auto">
            <a:xfrm>
              <a:off x="103699950" y="114101550"/>
              <a:ext cx="3780000" cy="198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Swan Quad PIR Detector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9041" name="Line 129"/>
          <p:cNvSpPr>
            <a:spLocks noChangeShapeType="1"/>
          </p:cNvSpPr>
          <p:nvPr/>
        </p:nvSpPr>
        <p:spPr bwMode="auto">
          <a:xfrm rot="16200000">
            <a:off x="6209061" y="3699471"/>
            <a:ext cx="0" cy="3925888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042" name="Line 130"/>
          <p:cNvSpPr>
            <a:spLocks noChangeShapeType="1"/>
          </p:cNvSpPr>
          <p:nvPr/>
        </p:nvSpPr>
        <p:spPr bwMode="auto">
          <a:xfrm>
            <a:off x="11016805" y="5868790"/>
            <a:ext cx="0" cy="18716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043" name="Line 131"/>
          <p:cNvSpPr>
            <a:spLocks noChangeShapeType="1"/>
          </p:cNvSpPr>
          <p:nvPr/>
        </p:nvSpPr>
        <p:spPr bwMode="auto">
          <a:xfrm>
            <a:off x="9000680" y="5887840"/>
            <a:ext cx="0" cy="18716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044" name="Line 132"/>
          <p:cNvSpPr>
            <a:spLocks noChangeShapeType="1"/>
          </p:cNvSpPr>
          <p:nvPr/>
        </p:nvSpPr>
        <p:spPr bwMode="auto">
          <a:xfrm>
            <a:off x="8137080" y="5652890"/>
            <a:ext cx="0" cy="2087563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045" name="Line 133"/>
          <p:cNvSpPr>
            <a:spLocks noChangeShapeType="1"/>
          </p:cNvSpPr>
          <p:nvPr/>
        </p:nvSpPr>
        <p:spPr bwMode="auto">
          <a:xfrm>
            <a:off x="5616130" y="6229153"/>
            <a:ext cx="0" cy="15621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046" name="Line 134"/>
          <p:cNvSpPr>
            <a:spLocks noChangeShapeType="1"/>
          </p:cNvSpPr>
          <p:nvPr/>
        </p:nvSpPr>
        <p:spPr bwMode="auto">
          <a:xfrm>
            <a:off x="6552755" y="5940228"/>
            <a:ext cx="0" cy="1808162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047" name="Line 135"/>
          <p:cNvSpPr>
            <a:spLocks noChangeShapeType="1"/>
          </p:cNvSpPr>
          <p:nvPr/>
        </p:nvSpPr>
        <p:spPr bwMode="auto">
          <a:xfrm rot="16200000">
            <a:off x="4177061" y="4859934"/>
            <a:ext cx="0" cy="280828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048" name="Line 136"/>
          <p:cNvSpPr>
            <a:spLocks noChangeShapeType="1"/>
          </p:cNvSpPr>
          <p:nvPr/>
        </p:nvSpPr>
        <p:spPr bwMode="auto">
          <a:xfrm>
            <a:off x="2752280" y="2412803"/>
            <a:ext cx="0" cy="3887787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049" name="Line 137"/>
          <p:cNvSpPr>
            <a:spLocks noChangeShapeType="1"/>
          </p:cNvSpPr>
          <p:nvPr/>
        </p:nvSpPr>
        <p:spPr bwMode="auto">
          <a:xfrm>
            <a:off x="3636517" y="2412803"/>
            <a:ext cx="0" cy="352742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050" name="Line 138"/>
          <p:cNvSpPr>
            <a:spLocks noChangeShapeType="1"/>
          </p:cNvSpPr>
          <p:nvPr/>
        </p:nvSpPr>
        <p:spPr bwMode="auto">
          <a:xfrm rot="16200000">
            <a:off x="19368643" y="5006777"/>
            <a:ext cx="0" cy="20161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051" name="Line 139"/>
          <p:cNvSpPr>
            <a:spLocks noChangeShapeType="1"/>
          </p:cNvSpPr>
          <p:nvPr/>
        </p:nvSpPr>
        <p:spPr bwMode="auto">
          <a:xfrm>
            <a:off x="21060917" y="3755828"/>
            <a:ext cx="0" cy="4067175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39052" name="Group 140"/>
          <p:cNvGrpSpPr>
            <a:grpSpLocks/>
          </p:cNvGrpSpPr>
          <p:nvPr/>
        </p:nvGrpSpPr>
        <p:grpSpPr bwMode="auto">
          <a:xfrm>
            <a:off x="18551080" y="5681465"/>
            <a:ext cx="1662112" cy="663575"/>
            <a:chOff x="112540386" y="113276436"/>
            <a:chExt cx="225663" cy="90000"/>
          </a:xfrm>
        </p:grpSpPr>
        <p:sp>
          <p:nvSpPr>
            <p:cNvPr id="39053" name="AutoShape 141"/>
            <p:cNvSpPr>
              <a:spLocks noChangeArrowheads="1"/>
            </p:cNvSpPr>
            <p:nvPr/>
          </p:nvSpPr>
          <p:spPr bwMode="auto">
            <a:xfrm>
              <a:off x="112540386" y="113276436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9054" name="Line 142"/>
            <p:cNvSpPr>
              <a:spLocks noChangeShapeType="1"/>
            </p:cNvSpPr>
            <p:nvPr/>
          </p:nvSpPr>
          <p:spPr bwMode="auto">
            <a:xfrm rot="-5400000">
              <a:off x="112545286" y="11332150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9055" name="Line 143"/>
            <p:cNvSpPr>
              <a:spLocks noChangeShapeType="1"/>
            </p:cNvSpPr>
            <p:nvPr/>
          </p:nvSpPr>
          <p:spPr bwMode="auto">
            <a:xfrm rot="-5400000">
              <a:off x="112567224" y="11332150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9056" name="Line 144"/>
            <p:cNvSpPr>
              <a:spLocks noChangeShapeType="1"/>
            </p:cNvSpPr>
            <p:nvPr/>
          </p:nvSpPr>
          <p:spPr bwMode="auto">
            <a:xfrm rot="-5400000">
              <a:off x="112589161" y="11332150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9057" name="Line 145"/>
            <p:cNvSpPr>
              <a:spLocks noChangeShapeType="1"/>
            </p:cNvSpPr>
            <p:nvPr/>
          </p:nvSpPr>
          <p:spPr bwMode="auto">
            <a:xfrm rot="-5400000">
              <a:off x="112676911" y="113321502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grpSp>
        <p:nvGrpSpPr>
          <p:cNvPr id="39058" name="Group 146"/>
          <p:cNvGrpSpPr>
            <a:grpSpLocks/>
          </p:cNvGrpSpPr>
          <p:nvPr/>
        </p:nvGrpSpPr>
        <p:grpSpPr bwMode="auto">
          <a:xfrm>
            <a:off x="14183867" y="7345165"/>
            <a:ext cx="7524750" cy="5364163"/>
            <a:chOff x="112879950" y="111078675"/>
            <a:chExt cx="7524000" cy="5364000"/>
          </a:xfrm>
        </p:grpSpPr>
        <p:sp>
          <p:nvSpPr>
            <p:cNvPr id="39059" name="Rectangle 147"/>
            <p:cNvSpPr>
              <a:spLocks noChangeArrowheads="1"/>
            </p:cNvSpPr>
            <p:nvPr/>
          </p:nvSpPr>
          <p:spPr bwMode="auto">
            <a:xfrm>
              <a:off x="112879950" y="111078675"/>
              <a:ext cx="7524000" cy="5364000"/>
            </a:xfrm>
            <a:prstGeom prst="rect">
              <a:avLst/>
            </a:prstGeom>
            <a:noFill/>
            <a:ln w="254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9060" name="Oval 148"/>
            <p:cNvSpPr>
              <a:spLocks noChangeArrowheads="1"/>
            </p:cNvSpPr>
            <p:nvPr/>
          </p:nvSpPr>
          <p:spPr bwMode="auto">
            <a:xfrm>
              <a:off x="116104521" y="115019818"/>
              <a:ext cx="1194286" cy="1194285"/>
            </a:xfrm>
            <a:prstGeom prst="ellipse">
              <a:avLst/>
            </a:prstGeom>
            <a:noFill/>
            <a:ln w="254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39061" name="Text Box 149"/>
            <p:cNvSpPr txBox="1">
              <a:spLocks noChangeArrowheads="1"/>
            </p:cNvSpPr>
            <p:nvPr/>
          </p:nvSpPr>
          <p:spPr bwMode="auto">
            <a:xfrm rot="-5400000">
              <a:off x="112866514" y="112929818"/>
              <a:ext cx="1552571" cy="716572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062" name="Text Box 150"/>
            <p:cNvSpPr txBox="1">
              <a:spLocks noChangeArrowheads="1"/>
            </p:cNvSpPr>
            <p:nvPr/>
          </p:nvSpPr>
          <p:spPr bwMode="auto">
            <a:xfrm rot="-5400000">
              <a:off x="113823310" y="113168675"/>
              <a:ext cx="1552571" cy="716571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063" name="Text Box 151"/>
            <p:cNvSpPr txBox="1">
              <a:spLocks noChangeArrowheads="1"/>
            </p:cNvSpPr>
            <p:nvPr/>
          </p:nvSpPr>
          <p:spPr bwMode="auto">
            <a:xfrm>
              <a:off x="115029664" y="113228389"/>
              <a:ext cx="5135429" cy="716572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EOL  TAMPER   EOL    RELAY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9064" name="Group 152"/>
            <p:cNvGrpSpPr>
              <a:grpSpLocks/>
            </p:cNvGrpSpPr>
            <p:nvPr/>
          </p:nvGrpSpPr>
          <p:grpSpPr bwMode="auto">
            <a:xfrm rot="-10800000">
              <a:off x="113238236" y="111436947"/>
              <a:ext cx="6926824" cy="1731721"/>
              <a:chOff x="32951348" y="23065328"/>
              <a:chExt cx="1043995" cy="261001"/>
            </a:xfrm>
          </p:grpSpPr>
          <p:grpSp>
            <p:nvGrpSpPr>
              <p:cNvPr id="39065" name="Group 153"/>
              <p:cNvGrpSpPr>
                <a:grpSpLocks/>
              </p:cNvGrpSpPr>
              <p:nvPr/>
            </p:nvGrpSpPr>
            <p:grpSpPr bwMode="auto">
              <a:xfrm>
                <a:off x="33342844" y="23065328"/>
                <a:ext cx="391496" cy="260995"/>
                <a:chOff x="33212348" y="23065333"/>
                <a:chExt cx="391496" cy="260995"/>
              </a:xfrm>
            </p:grpSpPr>
            <p:sp>
              <p:nvSpPr>
                <p:cNvPr id="39066" name="Rectangle 154"/>
                <p:cNvSpPr>
                  <a:spLocks noChangeArrowheads="1"/>
                </p:cNvSpPr>
                <p:nvPr/>
              </p:nvSpPr>
              <p:spPr bwMode="auto">
                <a:xfrm>
                  <a:off x="33212349" y="23065334"/>
                  <a:ext cx="391495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67" name="Oval 155"/>
                <p:cNvSpPr>
                  <a:spLocks noChangeArrowheads="1"/>
                </p:cNvSpPr>
                <p:nvPr/>
              </p:nvSpPr>
              <p:spPr bwMode="auto">
                <a:xfrm>
                  <a:off x="33222788" y="23154073"/>
                  <a:ext cx="104398" cy="104394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68" name="Oval 156"/>
                <p:cNvSpPr>
                  <a:spLocks noChangeArrowheads="1"/>
                </p:cNvSpPr>
                <p:nvPr/>
              </p:nvSpPr>
              <p:spPr bwMode="auto">
                <a:xfrm>
                  <a:off x="33353286" y="23154069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69" name="Rectangle 157"/>
                <p:cNvSpPr>
                  <a:spLocks noChangeArrowheads="1"/>
                </p:cNvSpPr>
                <p:nvPr/>
              </p:nvSpPr>
              <p:spPr bwMode="auto">
                <a:xfrm>
                  <a:off x="33212348" y="23065333"/>
                  <a:ext cx="391496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70" name="Rectangle 158"/>
                <p:cNvSpPr>
                  <a:spLocks noChangeArrowheads="1"/>
                </p:cNvSpPr>
                <p:nvPr/>
              </p:nvSpPr>
              <p:spPr bwMode="auto">
                <a:xfrm>
                  <a:off x="33212348" y="23289789"/>
                  <a:ext cx="391494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71" name="Rectangle 159"/>
                <p:cNvSpPr>
                  <a:spLocks noChangeArrowheads="1"/>
                </p:cNvSpPr>
                <p:nvPr/>
              </p:nvSpPr>
              <p:spPr bwMode="auto">
                <a:xfrm>
                  <a:off x="33254107" y="23070553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72" name="Rectangle 160"/>
                <p:cNvSpPr>
                  <a:spLocks noChangeArrowheads="1"/>
                </p:cNvSpPr>
                <p:nvPr/>
              </p:nvSpPr>
              <p:spPr bwMode="auto">
                <a:xfrm>
                  <a:off x="33384605" y="23070553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73" name="Rectangle 161"/>
                <p:cNvSpPr>
                  <a:spLocks noChangeArrowheads="1"/>
                </p:cNvSpPr>
                <p:nvPr/>
              </p:nvSpPr>
              <p:spPr bwMode="auto">
                <a:xfrm>
                  <a:off x="33332405" y="23289789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74" name="Line 162"/>
                <p:cNvSpPr>
                  <a:spLocks noChangeShapeType="1"/>
                </p:cNvSpPr>
                <p:nvPr/>
              </p:nvSpPr>
              <p:spPr bwMode="auto">
                <a:xfrm flipV="1">
                  <a:off x="33222788" y="23289786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75" name="Line 163"/>
                <p:cNvSpPr>
                  <a:spLocks noChangeShapeType="1"/>
                </p:cNvSpPr>
                <p:nvPr/>
              </p:nvSpPr>
              <p:spPr bwMode="auto">
                <a:xfrm flipV="1">
                  <a:off x="33593404" y="23289786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76" name="Line 164"/>
                <p:cNvSpPr>
                  <a:spLocks noChangeShapeType="1"/>
                </p:cNvSpPr>
                <p:nvPr/>
              </p:nvSpPr>
              <p:spPr bwMode="auto">
                <a:xfrm flipV="1">
                  <a:off x="33233228" y="23176254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77" name="Line 165"/>
                <p:cNvSpPr>
                  <a:spLocks noChangeShapeType="1"/>
                </p:cNvSpPr>
                <p:nvPr/>
              </p:nvSpPr>
              <p:spPr bwMode="auto">
                <a:xfrm flipH="1" flipV="1">
                  <a:off x="33353285" y="23195829"/>
                  <a:ext cx="104399" cy="2087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78" name="Oval 166"/>
                <p:cNvSpPr>
                  <a:spLocks noChangeArrowheads="1"/>
                </p:cNvSpPr>
                <p:nvPr/>
              </p:nvSpPr>
              <p:spPr bwMode="auto">
                <a:xfrm>
                  <a:off x="33486396" y="23154073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79" name="Line 167"/>
                <p:cNvSpPr>
                  <a:spLocks noChangeShapeType="1"/>
                </p:cNvSpPr>
                <p:nvPr/>
              </p:nvSpPr>
              <p:spPr bwMode="auto">
                <a:xfrm flipV="1">
                  <a:off x="33526849" y="23156680"/>
                  <a:ext cx="24793" cy="10048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80" name="Rectangle 168"/>
                <p:cNvSpPr>
                  <a:spLocks noChangeArrowheads="1"/>
                </p:cNvSpPr>
                <p:nvPr/>
              </p:nvSpPr>
              <p:spPr bwMode="auto">
                <a:xfrm>
                  <a:off x="33462905" y="23289786"/>
                  <a:ext cx="20880" cy="365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81" name="Rectangle 169"/>
                <p:cNvSpPr>
                  <a:spLocks noChangeArrowheads="1"/>
                </p:cNvSpPr>
                <p:nvPr/>
              </p:nvSpPr>
              <p:spPr bwMode="auto">
                <a:xfrm>
                  <a:off x="33520324" y="23070552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39082" name="Group 170"/>
              <p:cNvGrpSpPr>
                <a:grpSpLocks/>
              </p:cNvGrpSpPr>
              <p:nvPr/>
            </p:nvGrpSpPr>
            <p:grpSpPr bwMode="auto">
              <a:xfrm>
                <a:off x="32951348" y="23065328"/>
                <a:ext cx="391494" cy="260995"/>
                <a:chOff x="33603848" y="23065332"/>
                <a:chExt cx="391494" cy="260995"/>
              </a:xfrm>
            </p:grpSpPr>
            <p:sp>
              <p:nvSpPr>
                <p:cNvPr id="39083" name="Rectangle 171"/>
                <p:cNvSpPr>
                  <a:spLocks noChangeArrowheads="1"/>
                </p:cNvSpPr>
                <p:nvPr/>
              </p:nvSpPr>
              <p:spPr bwMode="auto">
                <a:xfrm>
                  <a:off x="33603848" y="23065332"/>
                  <a:ext cx="391494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84" name="Oval 172"/>
                <p:cNvSpPr>
                  <a:spLocks noChangeArrowheads="1"/>
                </p:cNvSpPr>
                <p:nvPr/>
              </p:nvSpPr>
              <p:spPr bwMode="auto">
                <a:xfrm>
                  <a:off x="33614287" y="23154072"/>
                  <a:ext cx="104397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85" name="Oval 173"/>
                <p:cNvSpPr>
                  <a:spLocks noChangeArrowheads="1"/>
                </p:cNvSpPr>
                <p:nvPr/>
              </p:nvSpPr>
              <p:spPr bwMode="auto">
                <a:xfrm>
                  <a:off x="33744784" y="23154069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86" name="Rectangle 174"/>
                <p:cNvSpPr>
                  <a:spLocks noChangeArrowheads="1"/>
                </p:cNvSpPr>
                <p:nvPr/>
              </p:nvSpPr>
              <p:spPr bwMode="auto">
                <a:xfrm>
                  <a:off x="33603848" y="23065334"/>
                  <a:ext cx="391494" cy="5219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87" name="Rectangle 175"/>
                <p:cNvSpPr>
                  <a:spLocks noChangeArrowheads="1"/>
                </p:cNvSpPr>
                <p:nvPr/>
              </p:nvSpPr>
              <p:spPr bwMode="auto">
                <a:xfrm>
                  <a:off x="33603848" y="23289788"/>
                  <a:ext cx="391492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88" name="Rectangle 176"/>
                <p:cNvSpPr>
                  <a:spLocks noChangeArrowheads="1"/>
                </p:cNvSpPr>
                <p:nvPr/>
              </p:nvSpPr>
              <p:spPr bwMode="auto">
                <a:xfrm>
                  <a:off x="33645607" y="23070552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89" name="Rectangle 177"/>
                <p:cNvSpPr>
                  <a:spLocks noChangeArrowheads="1"/>
                </p:cNvSpPr>
                <p:nvPr/>
              </p:nvSpPr>
              <p:spPr bwMode="auto">
                <a:xfrm>
                  <a:off x="33776104" y="23070552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90" name="Rectangle 178"/>
                <p:cNvSpPr>
                  <a:spLocks noChangeArrowheads="1"/>
                </p:cNvSpPr>
                <p:nvPr/>
              </p:nvSpPr>
              <p:spPr bwMode="auto">
                <a:xfrm>
                  <a:off x="33723904" y="23289788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91" name="Line 179"/>
                <p:cNvSpPr>
                  <a:spLocks noChangeShapeType="1"/>
                </p:cNvSpPr>
                <p:nvPr/>
              </p:nvSpPr>
              <p:spPr bwMode="auto">
                <a:xfrm flipV="1">
                  <a:off x="33614287" y="23289786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92" name="Line 180"/>
                <p:cNvSpPr>
                  <a:spLocks noChangeShapeType="1"/>
                </p:cNvSpPr>
                <p:nvPr/>
              </p:nvSpPr>
              <p:spPr bwMode="auto">
                <a:xfrm flipV="1">
                  <a:off x="33984902" y="23289786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93" name="Line 181"/>
                <p:cNvSpPr>
                  <a:spLocks noChangeShapeType="1"/>
                </p:cNvSpPr>
                <p:nvPr/>
              </p:nvSpPr>
              <p:spPr bwMode="auto">
                <a:xfrm flipV="1">
                  <a:off x="33624726" y="23176255"/>
                  <a:ext cx="84823" cy="6133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94" name="Line 182"/>
                <p:cNvSpPr>
                  <a:spLocks noChangeShapeType="1"/>
                </p:cNvSpPr>
                <p:nvPr/>
              </p:nvSpPr>
              <p:spPr bwMode="auto">
                <a:xfrm flipH="1" flipV="1">
                  <a:off x="33744784" y="23195829"/>
                  <a:ext cx="104398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95" name="Oval 183"/>
                <p:cNvSpPr>
                  <a:spLocks noChangeArrowheads="1"/>
                </p:cNvSpPr>
                <p:nvPr/>
              </p:nvSpPr>
              <p:spPr bwMode="auto">
                <a:xfrm>
                  <a:off x="33877894" y="23154072"/>
                  <a:ext cx="104396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96" name="Line 184"/>
                <p:cNvSpPr>
                  <a:spLocks noChangeShapeType="1"/>
                </p:cNvSpPr>
                <p:nvPr/>
              </p:nvSpPr>
              <p:spPr bwMode="auto">
                <a:xfrm flipV="1">
                  <a:off x="33918347" y="23156679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97" name="Rectangle 185"/>
                <p:cNvSpPr>
                  <a:spLocks noChangeArrowheads="1"/>
                </p:cNvSpPr>
                <p:nvPr/>
              </p:nvSpPr>
              <p:spPr bwMode="auto">
                <a:xfrm>
                  <a:off x="33854404" y="23289786"/>
                  <a:ext cx="20879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098" name="Rectangle 186"/>
                <p:cNvSpPr>
                  <a:spLocks noChangeArrowheads="1"/>
                </p:cNvSpPr>
                <p:nvPr/>
              </p:nvSpPr>
              <p:spPr bwMode="auto">
                <a:xfrm>
                  <a:off x="33911822" y="23070552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39099" name="Group 187"/>
              <p:cNvGrpSpPr>
                <a:grpSpLocks/>
              </p:cNvGrpSpPr>
              <p:nvPr/>
            </p:nvGrpSpPr>
            <p:grpSpPr bwMode="auto">
              <a:xfrm>
                <a:off x="33734345" y="23065330"/>
                <a:ext cx="260998" cy="260999"/>
                <a:chOff x="32951347" y="23065329"/>
                <a:chExt cx="260998" cy="260999"/>
              </a:xfrm>
            </p:grpSpPr>
            <p:sp>
              <p:nvSpPr>
                <p:cNvPr id="39100" name="Rectangle 188"/>
                <p:cNvSpPr>
                  <a:spLocks noChangeArrowheads="1"/>
                </p:cNvSpPr>
                <p:nvPr/>
              </p:nvSpPr>
              <p:spPr bwMode="auto">
                <a:xfrm>
                  <a:off x="32951347" y="23065330"/>
                  <a:ext cx="260998" cy="260996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01" name="Oval 189"/>
                <p:cNvSpPr>
                  <a:spLocks noChangeArrowheads="1"/>
                </p:cNvSpPr>
                <p:nvPr/>
              </p:nvSpPr>
              <p:spPr bwMode="auto">
                <a:xfrm>
                  <a:off x="32961786" y="23154069"/>
                  <a:ext cx="104399" cy="104396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02" name="Oval 190"/>
                <p:cNvSpPr>
                  <a:spLocks noChangeArrowheads="1"/>
                </p:cNvSpPr>
                <p:nvPr/>
              </p:nvSpPr>
              <p:spPr bwMode="auto">
                <a:xfrm>
                  <a:off x="33092285" y="23154069"/>
                  <a:ext cx="104399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03" name="Rectangle 191"/>
                <p:cNvSpPr>
                  <a:spLocks noChangeArrowheads="1"/>
                </p:cNvSpPr>
                <p:nvPr/>
              </p:nvSpPr>
              <p:spPr bwMode="auto">
                <a:xfrm>
                  <a:off x="32951347" y="23065329"/>
                  <a:ext cx="260998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04" name="Rectangle 192"/>
                <p:cNvSpPr>
                  <a:spLocks noChangeArrowheads="1"/>
                </p:cNvSpPr>
                <p:nvPr/>
              </p:nvSpPr>
              <p:spPr bwMode="auto">
                <a:xfrm>
                  <a:off x="32951347" y="23289788"/>
                  <a:ext cx="260998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05" name="Rectangle 193"/>
                <p:cNvSpPr>
                  <a:spLocks noChangeArrowheads="1"/>
                </p:cNvSpPr>
                <p:nvPr/>
              </p:nvSpPr>
              <p:spPr bwMode="auto">
                <a:xfrm>
                  <a:off x="32993107" y="23070549"/>
                  <a:ext cx="36539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06" name="Rectangle 194"/>
                <p:cNvSpPr>
                  <a:spLocks noChangeArrowheads="1"/>
                </p:cNvSpPr>
                <p:nvPr/>
              </p:nvSpPr>
              <p:spPr bwMode="auto">
                <a:xfrm>
                  <a:off x="33123605" y="23070550"/>
                  <a:ext cx="36540" cy="156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07" name="Rectangle 195"/>
                <p:cNvSpPr>
                  <a:spLocks noChangeArrowheads="1"/>
                </p:cNvSpPr>
                <p:nvPr/>
              </p:nvSpPr>
              <p:spPr bwMode="auto">
                <a:xfrm>
                  <a:off x="33071405" y="23289788"/>
                  <a:ext cx="20880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08" name="Line 196"/>
                <p:cNvSpPr>
                  <a:spLocks noChangeShapeType="1"/>
                </p:cNvSpPr>
                <p:nvPr/>
              </p:nvSpPr>
              <p:spPr bwMode="auto">
                <a:xfrm flipV="1">
                  <a:off x="32961786" y="23289785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09" name="Line 197"/>
                <p:cNvSpPr>
                  <a:spLocks noChangeShapeType="1"/>
                </p:cNvSpPr>
                <p:nvPr/>
              </p:nvSpPr>
              <p:spPr bwMode="auto">
                <a:xfrm flipV="1">
                  <a:off x="33201905" y="23289785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10" name="Line 198"/>
                <p:cNvSpPr>
                  <a:spLocks noChangeShapeType="1"/>
                </p:cNvSpPr>
                <p:nvPr/>
              </p:nvSpPr>
              <p:spPr bwMode="auto">
                <a:xfrm flipV="1">
                  <a:off x="32972226" y="23180165"/>
                  <a:ext cx="83519" cy="5742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9111" name="Line 199"/>
                <p:cNvSpPr>
                  <a:spLocks noChangeShapeType="1"/>
                </p:cNvSpPr>
                <p:nvPr/>
              </p:nvSpPr>
              <p:spPr bwMode="auto">
                <a:xfrm flipH="1" flipV="1">
                  <a:off x="33092285" y="23195828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39112" name="Text Box 200"/>
            <p:cNvSpPr txBox="1">
              <a:spLocks noChangeArrowheads="1"/>
            </p:cNvSpPr>
            <p:nvPr/>
          </p:nvSpPr>
          <p:spPr bwMode="auto">
            <a:xfrm>
              <a:off x="113014275" y="114310125"/>
              <a:ext cx="3780000" cy="198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Swan Quad PIR Detector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9113" name="Line 201"/>
          <p:cNvSpPr>
            <a:spLocks noChangeShapeType="1"/>
          </p:cNvSpPr>
          <p:nvPr/>
        </p:nvSpPr>
        <p:spPr bwMode="auto">
          <a:xfrm>
            <a:off x="20376705" y="5976740"/>
            <a:ext cx="0" cy="18716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14" name="Line 202"/>
          <p:cNvSpPr>
            <a:spLocks noChangeShapeType="1"/>
          </p:cNvSpPr>
          <p:nvPr/>
        </p:nvSpPr>
        <p:spPr bwMode="auto">
          <a:xfrm>
            <a:off x="18360580" y="5995790"/>
            <a:ext cx="0" cy="18716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15" name="Line 203"/>
          <p:cNvSpPr>
            <a:spLocks noChangeShapeType="1"/>
          </p:cNvSpPr>
          <p:nvPr/>
        </p:nvSpPr>
        <p:spPr bwMode="auto">
          <a:xfrm>
            <a:off x="17496980" y="3997128"/>
            <a:ext cx="0" cy="3851275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16" name="Line 204"/>
          <p:cNvSpPr>
            <a:spLocks noChangeShapeType="1"/>
          </p:cNvSpPr>
          <p:nvPr/>
        </p:nvSpPr>
        <p:spPr bwMode="auto">
          <a:xfrm>
            <a:off x="14976030" y="4500365"/>
            <a:ext cx="0" cy="339883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17" name="Line 205"/>
          <p:cNvSpPr>
            <a:spLocks noChangeShapeType="1"/>
          </p:cNvSpPr>
          <p:nvPr/>
        </p:nvSpPr>
        <p:spPr bwMode="auto">
          <a:xfrm>
            <a:off x="15912655" y="4284465"/>
            <a:ext cx="0" cy="357187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18" name="Line 206"/>
          <p:cNvSpPr>
            <a:spLocks noChangeShapeType="1"/>
          </p:cNvSpPr>
          <p:nvPr/>
        </p:nvSpPr>
        <p:spPr bwMode="auto">
          <a:xfrm>
            <a:off x="6084442" y="2354065"/>
            <a:ext cx="0" cy="1643063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19" name="Line 207"/>
          <p:cNvSpPr>
            <a:spLocks noChangeShapeType="1"/>
          </p:cNvSpPr>
          <p:nvPr/>
        </p:nvSpPr>
        <p:spPr bwMode="auto">
          <a:xfrm>
            <a:off x="5170042" y="2354065"/>
            <a:ext cx="0" cy="1427163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20" name="Line 208"/>
          <p:cNvSpPr>
            <a:spLocks noChangeShapeType="1"/>
          </p:cNvSpPr>
          <p:nvPr/>
        </p:nvSpPr>
        <p:spPr bwMode="auto">
          <a:xfrm rot="-5400000">
            <a:off x="9875392" y="-1763910"/>
            <a:ext cx="0" cy="1209675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21" name="Line 209"/>
          <p:cNvSpPr>
            <a:spLocks noChangeShapeType="1"/>
          </p:cNvSpPr>
          <p:nvPr/>
        </p:nvSpPr>
        <p:spPr bwMode="auto">
          <a:xfrm rot="-5400000">
            <a:off x="13115480" y="-4181673"/>
            <a:ext cx="0" cy="15890875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22" name="Line 210"/>
          <p:cNvSpPr>
            <a:spLocks noChangeShapeType="1"/>
          </p:cNvSpPr>
          <p:nvPr/>
        </p:nvSpPr>
        <p:spPr bwMode="auto">
          <a:xfrm rot="-5400000">
            <a:off x="11808174" y="-1726604"/>
            <a:ext cx="0" cy="11447463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23" name="Line 211"/>
          <p:cNvSpPr>
            <a:spLocks noChangeShapeType="1"/>
          </p:cNvSpPr>
          <p:nvPr/>
        </p:nvSpPr>
        <p:spPr bwMode="auto">
          <a:xfrm rot="-5400000">
            <a:off x="8929243" y="-1460698"/>
            <a:ext cx="0" cy="120237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24" name="Line 212"/>
          <p:cNvSpPr>
            <a:spLocks noChangeShapeType="1"/>
          </p:cNvSpPr>
          <p:nvPr/>
        </p:nvSpPr>
        <p:spPr bwMode="auto">
          <a:xfrm>
            <a:off x="2930080" y="2404865"/>
            <a:ext cx="0" cy="21685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25" name="Line 213"/>
          <p:cNvSpPr>
            <a:spLocks noChangeShapeType="1"/>
          </p:cNvSpPr>
          <p:nvPr/>
        </p:nvSpPr>
        <p:spPr bwMode="auto">
          <a:xfrm>
            <a:off x="3814317" y="2404865"/>
            <a:ext cx="0" cy="187960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9126" name="Text Box 214"/>
          <p:cNvSpPr txBox="1">
            <a:spLocks noChangeArrowheads="1"/>
          </p:cNvSpPr>
          <p:nvPr/>
        </p:nvSpPr>
        <p:spPr bwMode="auto">
          <a:xfrm>
            <a:off x="8822880" y="2430265"/>
            <a:ext cx="6840537" cy="19796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The Common Terminal gets shared by zones 1 &amp; 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127" name="Rectangle 215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2" name="Group 77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773" name="Rectangle 772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774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775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pic>
        <p:nvPicPr>
          <p:cNvPr id="776" name="Picture 775" descr="ESL-2 PCB 2D.png"/>
          <p:cNvPicPr>
            <a:picLocks noChangeAspect="1"/>
          </p:cNvPicPr>
          <p:nvPr/>
        </p:nvPicPr>
        <p:blipFill>
          <a:blip r:embed="rId4" cstate="print"/>
          <a:srcRect l="83250"/>
          <a:stretch>
            <a:fillRect/>
          </a:stretch>
        </p:blipFill>
        <p:spPr>
          <a:xfrm>
            <a:off x="576065" y="3456633"/>
            <a:ext cx="2376264" cy="8712968"/>
          </a:xfrm>
          <a:prstGeom prst="rect">
            <a:avLst/>
          </a:prstGeom>
        </p:spPr>
      </p:pic>
      <p:grpSp>
        <p:nvGrpSpPr>
          <p:cNvPr id="827" name="Group 133"/>
          <p:cNvGrpSpPr>
            <a:grpSpLocks/>
          </p:cNvGrpSpPr>
          <p:nvPr/>
        </p:nvGrpSpPr>
        <p:grpSpPr bwMode="auto">
          <a:xfrm rot="5400000">
            <a:off x="5418038" y="4783112"/>
            <a:ext cx="7451725" cy="4152900"/>
            <a:chOff x="109571775" y="109434150"/>
            <a:chExt cx="790592" cy="440734"/>
          </a:xfr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  <a:tileRect/>
          </a:gradFill>
        </p:grpSpPr>
        <p:sp>
          <p:nvSpPr>
            <p:cNvPr id="828" name="AutoShape 134"/>
            <p:cNvSpPr>
              <a:spLocks noChangeArrowheads="1"/>
            </p:cNvSpPr>
            <p:nvPr/>
          </p:nvSpPr>
          <p:spPr bwMode="auto">
            <a:xfrm flipH="1">
              <a:off x="110244122" y="109560769"/>
              <a:ext cx="118245" cy="182743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0"/>
            </a:gradFill>
            <a:ln w="285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29" name="AutoShape 135"/>
            <p:cNvSpPr>
              <a:spLocks noChangeArrowheads="1"/>
            </p:cNvSpPr>
            <p:nvPr/>
          </p:nvSpPr>
          <p:spPr bwMode="auto">
            <a:xfrm>
              <a:off x="110284886" y="109625261"/>
              <a:ext cx="64498" cy="55782"/>
            </a:xfrm>
            <a:prstGeom prst="hexagon">
              <a:avLst>
                <a:gd name="adj" fmla="val 28906"/>
                <a:gd name="vf" fmla="val 115470"/>
              </a:avLst>
            </a:prstGeom>
            <a:grp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30" name="Oval 136"/>
            <p:cNvSpPr>
              <a:spLocks noChangeArrowheads="1"/>
            </p:cNvSpPr>
            <p:nvPr/>
          </p:nvSpPr>
          <p:spPr bwMode="auto">
            <a:xfrm flipH="1">
              <a:off x="110303460" y="109639567"/>
              <a:ext cx="27270" cy="27270"/>
            </a:xfrm>
            <a:prstGeom prst="ellipse">
              <a:avLst/>
            </a:prstGeom>
            <a:grpFill/>
            <a:ln w="285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31" name="Rectangle 137"/>
            <p:cNvSpPr>
              <a:spLocks noChangeArrowheads="1"/>
            </p:cNvSpPr>
            <p:nvPr/>
          </p:nvSpPr>
          <p:spPr bwMode="auto">
            <a:xfrm>
              <a:off x="109864248" y="109455650"/>
              <a:ext cx="10750" cy="397735"/>
            </a:xfrm>
            <a:prstGeom prst="rect">
              <a:avLst/>
            </a:prstGeom>
            <a:grp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32" name="Rectangle 138"/>
            <p:cNvSpPr>
              <a:spLocks noChangeArrowheads="1"/>
            </p:cNvSpPr>
            <p:nvPr/>
          </p:nvSpPr>
          <p:spPr bwMode="auto">
            <a:xfrm>
              <a:off x="109960994" y="109455650"/>
              <a:ext cx="10750" cy="397735"/>
            </a:xfrm>
            <a:prstGeom prst="rect">
              <a:avLst/>
            </a:prstGeom>
            <a:grp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33" name="Rectangle 139"/>
            <p:cNvSpPr>
              <a:spLocks noChangeArrowheads="1"/>
            </p:cNvSpPr>
            <p:nvPr/>
          </p:nvSpPr>
          <p:spPr bwMode="auto">
            <a:xfrm>
              <a:off x="110057741" y="109455650"/>
              <a:ext cx="10749" cy="397735"/>
            </a:xfrm>
            <a:prstGeom prst="rect">
              <a:avLst/>
            </a:prstGeom>
            <a:grp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34" name="AutoShape 140"/>
            <p:cNvSpPr>
              <a:spLocks noChangeArrowheads="1"/>
            </p:cNvSpPr>
            <p:nvPr/>
          </p:nvSpPr>
          <p:spPr bwMode="auto">
            <a:xfrm>
              <a:off x="109571775" y="109563151"/>
              <a:ext cx="118245" cy="182743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0"/>
            </a:gradFill>
            <a:ln w="285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35" name="AutoShape 141"/>
            <p:cNvSpPr>
              <a:spLocks noChangeArrowheads="1"/>
            </p:cNvSpPr>
            <p:nvPr/>
          </p:nvSpPr>
          <p:spPr bwMode="auto">
            <a:xfrm>
              <a:off x="109584758" y="109627643"/>
              <a:ext cx="64498" cy="55782"/>
            </a:xfrm>
            <a:prstGeom prst="hexagon">
              <a:avLst>
                <a:gd name="adj" fmla="val 28906"/>
                <a:gd name="vf" fmla="val 115470"/>
              </a:avLst>
            </a:prstGeom>
            <a:grp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36" name="Oval 142"/>
            <p:cNvSpPr>
              <a:spLocks noChangeArrowheads="1"/>
            </p:cNvSpPr>
            <p:nvPr/>
          </p:nvSpPr>
          <p:spPr bwMode="auto">
            <a:xfrm>
              <a:off x="109603412" y="109641949"/>
              <a:ext cx="27270" cy="27270"/>
            </a:xfrm>
            <a:prstGeom prst="ellipse">
              <a:avLst/>
            </a:prstGeom>
            <a:grpFill/>
            <a:ln w="285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37" name="AutoShape 143"/>
            <p:cNvSpPr>
              <a:spLocks noChangeArrowheads="1"/>
            </p:cNvSpPr>
            <p:nvPr/>
          </p:nvSpPr>
          <p:spPr bwMode="auto">
            <a:xfrm>
              <a:off x="109725299" y="109434150"/>
              <a:ext cx="483732" cy="440734"/>
            </a:xfrm>
            <a:prstGeom prst="roundRect">
              <a:avLst>
                <a:gd name="adj" fmla="val 10560"/>
              </a:avLst>
            </a:prstGeom>
            <a:grpFill/>
            <a:ln w="285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38" name="Rectangle 144"/>
            <p:cNvSpPr>
              <a:spLocks noChangeArrowheads="1"/>
            </p:cNvSpPr>
            <p:nvPr/>
          </p:nvSpPr>
          <p:spPr bwMode="auto">
            <a:xfrm rot="-5400000">
              <a:off x="109845436" y="109345466"/>
              <a:ext cx="241866" cy="612727"/>
            </a:xfrm>
            <a:prstGeom prst="rect">
              <a:avLst/>
            </a:prstGeom>
            <a:gradFill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0"/>
            </a:gradFill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839" name="Line 145"/>
          <p:cNvSpPr>
            <a:spLocks noChangeShapeType="1"/>
          </p:cNvSpPr>
          <p:nvPr/>
        </p:nvSpPr>
        <p:spPr bwMode="auto">
          <a:xfrm>
            <a:off x="2448719" y="6696993"/>
            <a:ext cx="4680074" cy="0"/>
          </a:xfrm>
          <a:prstGeom prst="line">
            <a:avLst/>
          </a:prstGeom>
          <a:noFill/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40" name="Line 146"/>
          <p:cNvSpPr>
            <a:spLocks noChangeShapeType="1"/>
          </p:cNvSpPr>
          <p:nvPr/>
        </p:nvSpPr>
        <p:spPr bwMode="auto">
          <a:xfrm>
            <a:off x="2448719" y="7245324"/>
            <a:ext cx="4680074" cy="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841" name="Group 147"/>
          <p:cNvGrpSpPr>
            <a:grpSpLocks/>
          </p:cNvGrpSpPr>
          <p:nvPr/>
        </p:nvGrpSpPr>
        <p:grpSpPr bwMode="auto">
          <a:xfrm rot="16200000">
            <a:off x="13761145" y="4998218"/>
            <a:ext cx="2770187" cy="3683000"/>
            <a:chOff x="24584913" y="7638135"/>
            <a:chExt cx="926334" cy="1230701"/>
          </a:xfrm>
          <a:solidFill>
            <a:schemeClr val="bg2"/>
          </a:solidFill>
        </p:grpSpPr>
        <p:sp>
          <p:nvSpPr>
            <p:cNvPr id="842" name="Rectangle 148"/>
            <p:cNvSpPr>
              <a:spLocks noChangeArrowheads="1"/>
            </p:cNvSpPr>
            <p:nvPr/>
          </p:nvSpPr>
          <p:spPr bwMode="auto">
            <a:xfrm>
              <a:off x="25114246" y="7863101"/>
              <a:ext cx="79400" cy="688132"/>
            </a:xfrm>
            <a:prstGeom prst="rect">
              <a:avLst/>
            </a:prstGeom>
            <a:grp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43" name="Rectangle 149"/>
            <p:cNvSpPr>
              <a:spLocks noChangeArrowheads="1"/>
            </p:cNvSpPr>
            <p:nvPr/>
          </p:nvSpPr>
          <p:spPr bwMode="auto">
            <a:xfrm>
              <a:off x="24584913" y="7889567"/>
              <a:ext cx="926334" cy="979269"/>
            </a:xfrm>
            <a:prstGeom prst="rect">
              <a:avLst/>
            </a:prstGeom>
            <a:grp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44" name="Rectangle 150"/>
            <p:cNvSpPr>
              <a:spLocks noChangeArrowheads="1"/>
            </p:cNvSpPr>
            <p:nvPr/>
          </p:nvSpPr>
          <p:spPr bwMode="auto">
            <a:xfrm>
              <a:off x="25273047" y="8061599"/>
              <a:ext cx="211735" cy="648435"/>
            </a:xfrm>
            <a:prstGeom prst="rect">
              <a:avLst/>
            </a:prstGeom>
            <a:grp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45" name="Rectangle 151"/>
            <p:cNvSpPr>
              <a:spLocks noChangeArrowheads="1"/>
            </p:cNvSpPr>
            <p:nvPr/>
          </p:nvSpPr>
          <p:spPr bwMode="auto">
            <a:xfrm>
              <a:off x="24584915" y="7889567"/>
              <a:ext cx="238199" cy="979267"/>
            </a:xfrm>
            <a:prstGeom prst="rect">
              <a:avLst/>
            </a:prstGeom>
            <a:grp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46" name="Rectangle 152"/>
            <p:cNvSpPr>
              <a:spLocks noChangeArrowheads="1"/>
            </p:cNvSpPr>
            <p:nvPr/>
          </p:nvSpPr>
          <p:spPr bwMode="auto">
            <a:xfrm>
              <a:off x="24796646" y="8154237"/>
              <a:ext cx="238202" cy="582266"/>
            </a:xfrm>
            <a:prstGeom prst="rect">
              <a:avLst/>
            </a:prstGeom>
            <a:grp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47" name="Oval 153"/>
            <p:cNvSpPr>
              <a:spLocks noChangeArrowheads="1"/>
            </p:cNvSpPr>
            <p:nvPr/>
          </p:nvSpPr>
          <p:spPr bwMode="auto">
            <a:xfrm>
              <a:off x="25048081" y="8299802"/>
              <a:ext cx="211735" cy="211733"/>
            </a:xfrm>
            <a:prstGeom prst="ellipse">
              <a:avLst/>
            </a:prstGeom>
            <a:grpFill/>
            <a:ln w="190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48" name="Rectangle 154"/>
            <p:cNvSpPr>
              <a:spLocks noChangeArrowheads="1"/>
            </p:cNvSpPr>
            <p:nvPr/>
          </p:nvSpPr>
          <p:spPr bwMode="auto">
            <a:xfrm>
              <a:off x="25021614" y="7638135"/>
              <a:ext cx="251433" cy="224966"/>
            </a:xfrm>
            <a:prstGeom prst="rect">
              <a:avLst/>
            </a:prstGeom>
            <a:grp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49" name="Line 155"/>
            <p:cNvSpPr>
              <a:spLocks noChangeShapeType="1"/>
            </p:cNvSpPr>
            <p:nvPr/>
          </p:nvSpPr>
          <p:spPr bwMode="auto">
            <a:xfrm flipH="1">
              <a:off x="25061316" y="8326269"/>
              <a:ext cx="145563" cy="145567"/>
            </a:xfrm>
            <a:prstGeom prst="line">
              <a:avLst/>
            </a:prstGeom>
            <a:grp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50" name="Line 156"/>
            <p:cNvSpPr>
              <a:spLocks noChangeShapeType="1"/>
            </p:cNvSpPr>
            <p:nvPr/>
          </p:nvSpPr>
          <p:spPr bwMode="auto">
            <a:xfrm flipH="1">
              <a:off x="25087780" y="8352737"/>
              <a:ext cx="145568" cy="145567"/>
            </a:xfrm>
            <a:prstGeom prst="line">
              <a:avLst/>
            </a:prstGeom>
            <a:grp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51" name="Oval 157"/>
            <p:cNvSpPr>
              <a:spLocks noChangeArrowheads="1"/>
            </p:cNvSpPr>
            <p:nvPr/>
          </p:nvSpPr>
          <p:spPr bwMode="auto">
            <a:xfrm>
              <a:off x="24624613" y="8564470"/>
              <a:ext cx="158800" cy="158801"/>
            </a:xfrm>
            <a:prstGeom prst="ellipse">
              <a:avLst/>
            </a:prstGeom>
            <a:grpFill/>
            <a:ln w="190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52" name="Oval 158"/>
            <p:cNvSpPr>
              <a:spLocks noChangeArrowheads="1"/>
            </p:cNvSpPr>
            <p:nvPr/>
          </p:nvSpPr>
          <p:spPr bwMode="auto">
            <a:xfrm>
              <a:off x="25299514" y="8418905"/>
              <a:ext cx="158800" cy="158800"/>
            </a:xfrm>
            <a:prstGeom prst="ellipse">
              <a:avLst/>
            </a:prstGeom>
            <a:grpFill/>
            <a:ln w="190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53" name="Rectangle 159"/>
            <p:cNvSpPr>
              <a:spLocks noChangeArrowheads="1"/>
            </p:cNvSpPr>
            <p:nvPr/>
          </p:nvSpPr>
          <p:spPr bwMode="auto">
            <a:xfrm>
              <a:off x="25352448" y="8326269"/>
              <a:ext cx="52933" cy="92634"/>
            </a:xfrm>
            <a:prstGeom prst="rect">
              <a:avLst/>
            </a:prstGeom>
            <a:grp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54" name="Rectangle 160"/>
            <p:cNvSpPr>
              <a:spLocks noChangeArrowheads="1"/>
            </p:cNvSpPr>
            <p:nvPr/>
          </p:nvSpPr>
          <p:spPr bwMode="auto">
            <a:xfrm>
              <a:off x="24677545" y="8061603"/>
              <a:ext cx="52935" cy="92633"/>
            </a:xfrm>
            <a:prstGeom prst="rect">
              <a:avLst/>
            </a:prstGeom>
            <a:grp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55" name="Line 161"/>
            <p:cNvSpPr>
              <a:spLocks noChangeShapeType="1"/>
            </p:cNvSpPr>
            <p:nvPr/>
          </p:nvSpPr>
          <p:spPr bwMode="auto">
            <a:xfrm flipH="1">
              <a:off x="24584913" y="7995437"/>
              <a:ext cx="238201" cy="2"/>
            </a:xfrm>
            <a:prstGeom prst="line">
              <a:avLst/>
            </a:prstGeom>
            <a:grp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856" name="Text Box 162"/>
          <p:cNvSpPr txBox="1">
            <a:spLocks noChangeArrowheads="1"/>
          </p:cNvSpPr>
          <p:nvPr/>
        </p:nvSpPr>
        <p:spPr bwMode="auto">
          <a:xfrm>
            <a:off x="17121089" y="7716811"/>
            <a:ext cx="455612" cy="871538"/>
          </a:xfrm>
          <a:prstGeom prst="rect">
            <a:avLst/>
          </a:prstGeom>
          <a:solidFill>
            <a:srgbClr val="FFFFFF"/>
          </a:solidFill>
          <a:ln w="19050" algn="in">
            <a:noFill/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57" name="Group 163"/>
          <p:cNvGrpSpPr>
            <a:grpSpLocks/>
          </p:cNvGrpSpPr>
          <p:nvPr/>
        </p:nvGrpSpPr>
        <p:grpSpPr bwMode="auto">
          <a:xfrm rot="5400000">
            <a:off x="16994089" y="6588098"/>
            <a:ext cx="554038" cy="315913"/>
            <a:chOff x="25686732" y="8170947"/>
            <a:chExt cx="185251" cy="105865"/>
          </a:xfrm>
        </p:grpSpPr>
        <p:sp>
          <p:nvSpPr>
            <p:cNvPr id="858" name="Line 164"/>
            <p:cNvSpPr>
              <a:spLocks noChangeShapeType="1"/>
            </p:cNvSpPr>
            <p:nvPr/>
          </p:nvSpPr>
          <p:spPr bwMode="auto">
            <a:xfrm flipH="1">
              <a:off x="25686732" y="8223813"/>
              <a:ext cx="132335" cy="2"/>
            </a:xfrm>
            <a:prstGeom prst="lin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59" name="Line 165"/>
            <p:cNvSpPr>
              <a:spLocks noChangeShapeType="1"/>
            </p:cNvSpPr>
            <p:nvPr/>
          </p:nvSpPr>
          <p:spPr bwMode="auto">
            <a:xfrm>
              <a:off x="25819050" y="8170947"/>
              <a:ext cx="2" cy="105865"/>
            </a:xfrm>
            <a:prstGeom prst="lin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60" name="Line 166"/>
            <p:cNvSpPr>
              <a:spLocks noChangeShapeType="1"/>
            </p:cNvSpPr>
            <p:nvPr/>
          </p:nvSpPr>
          <p:spPr bwMode="auto">
            <a:xfrm>
              <a:off x="25845513" y="8184178"/>
              <a:ext cx="2" cy="79401"/>
            </a:xfrm>
            <a:prstGeom prst="lin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61" name="Line 167"/>
            <p:cNvSpPr>
              <a:spLocks noChangeShapeType="1"/>
            </p:cNvSpPr>
            <p:nvPr/>
          </p:nvSpPr>
          <p:spPr bwMode="auto">
            <a:xfrm>
              <a:off x="25871981" y="8197413"/>
              <a:ext cx="2" cy="52933"/>
            </a:xfrm>
            <a:prstGeom prst="lin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862" name="Line 168"/>
          <p:cNvSpPr>
            <a:spLocks noChangeShapeType="1"/>
          </p:cNvSpPr>
          <p:nvPr/>
        </p:nvSpPr>
        <p:spPr bwMode="auto">
          <a:xfrm>
            <a:off x="11217176" y="5827686"/>
            <a:ext cx="3341688" cy="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63" name="Line 169"/>
          <p:cNvSpPr>
            <a:spLocks noChangeShapeType="1"/>
          </p:cNvSpPr>
          <p:nvPr/>
        </p:nvSpPr>
        <p:spPr bwMode="auto">
          <a:xfrm>
            <a:off x="11217176" y="7873974"/>
            <a:ext cx="3140075" cy="0"/>
          </a:xfrm>
          <a:prstGeom prst="line">
            <a:avLst/>
          </a:prstGeom>
          <a:noFill/>
          <a:ln w="76200" algn="ctr">
            <a:solidFill>
              <a:srgbClr val="BA8F3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64" name="Text Box 170"/>
          <p:cNvSpPr txBox="1">
            <a:spLocks noChangeArrowheads="1"/>
          </p:cNvSpPr>
          <p:nvPr/>
        </p:nvSpPr>
        <p:spPr bwMode="auto">
          <a:xfrm>
            <a:off x="17035364" y="5121249"/>
            <a:ext cx="455612" cy="871537"/>
          </a:xfrm>
          <a:prstGeom prst="rect">
            <a:avLst/>
          </a:prstGeom>
          <a:solidFill>
            <a:srgbClr val="FFFFFF"/>
          </a:solidFill>
          <a:ln w="19050" algn="in">
            <a:noFill/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5" name="Text Box 171"/>
          <p:cNvSpPr txBox="1">
            <a:spLocks noChangeArrowheads="1"/>
          </p:cNvSpPr>
          <p:nvPr/>
        </p:nvSpPr>
        <p:spPr bwMode="auto">
          <a:xfrm>
            <a:off x="6806406" y="10550028"/>
            <a:ext cx="4714875" cy="19796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17VAC 1.4A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Transformer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(Elite Trans)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6" name="Line 172"/>
          <p:cNvSpPr>
            <a:spLocks noChangeShapeType="1"/>
          </p:cNvSpPr>
          <p:nvPr/>
        </p:nvSpPr>
        <p:spPr bwMode="auto">
          <a:xfrm>
            <a:off x="18992751" y="6218211"/>
            <a:ext cx="1296988" cy="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67" name="Line 173"/>
          <p:cNvSpPr>
            <a:spLocks noChangeShapeType="1"/>
          </p:cNvSpPr>
          <p:nvPr/>
        </p:nvSpPr>
        <p:spPr bwMode="auto">
          <a:xfrm>
            <a:off x="16544826" y="5859436"/>
            <a:ext cx="3671888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68" name="Line 174"/>
          <p:cNvSpPr>
            <a:spLocks noChangeShapeType="1"/>
          </p:cNvSpPr>
          <p:nvPr/>
        </p:nvSpPr>
        <p:spPr bwMode="auto">
          <a:xfrm>
            <a:off x="15925701" y="6608736"/>
            <a:ext cx="4233863" cy="0"/>
          </a:xfrm>
          <a:prstGeom prst="line">
            <a:avLst/>
          </a:prstGeom>
          <a:noFill/>
          <a:ln w="76200" algn="ctr">
            <a:solidFill>
              <a:srgbClr val="33CC33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869" name="Group 175"/>
          <p:cNvGrpSpPr>
            <a:grpSpLocks/>
          </p:cNvGrpSpPr>
          <p:nvPr/>
        </p:nvGrpSpPr>
        <p:grpSpPr bwMode="auto">
          <a:xfrm rot="5400000">
            <a:off x="20546044" y="4764932"/>
            <a:ext cx="1158875" cy="2970062"/>
            <a:chOff x="109793023" y="105738450"/>
            <a:chExt cx="342000" cy="2286000"/>
          </a:xfrm>
        </p:grpSpPr>
        <p:sp>
          <p:nvSpPr>
            <p:cNvPr id="870" name="Rectangle 176"/>
            <p:cNvSpPr>
              <a:spLocks noChangeArrowheads="1"/>
            </p:cNvSpPr>
            <p:nvPr/>
          </p:nvSpPr>
          <p:spPr bwMode="auto">
            <a:xfrm>
              <a:off x="109793023" y="105738450"/>
              <a:ext cx="342000" cy="2286000"/>
            </a:xfrm>
            <a:prstGeom prst="rect">
              <a:avLst/>
            </a:prstGeom>
            <a:solidFill>
              <a:srgbClr val="FCEFAE"/>
            </a:soli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71" name="Line 177"/>
            <p:cNvSpPr>
              <a:spLocks noChangeShapeType="1"/>
            </p:cNvSpPr>
            <p:nvPr/>
          </p:nvSpPr>
          <p:spPr bwMode="auto">
            <a:xfrm flipV="1">
              <a:off x="109904456" y="105738450"/>
              <a:ext cx="1" cy="2286000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72" name="Line 178"/>
            <p:cNvSpPr>
              <a:spLocks noChangeShapeType="1"/>
            </p:cNvSpPr>
            <p:nvPr/>
          </p:nvSpPr>
          <p:spPr bwMode="auto">
            <a:xfrm flipV="1">
              <a:off x="110016170" y="105738450"/>
              <a:ext cx="1" cy="2286000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873" name="Line 179"/>
          <p:cNvSpPr>
            <a:spLocks noChangeShapeType="1"/>
          </p:cNvSpPr>
          <p:nvPr/>
        </p:nvSpPr>
        <p:spPr bwMode="auto">
          <a:xfrm>
            <a:off x="16976626" y="7802536"/>
            <a:ext cx="2016125" cy="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74" name="Line 180"/>
          <p:cNvSpPr>
            <a:spLocks noChangeShapeType="1"/>
          </p:cNvSpPr>
          <p:nvPr/>
        </p:nvSpPr>
        <p:spPr bwMode="auto">
          <a:xfrm rot="16200000">
            <a:off x="18164076" y="7018311"/>
            <a:ext cx="1657350" cy="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75" name="Text Box 181"/>
          <p:cNvSpPr txBox="1">
            <a:spLocks noChangeArrowheads="1"/>
          </p:cNvSpPr>
          <p:nvPr/>
        </p:nvSpPr>
        <p:spPr bwMode="auto">
          <a:xfrm>
            <a:off x="17697351" y="4994249"/>
            <a:ext cx="4716463" cy="8651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230VAC 50Hz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6" name="Text Box 182"/>
          <p:cNvSpPr txBox="1">
            <a:spLocks noChangeArrowheads="1"/>
          </p:cNvSpPr>
          <p:nvPr/>
        </p:nvSpPr>
        <p:spPr bwMode="auto">
          <a:xfrm>
            <a:off x="13209489" y="8288311"/>
            <a:ext cx="4716462" cy="19796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250mA Fused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Terminal Block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7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AC Input</a:t>
            </a:r>
            <a:endParaRPr lang="en-NZ" sz="9600" b="1" dirty="0"/>
          </a:p>
        </p:txBody>
      </p:sp>
      <p:cxnSp>
        <p:nvCxnSpPr>
          <p:cNvPr id="879" name="Straight Connector 878"/>
          <p:cNvCxnSpPr/>
          <p:nvPr/>
        </p:nvCxnSpPr>
        <p:spPr>
          <a:xfrm flipV="1">
            <a:off x="2448273" y="2664545"/>
            <a:ext cx="6192688" cy="3600400"/>
          </a:xfrm>
          <a:prstGeom prst="bentConnector3">
            <a:avLst>
              <a:gd name="adj1" fmla="val 50000"/>
            </a:avLst>
          </a:prstGeom>
          <a:ln w="76200">
            <a:solidFill>
              <a:srgbClr val="00B050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85" name="Straight Connector 878"/>
          <p:cNvCxnSpPr>
            <a:stCxn id="847" idx="0"/>
          </p:cNvCxnSpPr>
          <p:nvPr/>
        </p:nvCxnSpPr>
        <p:spPr>
          <a:xfrm rot="10800000">
            <a:off x="8784978" y="2664546"/>
            <a:ext cx="6499869" cy="3858575"/>
          </a:xfrm>
          <a:prstGeom prst="bentConnector3">
            <a:avLst>
              <a:gd name="adj1" fmla="val 50000"/>
            </a:avLst>
          </a:prstGeom>
          <a:ln w="76200">
            <a:solidFill>
              <a:srgbClr val="00B050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90" name="Title 1"/>
          <p:cNvSpPr txBox="1">
            <a:spLocks/>
          </p:cNvSpPr>
          <p:nvPr/>
        </p:nvSpPr>
        <p:spPr>
          <a:xfrm>
            <a:off x="12601398" y="2880569"/>
            <a:ext cx="6768755" cy="1152211"/>
          </a:xfrm>
          <a:prstGeom prst="rect">
            <a:avLst/>
          </a:prstGeom>
        </p:spPr>
        <p:txBody>
          <a:bodyPr vert="horz" lIns="230429" tIns="115214" rIns="230429" bIns="115214" rtlCol="0" anchor="ctr">
            <a:normAutofit fontScale="70000" lnSpcReduction="20000"/>
          </a:bodyPr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Optional Earth Connection</a:t>
            </a:r>
            <a:r>
              <a:rPr kumimoji="0" lang="en-NZ" sz="6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NZ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NZ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91" name="Right Arrow 890"/>
          <p:cNvSpPr/>
          <p:nvPr/>
        </p:nvSpPr>
        <p:spPr>
          <a:xfrm rot="10800000">
            <a:off x="12169353" y="3240609"/>
            <a:ext cx="720080" cy="36004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grpSp>
          <p:nvGrpSpPr>
            <p:cNvPr id="7171" name="Group 3"/>
            <p:cNvGrpSpPr>
              <a:grpSpLocks/>
            </p:cNvGrpSpPr>
            <p:nvPr/>
          </p:nvGrpSpPr>
          <p:grpSpPr bwMode="auto">
            <a:xfrm>
              <a:off x="100819950" y="104418675"/>
              <a:ext cx="10980000" cy="3101767"/>
              <a:chOff x="100819950" y="104418675"/>
              <a:chExt cx="10980000" cy="3101767"/>
            </a:xfrm>
          </p:grpSpPr>
          <p:pic>
            <p:nvPicPr>
              <p:cNvPr id="7172" name="Picture 4" descr="PCB Elite S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80162" t="23602" b="31764"/>
              <a:stretch>
                <a:fillRect/>
              </a:stretch>
            </p:blipFill>
            <p:spPr bwMode="auto">
              <a:xfrm rot="5400000">
                <a:off x="104759066" y="100479559"/>
                <a:ext cx="3101767" cy="10980000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7173" name="Rectangle 5"/>
              <p:cNvSpPr>
                <a:spLocks noChangeArrowheads="1"/>
              </p:cNvSpPr>
              <p:nvPr/>
            </p:nvSpPr>
            <p:spPr bwMode="auto">
              <a:xfrm>
                <a:off x="102733609" y="106312623"/>
                <a:ext cx="4800815" cy="391579"/>
              </a:xfrm>
              <a:prstGeom prst="rect">
                <a:avLst/>
              </a:prstGeom>
              <a:solidFill>
                <a:srgbClr val="006519"/>
              </a:solidFill>
              <a:ln w="9525" algn="in">
                <a:solidFill>
                  <a:srgbClr val="006519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174" name="Rectangle 6"/>
              <p:cNvSpPr>
                <a:spLocks noChangeArrowheads="1"/>
              </p:cNvSpPr>
              <p:nvPr/>
            </p:nvSpPr>
            <p:spPr bwMode="auto">
              <a:xfrm>
                <a:off x="101265822" y="106324136"/>
                <a:ext cx="1392279" cy="348068"/>
              </a:xfrm>
              <a:prstGeom prst="rect">
                <a:avLst/>
              </a:prstGeom>
              <a:solidFill>
                <a:srgbClr val="006519"/>
              </a:solidFill>
              <a:ln w="9525" algn="in">
                <a:solidFill>
                  <a:srgbClr val="006519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7175" name="Group 7"/>
              <p:cNvGrpSpPr>
                <a:grpSpLocks/>
              </p:cNvGrpSpPr>
              <p:nvPr/>
            </p:nvGrpSpPr>
            <p:grpSpPr bwMode="auto">
              <a:xfrm>
                <a:off x="104984544" y="104740218"/>
                <a:ext cx="2261553" cy="1507694"/>
                <a:chOff x="32805388" y="26478932"/>
                <a:chExt cx="503994" cy="335994"/>
              </a:xfrm>
            </p:grpSpPr>
            <p:sp>
              <p:nvSpPr>
                <p:cNvPr id="7176" name="Rectangle 8"/>
                <p:cNvSpPr>
                  <a:spLocks noChangeArrowheads="1"/>
                </p:cNvSpPr>
                <p:nvPr/>
              </p:nvSpPr>
              <p:spPr bwMode="auto">
                <a:xfrm>
                  <a:off x="32805390" y="26478932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77" name="Oval 9"/>
                <p:cNvSpPr>
                  <a:spLocks noChangeArrowheads="1"/>
                </p:cNvSpPr>
                <p:nvPr/>
              </p:nvSpPr>
              <p:spPr bwMode="auto">
                <a:xfrm>
                  <a:off x="32818827" y="26593171"/>
                  <a:ext cx="134397" cy="134394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78" name="Oval 10"/>
                <p:cNvSpPr>
                  <a:spLocks noChangeArrowheads="1"/>
                </p:cNvSpPr>
                <p:nvPr/>
              </p:nvSpPr>
              <p:spPr bwMode="auto">
                <a:xfrm>
                  <a:off x="32986823" y="26593168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79" name="Rectangle 11"/>
                <p:cNvSpPr>
                  <a:spLocks noChangeArrowheads="1"/>
                </p:cNvSpPr>
                <p:nvPr/>
              </p:nvSpPr>
              <p:spPr bwMode="auto">
                <a:xfrm>
                  <a:off x="32805388" y="26478932"/>
                  <a:ext cx="503993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80" name="Rectangle 12"/>
                <p:cNvSpPr>
                  <a:spLocks noChangeArrowheads="1"/>
                </p:cNvSpPr>
                <p:nvPr/>
              </p:nvSpPr>
              <p:spPr bwMode="auto">
                <a:xfrm>
                  <a:off x="32805388" y="26767888"/>
                  <a:ext cx="503990" cy="4703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81" name="Rectangle 13"/>
                <p:cNvSpPr>
                  <a:spLocks noChangeArrowheads="1"/>
                </p:cNvSpPr>
                <p:nvPr/>
              </p:nvSpPr>
              <p:spPr bwMode="auto">
                <a:xfrm>
                  <a:off x="32859147" y="26485650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82" name="Rectangle 14"/>
                <p:cNvSpPr>
                  <a:spLocks noChangeArrowheads="1"/>
                </p:cNvSpPr>
                <p:nvPr/>
              </p:nvSpPr>
              <p:spPr bwMode="auto">
                <a:xfrm>
                  <a:off x="33027143" y="26485650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83" name="Rectangle 15"/>
                <p:cNvSpPr>
                  <a:spLocks noChangeArrowheads="1"/>
                </p:cNvSpPr>
                <p:nvPr/>
              </p:nvSpPr>
              <p:spPr bwMode="auto">
                <a:xfrm>
                  <a:off x="32959944" y="26767888"/>
                  <a:ext cx="26880" cy="4703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84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32818827" y="26767884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85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33295941" y="26767884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86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32832265" y="26621728"/>
                  <a:ext cx="109200" cy="78957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87" name="Line 19"/>
                <p:cNvSpPr>
                  <a:spLocks noChangeShapeType="1"/>
                </p:cNvSpPr>
                <p:nvPr/>
              </p:nvSpPr>
              <p:spPr bwMode="auto">
                <a:xfrm>
                  <a:off x="32986823" y="26646930"/>
                  <a:ext cx="134397" cy="26876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88" name="Oval 20"/>
                <p:cNvSpPr>
                  <a:spLocks noChangeArrowheads="1"/>
                </p:cNvSpPr>
                <p:nvPr/>
              </p:nvSpPr>
              <p:spPr bwMode="auto">
                <a:xfrm>
                  <a:off x="33158183" y="26593171"/>
                  <a:ext cx="134395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89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33210260" y="26596528"/>
                  <a:ext cx="31919" cy="12935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90" name="Rectangle 22"/>
                <p:cNvSpPr>
                  <a:spLocks noChangeArrowheads="1"/>
                </p:cNvSpPr>
                <p:nvPr/>
              </p:nvSpPr>
              <p:spPr bwMode="auto">
                <a:xfrm>
                  <a:off x="33127942" y="26767884"/>
                  <a:ext cx="26879" cy="470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91" name="Rectangle 23"/>
                <p:cNvSpPr>
                  <a:spLocks noChangeArrowheads="1"/>
                </p:cNvSpPr>
                <p:nvPr/>
              </p:nvSpPr>
              <p:spPr bwMode="auto">
                <a:xfrm>
                  <a:off x="33201860" y="26485650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7192" name="Group 24"/>
              <p:cNvGrpSpPr>
                <a:grpSpLocks/>
              </p:cNvGrpSpPr>
              <p:nvPr/>
            </p:nvGrpSpPr>
            <p:grpSpPr bwMode="auto">
              <a:xfrm>
                <a:off x="102722093" y="104739258"/>
                <a:ext cx="2261552" cy="1507694"/>
                <a:chOff x="33309388" y="26478932"/>
                <a:chExt cx="503994" cy="335994"/>
              </a:xfrm>
            </p:grpSpPr>
            <p:sp>
              <p:nvSpPr>
                <p:cNvPr id="7193" name="Rectangle 25"/>
                <p:cNvSpPr>
                  <a:spLocks noChangeArrowheads="1"/>
                </p:cNvSpPr>
                <p:nvPr/>
              </p:nvSpPr>
              <p:spPr bwMode="auto">
                <a:xfrm>
                  <a:off x="33309390" y="26478932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94" name="Oval 26"/>
                <p:cNvSpPr>
                  <a:spLocks noChangeArrowheads="1"/>
                </p:cNvSpPr>
                <p:nvPr/>
              </p:nvSpPr>
              <p:spPr bwMode="auto">
                <a:xfrm>
                  <a:off x="33322827" y="26593171"/>
                  <a:ext cx="134397" cy="134394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95" name="Oval 27"/>
                <p:cNvSpPr>
                  <a:spLocks noChangeArrowheads="1"/>
                </p:cNvSpPr>
                <p:nvPr/>
              </p:nvSpPr>
              <p:spPr bwMode="auto">
                <a:xfrm>
                  <a:off x="33490823" y="26593168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96" name="Rectangle 28"/>
                <p:cNvSpPr>
                  <a:spLocks noChangeArrowheads="1"/>
                </p:cNvSpPr>
                <p:nvPr/>
              </p:nvSpPr>
              <p:spPr bwMode="auto">
                <a:xfrm>
                  <a:off x="33309388" y="26478932"/>
                  <a:ext cx="503993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97" name="Rectangle 29"/>
                <p:cNvSpPr>
                  <a:spLocks noChangeArrowheads="1"/>
                </p:cNvSpPr>
                <p:nvPr/>
              </p:nvSpPr>
              <p:spPr bwMode="auto">
                <a:xfrm>
                  <a:off x="33309388" y="26767888"/>
                  <a:ext cx="503990" cy="4703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98" name="Rectangle 30"/>
                <p:cNvSpPr>
                  <a:spLocks noChangeArrowheads="1"/>
                </p:cNvSpPr>
                <p:nvPr/>
              </p:nvSpPr>
              <p:spPr bwMode="auto">
                <a:xfrm>
                  <a:off x="33363147" y="26485650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199" name="Rectangle 31"/>
                <p:cNvSpPr>
                  <a:spLocks noChangeArrowheads="1"/>
                </p:cNvSpPr>
                <p:nvPr/>
              </p:nvSpPr>
              <p:spPr bwMode="auto">
                <a:xfrm>
                  <a:off x="33531143" y="26485650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00" name="Rectangle 32"/>
                <p:cNvSpPr>
                  <a:spLocks noChangeArrowheads="1"/>
                </p:cNvSpPr>
                <p:nvPr/>
              </p:nvSpPr>
              <p:spPr bwMode="auto">
                <a:xfrm>
                  <a:off x="33463944" y="26767888"/>
                  <a:ext cx="26880" cy="4703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01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33322827" y="26767884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02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33799941" y="26767884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03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33336265" y="26621728"/>
                  <a:ext cx="109200" cy="78957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04" name="Line 36"/>
                <p:cNvSpPr>
                  <a:spLocks noChangeShapeType="1"/>
                </p:cNvSpPr>
                <p:nvPr/>
              </p:nvSpPr>
              <p:spPr bwMode="auto">
                <a:xfrm>
                  <a:off x="33490823" y="26646930"/>
                  <a:ext cx="134397" cy="26876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05" name="Oval 37"/>
                <p:cNvSpPr>
                  <a:spLocks noChangeArrowheads="1"/>
                </p:cNvSpPr>
                <p:nvPr/>
              </p:nvSpPr>
              <p:spPr bwMode="auto">
                <a:xfrm>
                  <a:off x="33662183" y="26593171"/>
                  <a:ext cx="134395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06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33714260" y="26596528"/>
                  <a:ext cx="31919" cy="12935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07" name="Rectangle 39"/>
                <p:cNvSpPr>
                  <a:spLocks noChangeArrowheads="1"/>
                </p:cNvSpPr>
                <p:nvPr/>
              </p:nvSpPr>
              <p:spPr bwMode="auto">
                <a:xfrm>
                  <a:off x="33631942" y="26767884"/>
                  <a:ext cx="26879" cy="470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08" name="Rectangle 40"/>
                <p:cNvSpPr>
                  <a:spLocks noChangeArrowheads="1"/>
                </p:cNvSpPr>
                <p:nvPr/>
              </p:nvSpPr>
              <p:spPr bwMode="auto">
                <a:xfrm>
                  <a:off x="33705860" y="26485650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7209" name="Group 41"/>
              <p:cNvGrpSpPr>
                <a:grpSpLocks/>
              </p:cNvGrpSpPr>
              <p:nvPr/>
            </p:nvGrpSpPr>
            <p:grpSpPr bwMode="auto">
              <a:xfrm>
                <a:off x="101188110" y="104725822"/>
                <a:ext cx="1534624" cy="1525049"/>
                <a:chOff x="33813379" y="26489264"/>
                <a:chExt cx="341995" cy="342000"/>
              </a:xfrm>
            </p:grpSpPr>
            <p:sp>
              <p:nvSpPr>
                <p:cNvPr id="7210" name="Rectangle 42"/>
                <p:cNvSpPr>
                  <a:spLocks noChangeArrowheads="1"/>
                </p:cNvSpPr>
                <p:nvPr/>
              </p:nvSpPr>
              <p:spPr bwMode="auto">
                <a:xfrm>
                  <a:off x="33813379" y="26489264"/>
                  <a:ext cx="341994" cy="341995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11" name="Oval 43"/>
                <p:cNvSpPr>
                  <a:spLocks noChangeArrowheads="1"/>
                </p:cNvSpPr>
                <p:nvPr/>
              </p:nvSpPr>
              <p:spPr bwMode="auto">
                <a:xfrm>
                  <a:off x="33827056" y="26605541"/>
                  <a:ext cx="136799" cy="1367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12" name="Oval 44"/>
                <p:cNvSpPr>
                  <a:spLocks noChangeArrowheads="1"/>
                </p:cNvSpPr>
                <p:nvPr/>
              </p:nvSpPr>
              <p:spPr bwMode="auto">
                <a:xfrm>
                  <a:off x="33998054" y="26605541"/>
                  <a:ext cx="136797" cy="1367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13" name="Rectangle 45"/>
                <p:cNvSpPr>
                  <a:spLocks noChangeArrowheads="1"/>
                </p:cNvSpPr>
                <p:nvPr/>
              </p:nvSpPr>
              <p:spPr bwMode="auto">
                <a:xfrm>
                  <a:off x="33813380" y="26489264"/>
                  <a:ext cx="341994" cy="6840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14" name="Rectangle 46"/>
                <p:cNvSpPr>
                  <a:spLocks noChangeArrowheads="1"/>
                </p:cNvSpPr>
                <p:nvPr/>
              </p:nvSpPr>
              <p:spPr bwMode="auto">
                <a:xfrm>
                  <a:off x="33813379" y="26783381"/>
                  <a:ext cx="341994" cy="47883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15" name="Rectangle 47"/>
                <p:cNvSpPr>
                  <a:spLocks noChangeArrowheads="1"/>
                </p:cNvSpPr>
                <p:nvPr/>
              </p:nvSpPr>
              <p:spPr bwMode="auto">
                <a:xfrm>
                  <a:off x="33868097" y="26496101"/>
                  <a:ext cx="47878" cy="2052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16" name="Rectangle 48"/>
                <p:cNvSpPr>
                  <a:spLocks noChangeArrowheads="1"/>
                </p:cNvSpPr>
                <p:nvPr/>
              </p:nvSpPr>
              <p:spPr bwMode="auto">
                <a:xfrm>
                  <a:off x="34039094" y="26496104"/>
                  <a:ext cx="47878" cy="20517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17" name="Rectangle 49"/>
                <p:cNvSpPr>
                  <a:spLocks noChangeArrowheads="1"/>
                </p:cNvSpPr>
                <p:nvPr/>
              </p:nvSpPr>
              <p:spPr bwMode="auto">
                <a:xfrm>
                  <a:off x="33970694" y="26783381"/>
                  <a:ext cx="27361" cy="47883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18" name="Line 50"/>
                <p:cNvSpPr>
                  <a:spLocks noChangeShapeType="1"/>
                </p:cNvSpPr>
                <p:nvPr/>
              </p:nvSpPr>
              <p:spPr bwMode="auto">
                <a:xfrm>
                  <a:off x="33827055" y="26783378"/>
                  <a:ext cx="1" cy="47882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19" name="Line 51"/>
                <p:cNvSpPr>
                  <a:spLocks noChangeShapeType="1"/>
                </p:cNvSpPr>
                <p:nvPr/>
              </p:nvSpPr>
              <p:spPr bwMode="auto">
                <a:xfrm>
                  <a:off x="34141691" y="26783378"/>
                  <a:ext cx="1" cy="47882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20" name="Line 52"/>
                <p:cNvSpPr>
                  <a:spLocks noChangeShapeType="1"/>
                </p:cNvSpPr>
                <p:nvPr/>
              </p:nvSpPr>
              <p:spPr bwMode="auto">
                <a:xfrm flipH="1">
                  <a:off x="33840735" y="26639738"/>
                  <a:ext cx="109440" cy="75241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21" name="Line 53"/>
                <p:cNvSpPr>
                  <a:spLocks noChangeShapeType="1"/>
                </p:cNvSpPr>
                <p:nvPr/>
              </p:nvSpPr>
              <p:spPr bwMode="auto">
                <a:xfrm>
                  <a:off x="33998053" y="26660261"/>
                  <a:ext cx="136797" cy="27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7222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517466" y="106317079"/>
                <a:ext cx="167443" cy="2930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Arial Black"/>
                  </a:rPr>
                  <a:t>2</a:t>
                </a:r>
                <a:endParaRPr lang="en-NZ" sz="3600" kern="10" spc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7223" name="WordArt 5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257114" y="106317079"/>
                <a:ext cx="167444" cy="2930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Arial Black"/>
                  </a:rPr>
                  <a:t>3</a:t>
                </a:r>
                <a:endParaRPr lang="en-NZ" sz="3600" kern="10" spc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7224" name="WordArt 5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779921" y="106317079"/>
                <a:ext cx="167443" cy="2930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Arial Black"/>
                  </a:rPr>
                  <a:t>4</a:t>
                </a:r>
                <a:endParaRPr lang="en-NZ" sz="3600" kern="10" spc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7225" name="WordArt 5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281069" y="106312139"/>
                <a:ext cx="539704" cy="3218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Arial Black"/>
                  </a:rPr>
                  <a:t>GND</a:t>
                </a:r>
                <a:endParaRPr lang="en-NZ" sz="3600" kern="10" spc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7226" name="WordArt 5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2050158" y="106318223"/>
                <a:ext cx="487560" cy="32183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Arial Black"/>
                  </a:rPr>
                  <a:t>12V</a:t>
                </a:r>
                <a:endParaRPr lang="en-NZ" sz="3600" kern="10" spc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7227" name="WordArt 5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3012264" y="106317079"/>
                <a:ext cx="125593" cy="2930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Arial Black"/>
                  </a:rPr>
                  <a:t>1</a:t>
                </a:r>
                <a:endParaRPr lang="en-NZ" sz="3600" kern="10" spc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7228" name="WordArt 6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3748703" y="106317079"/>
                <a:ext cx="167444" cy="2930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Arial Black"/>
                  </a:rPr>
                  <a:t>C</a:t>
                </a:r>
                <a:endParaRPr lang="en-NZ" sz="3600" kern="10" spc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7229" name="WordArt 6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028104" y="106317079"/>
                <a:ext cx="167444" cy="2930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Arial Black"/>
                  </a:rPr>
                  <a:t>C</a:t>
                </a:r>
                <a:endParaRPr lang="en-NZ" sz="3600" kern="10" spc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endParaRPr>
              </a:p>
            </p:txBody>
          </p:sp>
          <p:grpSp>
            <p:nvGrpSpPr>
              <p:cNvPr id="7230" name="Group 62"/>
              <p:cNvGrpSpPr>
                <a:grpSpLocks/>
              </p:cNvGrpSpPr>
              <p:nvPr/>
            </p:nvGrpSpPr>
            <p:grpSpPr bwMode="auto">
              <a:xfrm>
                <a:off x="109507351" y="104743635"/>
                <a:ext cx="2261554" cy="1507695"/>
                <a:chOff x="32830860" y="26504404"/>
                <a:chExt cx="503994" cy="335994"/>
              </a:xfrm>
            </p:grpSpPr>
            <p:sp>
              <p:nvSpPr>
                <p:cNvPr id="7231" name="Rectangle 63"/>
                <p:cNvSpPr>
                  <a:spLocks noChangeArrowheads="1"/>
                </p:cNvSpPr>
                <p:nvPr/>
              </p:nvSpPr>
              <p:spPr bwMode="auto">
                <a:xfrm>
                  <a:off x="32830862" y="26504404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32" name="Oval 64"/>
                <p:cNvSpPr>
                  <a:spLocks noChangeArrowheads="1"/>
                </p:cNvSpPr>
                <p:nvPr/>
              </p:nvSpPr>
              <p:spPr bwMode="auto">
                <a:xfrm>
                  <a:off x="32844299" y="26618643"/>
                  <a:ext cx="134397" cy="134394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33" name="Oval 65"/>
                <p:cNvSpPr>
                  <a:spLocks noChangeArrowheads="1"/>
                </p:cNvSpPr>
                <p:nvPr/>
              </p:nvSpPr>
              <p:spPr bwMode="auto">
                <a:xfrm>
                  <a:off x="33012295" y="26618640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34" name="Rectangle 66"/>
                <p:cNvSpPr>
                  <a:spLocks noChangeArrowheads="1"/>
                </p:cNvSpPr>
                <p:nvPr/>
              </p:nvSpPr>
              <p:spPr bwMode="auto">
                <a:xfrm>
                  <a:off x="32830860" y="26504404"/>
                  <a:ext cx="503993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35" name="Rectangle 67"/>
                <p:cNvSpPr>
                  <a:spLocks noChangeArrowheads="1"/>
                </p:cNvSpPr>
                <p:nvPr/>
              </p:nvSpPr>
              <p:spPr bwMode="auto">
                <a:xfrm>
                  <a:off x="32830860" y="26793360"/>
                  <a:ext cx="503990" cy="4703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36" name="Rectangle 68"/>
                <p:cNvSpPr>
                  <a:spLocks noChangeArrowheads="1"/>
                </p:cNvSpPr>
                <p:nvPr/>
              </p:nvSpPr>
              <p:spPr bwMode="auto">
                <a:xfrm>
                  <a:off x="32884619" y="26511122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37" name="Rectangle 69"/>
                <p:cNvSpPr>
                  <a:spLocks noChangeArrowheads="1"/>
                </p:cNvSpPr>
                <p:nvPr/>
              </p:nvSpPr>
              <p:spPr bwMode="auto">
                <a:xfrm>
                  <a:off x="33052615" y="26511122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38" name="Rectangle 70"/>
                <p:cNvSpPr>
                  <a:spLocks noChangeArrowheads="1"/>
                </p:cNvSpPr>
                <p:nvPr/>
              </p:nvSpPr>
              <p:spPr bwMode="auto">
                <a:xfrm>
                  <a:off x="32985416" y="26793360"/>
                  <a:ext cx="26880" cy="4703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39" name="Line 71"/>
                <p:cNvSpPr>
                  <a:spLocks noChangeShapeType="1"/>
                </p:cNvSpPr>
                <p:nvPr/>
              </p:nvSpPr>
              <p:spPr bwMode="auto">
                <a:xfrm flipH="1">
                  <a:off x="32844299" y="26793356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40" name="Line 72"/>
                <p:cNvSpPr>
                  <a:spLocks noChangeShapeType="1"/>
                </p:cNvSpPr>
                <p:nvPr/>
              </p:nvSpPr>
              <p:spPr bwMode="auto">
                <a:xfrm flipH="1">
                  <a:off x="33321413" y="26793356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41" name="Line 73"/>
                <p:cNvSpPr>
                  <a:spLocks noChangeShapeType="1"/>
                </p:cNvSpPr>
                <p:nvPr/>
              </p:nvSpPr>
              <p:spPr bwMode="auto">
                <a:xfrm flipH="1">
                  <a:off x="32857737" y="26647200"/>
                  <a:ext cx="109200" cy="78957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42" name="Line 74"/>
                <p:cNvSpPr>
                  <a:spLocks noChangeShapeType="1"/>
                </p:cNvSpPr>
                <p:nvPr/>
              </p:nvSpPr>
              <p:spPr bwMode="auto">
                <a:xfrm>
                  <a:off x="33012295" y="26672402"/>
                  <a:ext cx="134397" cy="26876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43" name="Oval 75"/>
                <p:cNvSpPr>
                  <a:spLocks noChangeArrowheads="1"/>
                </p:cNvSpPr>
                <p:nvPr/>
              </p:nvSpPr>
              <p:spPr bwMode="auto">
                <a:xfrm>
                  <a:off x="33183655" y="26618643"/>
                  <a:ext cx="134395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44" name="Line 76"/>
                <p:cNvSpPr>
                  <a:spLocks noChangeShapeType="1"/>
                </p:cNvSpPr>
                <p:nvPr/>
              </p:nvSpPr>
              <p:spPr bwMode="auto">
                <a:xfrm flipH="1">
                  <a:off x="33235732" y="26622000"/>
                  <a:ext cx="31919" cy="12935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45" name="Rectangle 77"/>
                <p:cNvSpPr>
                  <a:spLocks noChangeArrowheads="1"/>
                </p:cNvSpPr>
                <p:nvPr/>
              </p:nvSpPr>
              <p:spPr bwMode="auto">
                <a:xfrm>
                  <a:off x="33153414" y="26793356"/>
                  <a:ext cx="26879" cy="470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46" name="Rectangle 78"/>
                <p:cNvSpPr>
                  <a:spLocks noChangeArrowheads="1"/>
                </p:cNvSpPr>
                <p:nvPr/>
              </p:nvSpPr>
              <p:spPr bwMode="auto">
                <a:xfrm>
                  <a:off x="33227332" y="26511122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7247" name="Group 79"/>
              <p:cNvGrpSpPr>
                <a:grpSpLocks/>
              </p:cNvGrpSpPr>
              <p:nvPr/>
            </p:nvGrpSpPr>
            <p:grpSpPr bwMode="auto">
              <a:xfrm>
                <a:off x="107244900" y="104742675"/>
                <a:ext cx="2261552" cy="1507695"/>
                <a:chOff x="33334860" y="26504404"/>
                <a:chExt cx="503994" cy="335994"/>
              </a:xfrm>
            </p:grpSpPr>
            <p:sp>
              <p:nvSpPr>
                <p:cNvPr id="7248" name="Rectangle 80"/>
                <p:cNvSpPr>
                  <a:spLocks noChangeArrowheads="1"/>
                </p:cNvSpPr>
                <p:nvPr/>
              </p:nvSpPr>
              <p:spPr bwMode="auto">
                <a:xfrm>
                  <a:off x="33334862" y="26504404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49" name="Oval 81"/>
                <p:cNvSpPr>
                  <a:spLocks noChangeArrowheads="1"/>
                </p:cNvSpPr>
                <p:nvPr/>
              </p:nvSpPr>
              <p:spPr bwMode="auto">
                <a:xfrm>
                  <a:off x="33348299" y="26618643"/>
                  <a:ext cx="134397" cy="134394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50" name="Oval 82"/>
                <p:cNvSpPr>
                  <a:spLocks noChangeArrowheads="1"/>
                </p:cNvSpPr>
                <p:nvPr/>
              </p:nvSpPr>
              <p:spPr bwMode="auto">
                <a:xfrm>
                  <a:off x="33516295" y="26618640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51" name="Rectangle 83"/>
                <p:cNvSpPr>
                  <a:spLocks noChangeArrowheads="1"/>
                </p:cNvSpPr>
                <p:nvPr/>
              </p:nvSpPr>
              <p:spPr bwMode="auto">
                <a:xfrm>
                  <a:off x="33334860" y="26504404"/>
                  <a:ext cx="503993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52" name="Rectangle 84"/>
                <p:cNvSpPr>
                  <a:spLocks noChangeArrowheads="1"/>
                </p:cNvSpPr>
                <p:nvPr/>
              </p:nvSpPr>
              <p:spPr bwMode="auto">
                <a:xfrm>
                  <a:off x="33334860" y="26793360"/>
                  <a:ext cx="503990" cy="4703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53" name="Rectangle 85"/>
                <p:cNvSpPr>
                  <a:spLocks noChangeArrowheads="1"/>
                </p:cNvSpPr>
                <p:nvPr/>
              </p:nvSpPr>
              <p:spPr bwMode="auto">
                <a:xfrm>
                  <a:off x="33388619" y="26511122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54" name="Rectangle 86"/>
                <p:cNvSpPr>
                  <a:spLocks noChangeArrowheads="1"/>
                </p:cNvSpPr>
                <p:nvPr/>
              </p:nvSpPr>
              <p:spPr bwMode="auto">
                <a:xfrm>
                  <a:off x="33556615" y="26511122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55" name="Rectangle 87"/>
                <p:cNvSpPr>
                  <a:spLocks noChangeArrowheads="1"/>
                </p:cNvSpPr>
                <p:nvPr/>
              </p:nvSpPr>
              <p:spPr bwMode="auto">
                <a:xfrm>
                  <a:off x="33489416" y="26793360"/>
                  <a:ext cx="26880" cy="4703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56" name="Line 88"/>
                <p:cNvSpPr>
                  <a:spLocks noChangeShapeType="1"/>
                </p:cNvSpPr>
                <p:nvPr/>
              </p:nvSpPr>
              <p:spPr bwMode="auto">
                <a:xfrm flipH="1">
                  <a:off x="33348299" y="26793356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57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33825413" y="26793356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58" name="Line 90"/>
                <p:cNvSpPr>
                  <a:spLocks noChangeShapeType="1"/>
                </p:cNvSpPr>
                <p:nvPr/>
              </p:nvSpPr>
              <p:spPr bwMode="auto">
                <a:xfrm flipH="1">
                  <a:off x="33361737" y="26647200"/>
                  <a:ext cx="109200" cy="78957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59" name="Line 91"/>
                <p:cNvSpPr>
                  <a:spLocks noChangeShapeType="1"/>
                </p:cNvSpPr>
                <p:nvPr/>
              </p:nvSpPr>
              <p:spPr bwMode="auto">
                <a:xfrm>
                  <a:off x="33516295" y="26672402"/>
                  <a:ext cx="134397" cy="26876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60" name="Oval 92"/>
                <p:cNvSpPr>
                  <a:spLocks noChangeArrowheads="1"/>
                </p:cNvSpPr>
                <p:nvPr/>
              </p:nvSpPr>
              <p:spPr bwMode="auto">
                <a:xfrm>
                  <a:off x="33687655" y="26618643"/>
                  <a:ext cx="134395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61" name="Line 93"/>
                <p:cNvSpPr>
                  <a:spLocks noChangeShapeType="1"/>
                </p:cNvSpPr>
                <p:nvPr/>
              </p:nvSpPr>
              <p:spPr bwMode="auto">
                <a:xfrm flipH="1">
                  <a:off x="33739732" y="26622000"/>
                  <a:ext cx="31919" cy="12935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62" name="Rectangle 94"/>
                <p:cNvSpPr>
                  <a:spLocks noChangeArrowheads="1"/>
                </p:cNvSpPr>
                <p:nvPr/>
              </p:nvSpPr>
              <p:spPr bwMode="auto">
                <a:xfrm>
                  <a:off x="33657414" y="26793356"/>
                  <a:ext cx="26879" cy="470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7263" name="Rectangle 95"/>
                <p:cNvSpPr>
                  <a:spLocks noChangeArrowheads="1"/>
                </p:cNvSpPr>
                <p:nvPr/>
              </p:nvSpPr>
              <p:spPr bwMode="auto">
                <a:xfrm>
                  <a:off x="33731332" y="26511122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7264" name="Group 96"/>
            <p:cNvGrpSpPr>
              <a:grpSpLocks/>
            </p:cNvGrpSpPr>
            <p:nvPr/>
          </p:nvGrpSpPr>
          <p:grpSpPr bwMode="auto">
            <a:xfrm>
              <a:off x="105427950" y="112292961"/>
              <a:ext cx="3960000" cy="3645714"/>
              <a:chOff x="100916506" y="114906346"/>
              <a:chExt cx="1134000" cy="1044000"/>
            </a:xfrm>
          </p:grpSpPr>
          <p:sp>
            <p:nvSpPr>
              <p:cNvPr id="7265" name="Rectangle 97"/>
              <p:cNvSpPr>
                <a:spLocks noChangeArrowheads="1"/>
              </p:cNvSpPr>
              <p:nvPr/>
            </p:nvSpPr>
            <p:spPr bwMode="auto">
              <a:xfrm>
                <a:off x="100916506" y="114906346"/>
                <a:ext cx="1134000" cy="1044000"/>
              </a:xfrm>
              <a:prstGeom prst="rect">
                <a:avLst/>
              </a:prstGeom>
              <a:noFill/>
              <a:ln w="254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266" name="Oval 98"/>
              <p:cNvSpPr>
                <a:spLocks noChangeArrowheads="1"/>
              </p:cNvSpPr>
              <p:nvPr/>
            </p:nvSpPr>
            <p:spPr bwMode="auto">
              <a:xfrm>
                <a:off x="101402506" y="115500344"/>
                <a:ext cx="180000" cy="180001"/>
              </a:xfrm>
              <a:prstGeom prst="ellipse">
                <a:avLst/>
              </a:prstGeom>
              <a:noFill/>
              <a:ln w="254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267" name="Text Box 99"/>
              <p:cNvSpPr txBox="1">
                <a:spLocks noChangeArrowheads="1"/>
              </p:cNvSpPr>
              <p:nvPr/>
            </p:nvSpPr>
            <p:spPr bwMode="auto">
              <a:xfrm rot="-5400000">
                <a:off x="100914480" y="115185345"/>
                <a:ext cx="234002" cy="108000"/>
              </a:xfrm>
              <a:prstGeom prst="rect">
                <a:avLst/>
              </a:prstGeom>
              <a:solidFill>
                <a:srgbClr val="FFFFFF"/>
              </a:solidFill>
              <a:ln w="0" algn="in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35560" tIns="0" rIns="35560" bIns="355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0v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268" name="Text Box 100"/>
              <p:cNvSpPr txBox="1">
                <a:spLocks noChangeArrowheads="1"/>
              </p:cNvSpPr>
              <p:nvPr/>
            </p:nvSpPr>
            <p:spPr bwMode="auto">
              <a:xfrm rot="-5400000">
                <a:off x="101058687" y="115221346"/>
                <a:ext cx="234000" cy="108000"/>
              </a:xfrm>
              <a:prstGeom prst="rect">
                <a:avLst/>
              </a:prstGeom>
              <a:solidFill>
                <a:srgbClr val="FFFFFF"/>
              </a:solidFill>
              <a:ln w="0" algn="in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35560" tIns="0" rIns="35560" bIns="355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12v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269" name="Text Box 101"/>
              <p:cNvSpPr txBox="1">
                <a:spLocks noChangeArrowheads="1"/>
              </p:cNvSpPr>
              <p:nvPr/>
            </p:nvSpPr>
            <p:spPr bwMode="auto">
              <a:xfrm>
                <a:off x="101240506" y="115230346"/>
                <a:ext cx="774000" cy="107999"/>
              </a:xfrm>
              <a:prstGeom prst="rect">
                <a:avLst/>
              </a:prstGeom>
              <a:solidFill>
                <a:srgbClr val="FFFFFF"/>
              </a:solidFill>
              <a:ln w="0" algn="in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35560" tIns="0" rIns="35560" bIns="355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EOL   TAMPER   EOL     RELAY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7270" name="Group 102"/>
              <p:cNvGrpSpPr>
                <a:grpSpLocks/>
              </p:cNvGrpSpPr>
              <p:nvPr/>
            </p:nvGrpSpPr>
            <p:grpSpPr bwMode="auto">
              <a:xfrm rot="-10800000">
                <a:off x="100970507" y="114960342"/>
                <a:ext cx="1043995" cy="261001"/>
                <a:chOff x="32935843" y="22151457"/>
                <a:chExt cx="1043995" cy="261001"/>
              </a:xfrm>
            </p:grpSpPr>
            <p:grpSp>
              <p:nvGrpSpPr>
                <p:cNvPr id="7271" name="Group 103"/>
                <p:cNvGrpSpPr>
                  <a:grpSpLocks/>
                </p:cNvGrpSpPr>
                <p:nvPr/>
              </p:nvGrpSpPr>
              <p:grpSpPr bwMode="auto">
                <a:xfrm>
                  <a:off x="33327339" y="22151457"/>
                  <a:ext cx="391496" cy="260995"/>
                  <a:chOff x="33196843" y="22151462"/>
                  <a:chExt cx="391496" cy="260995"/>
                </a:xfrm>
              </p:grpSpPr>
              <p:sp>
                <p:nvSpPr>
                  <p:cNvPr id="7272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33196844" y="22151463"/>
                    <a:ext cx="391495" cy="260994"/>
                  </a:xfrm>
                  <a:prstGeom prst="rect">
                    <a:avLst/>
                  </a:prstGeom>
                  <a:solidFill>
                    <a:srgbClr val="0066FF"/>
                  </a:solidFill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73" name="Oval 105"/>
                  <p:cNvSpPr>
                    <a:spLocks noChangeArrowheads="1"/>
                  </p:cNvSpPr>
                  <p:nvPr/>
                </p:nvSpPr>
                <p:spPr bwMode="auto">
                  <a:xfrm>
                    <a:off x="33207283" y="22240202"/>
                    <a:ext cx="104398" cy="104394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74" name="Oval 106"/>
                  <p:cNvSpPr>
                    <a:spLocks noChangeArrowheads="1"/>
                  </p:cNvSpPr>
                  <p:nvPr/>
                </p:nvSpPr>
                <p:spPr bwMode="auto">
                  <a:xfrm>
                    <a:off x="33337781" y="22240198"/>
                    <a:ext cx="104398" cy="104398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75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33196843" y="22151462"/>
                    <a:ext cx="391496" cy="5220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76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33196843" y="22375918"/>
                    <a:ext cx="391494" cy="36539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77" name="Rectangle 109"/>
                  <p:cNvSpPr>
                    <a:spLocks noChangeArrowheads="1"/>
                  </p:cNvSpPr>
                  <p:nvPr/>
                </p:nvSpPr>
                <p:spPr bwMode="auto">
                  <a:xfrm>
                    <a:off x="33238602" y="22156682"/>
                    <a:ext cx="36540" cy="15658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78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33369100" y="22156682"/>
                    <a:ext cx="36540" cy="1566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79" name="Rectangle 111"/>
                  <p:cNvSpPr>
                    <a:spLocks noChangeArrowheads="1"/>
                  </p:cNvSpPr>
                  <p:nvPr/>
                </p:nvSpPr>
                <p:spPr bwMode="auto">
                  <a:xfrm>
                    <a:off x="33316900" y="22375918"/>
                    <a:ext cx="20880" cy="36539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80" name="Line 1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207283" y="22375915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81" name="Line 11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577899" y="22375915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82" name="Line 1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217723" y="22262383"/>
                    <a:ext cx="84823" cy="61333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83" name="Line 11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337780" y="22281958"/>
                    <a:ext cx="104399" cy="20879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84" name="Oval 116"/>
                  <p:cNvSpPr>
                    <a:spLocks noChangeArrowheads="1"/>
                  </p:cNvSpPr>
                  <p:nvPr/>
                </p:nvSpPr>
                <p:spPr bwMode="auto">
                  <a:xfrm>
                    <a:off x="33470891" y="22240202"/>
                    <a:ext cx="104396" cy="104397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85" name="Line 1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511344" y="22242809"/>
                    <a:ext cx="24793" cy="100483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86" name="Rectangle 118"/>
                  <p:cNvSpPr>
                    <a:spLocks noChangeArrowheads="1"/>
                  </p:cNvSpPr>
                  <p:nvPr/>
                </p:nvSpPr>
                <p:spPr bwMode="auto">
                  <a:xfrm>
                    <a:off x="33447400" y="22375915"/>
                    <a:ext cx="20880" cy="36542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87" name="Rectangle 119"/>
                  <p:cNvSpPr>
                    <a:spLocks noChangeArrowheads="1"/>
                  </p:cNvSpPr>
                  <p:nvPr/>
                </p:nvSpPr>
                <p:spPr bwMode="auto">
                  <a:xfrm>
                    <a:off x="33504819" y="22156681"/>
                    <a:ext cx="36540" cy="15658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</p:grpSp>
            <p:grpSp>
              <p:nvGrpSpPr>
                <p:cNvPr id="7288" name="Group 120"/>
                <p:cNvGrpSpPr>
                  <a:grpSpLocks/>
                </p:cNvGrpSpPr>
                <p:nvPr/>
              </p:nvGrpSpPr>
              <p:grpSpPr bwMode="auto">
                <a:xfrm>
                  <a:off x="32935843" y="22151457"/>
                  <a:ext cx="391494" cy="260995"/>
                  <a:chOff x="33588343" y="22151461"/>
                  <a:chExt cx="391494" cy="260995"/>
                </a:xfrm>
              </p:grpSpPr>
              <p:sp>
                <p:nvSpPr>
                  <p:cNvPr id="7289" name="Rectangle 121"/>
                  <p:cNvSpPr>
                    <a:spLocks noChangeArrowheads="1"/>
                  </p:cNvSpPr>
                  <p:nvPr/>
                </p:nvSpPr>
                <p:spPr bwMode="auto">
                  <a:xfrm>
                    <a:off x="33588343" y="22151461"/>
                    <a:ext cx="391494" cy="260994"/>
                  </a:xfrm>
                  <a:prstGeom prst="rect">
                    <a:avLst/>
                  </a:prstGeom>
                  <a:solidFill>
                    <a:srgbClr val="0066FF"/>
                  </a:solidFill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90" name="Oval 122"/>
                  <p:cNvSpPr>
                    <a:spLocks noChangeArrowheads="1"/>
                  </p:cNvSpPr>
                  <p:nvPr/>
                </p:nvSpPr>
                <p:spPr bwMode="auto">
                  <a:xfrm>
                    <a:off x="33598782" y="22240201"/>
                    <a:ext cx="104397" cy="104395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91" name="Oval 123"/>
                  <p:cNvSpPr>
                    <a:spLocks noChangeArrowheads="1"/>
                  </p:cNvSpPr>
                  <p:nvPr/>
                </p:nvSpPr>
                <p:spPr bwMode="auto">
                  <a:xfrm>
                    <a:off x="33729279" y="22240198"/>
                    <a:ext cx="104398" cy="104398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92" name="Rectangle 124"/>
                  <p:cNvSpPr>
                    <a:spLocks noChangeArrowheads="1"/>
                  </p:cNvSpPr>
                  <p:nvPr/>
                </p:nvSpPr>
                <p:spPr bwMode="auto">
                  <a:xfrm>
                    <a:off x="33588343" y="22151463"/>
                    <a:ext cx="391494" cy="52198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93" name="Rectangle 125"/>
                  <p:cNvSpPr>
                    <a:spLocks noChangeArrowheads="1"/>
                  </p:cNvSpPr>
                  <p:nvPr/>
                </p:nvSpPr>
                <p:spPr bwMode="auto">
                  <a:xfrm>
                    <a:off x="33588343" y="22375917"/>
                    <a:ext cx="391492" cy="36539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94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33630102" y="22156681"/>
                    <a:ext cx="36540" cy="15658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95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33760599" y="22156681"/>
                    <a:ext cx="36540" cy="1566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96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33708399" y="22375917"/>
                    <a:ext cx="20880" cy="36539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97" name="Line 1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598782" y="22375915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98" name="Line 1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969397" y="22375915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299" name="Line 1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609221" y="22262384"/>
                    <a:ext cx="84823" cy="61332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00" name="Line 13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729279" y="22281958"/>
                    <a:ext cx="104398" cy="20878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01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33862389" y="22240201"/>
                    <a:ext cx="104396" cy="104398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02" name="Line 1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902842" y="22242808"/>
                    <a:ext cx="24793" cy="100484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03" name="Rectangle 135"/>
                  <p:cNvSpPr>
                    <a:spLocks noChangeArrowheads="1"/>
                  </p:cNvSpPr>
                  <p:nvPr/>
                </p:nvSpPr>
                <p:spPr bwMode="auto">
                  <a:xfrm>
                    <a:off x="33838899" y="22375915"/>
                    <a:ext cx="20879" cy="36541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04" name="Rectangle 136"/>
                  <p:cNvSpPr>
                    <a:spLocks noChangeArrowheads="1"/>
                  </p:cNvSpPr>
                  <p:nvPr/>
                </p:nvSpPr>
                <p:spPr bwMode="auto">
                  <a:xfrm>
                    <a:off x="33896317" y="22156681"/>
                    <a:ext cx="36540" cy="15658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</p:grpSp>
            <p:grpSp>
              <p:nvGrpSpPr>
                <p:cNvPr id="7305" name="Group 137"/>
                <p:cNvGrpSpPr>
                  <a:grpSpLocks/>
                </p:cNvGrpSpPr>
                <p:nvPr/>
              </p:nvGrpSpPr>
              <p:grpSpPr bwMode="auto">
                <a:xfrm>
                  <a:off x="33718840" y="22151459"/>
                  <a:ext cx="260998" cy="260999"/>
                  <a:chOff x="32935842" y="22151458"/>
                  <a:chExt cx="260998" cy="260999"/>
                </a:xfrm>
              </p:grpSpPr>
              <p:sp>
                <p:nvSpPr>
                  <p:cNvPr id="7306" name="Rectangle 138"/>
                  <p:cNvSpPr>
                    <a:spLocks noChangeArrowheads="1"/>
                  </p:cNvSpPr>
                  <p:nvPr/>
                </p:nvSpPr>
                <p:spPr bwMode="auto">
                  <a:xfrm>
                    <a:off x="32935842" y="22151459"/>
                    <a:ext cx="260998" cy="260996"/>
                  </a:xfrm>
                  <a:prstGeom prst="rect">
                    <a:avLst/>
                  </a:prstGeom>
                  <a:solidFill>
                    <a:srgbClr val="0066FF"/>
                  </a:solidFill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07" name="Oval 139"/>
                  <p:cNvSpPr>
                    <a:spLocks noChangeArrowheads="1"/>
                  </p:cNvSpPr>
                  <p:nvPr/>
                </p:nvSpPr>
                <p:spPr bwMode="auto">
                  <a:xfrm>
                    <a:off x="32946281" y="22240198"/>
                    <a:ext cx="104399" cy="104396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08" name="Oval 140"/>
                  <p:cNvSpPr>
                    <a:spLocks noChangeArrowheads="1"/>
                  </p:cNvSpPr>
                  <p:nvPr/>
                </p:nvSpPr>
                <p:spPr bwMode="auto">
                  <a:xfrm>
                    <a:off x="33076780" y="22240198"/>
                    <a:ext cx="104399" cy="104397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09" name="Rectangle 141"/>
                  <p:cNvSpPr>
                    <a:spLocks noChangeArrowheads="1"/>
                  </p:cNvSpPr>
                  <p:nvPr/>
                </p:nvSpPr>
                <p:spPr bwMode="auto">
                  <a:xfrm>
                    <a:off x="32935842" y="22151458"/>
                    <a:ext cx="260998" cy="5220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10" name="Rectangle 142"/>
                  <p:cNvSpPr>
                    <a:spLocks noChangeArrowheads="1"/>
                  </p:cNvSpPr>
                  <p:nvPr/>
                </p:nvSpPr>
                <p:spPr bwMode="auto">
                  <a:xfrm>
                    <a:off x="32935842" y="22375917"/>
                    <a:ext cx="260998" cy="3654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11" name="Rectangle 143"/>
                  <p:cNvSpPr>
                    <a:spLocks noChangeArrowheads="1"/>
                  </p:cNvSpPr>
                  <p:nvPr/>
                </p:nvSpPr>
                <p:spPr bwMode="auto">
                  <a:xfrm>
                    <a:off x="32977602" y="22156678"/>
                    <a:ext cx="36539" cy="1566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12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33108100" y="22156679"/>
                    <a:ext cx="36540" cy="15659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13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33055900" y="22375917"/>
                    <a:ext cx="20880" cy="3654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14" name="Line 1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2946281" y="22375914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15" name="Line 1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186400" y="22375914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16" name="Line 1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2956721" y="22266294"/>
                    <a:ext cx="83519" cy="57422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17" name="Line 14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076780" y="22281957"/>
                    <a:ext cx="104399" cy="20878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</p:grpSp>
          </p:grpSp>
        </p:grpSp>
        <p:grpSp>
          <p:nvGrpSpPr>
            <p:cNvPr id="7318" name="Group 150"/>
            <p:cNvGrpSpPr>
              <a:grpSpLocks/>
            </p:cNvGrpSpPr>
            <p:nvPr/>
          </p:nvGrpSpPr>
          <p:grpSpPr bwMode="auto">
            <a:xfrm>
              <a:off x="101251263" y="112292961"/>
              <a:ext cx="3960000" cy="3645714"/>
              <a:chOff x="100883775" y="114708669"/>
              <a:chExt cx="1134000" cy="1044000"/>
            </a:xfrm>
          </p:grpSpPr>
          <p:sp>
            <p:nvSpPr>
              <p:cNvPr id="7319" name="Rectangle 151"/>
              <p:cNvSpPr>
                <a:spLocks noChangeArrowheads="1"/>
              </p:cNvSpPr>
              <p:nvPr/>
            </p:nvSpPr>
            <p:spPr bwMode="auto">
              <a:xfrm>
                <a:off x="100883775" y="114708669"/>
                <a:ext cx="1134000" cy="1044000"/>
              </a:xfrm>
              <a:prstGeom prst="rect">
                <a:avLst/>
              </a:prstGeom>
              <a:noFill/>
              <a:ln w="254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320" name="Oval 152"/>
              <p:cNvSpPr>
                <a:spLocks noChangeArrowheads="1"/>
              </p:cNvSpPr>
              <p:nvPr/>
            </p:nvSpPr>
            <p:spPr bwMode="auto">
              <a:xfrm>
                <a:off x="101369775" y="115302668"/>
                <a:ext cx="180000" cy="180000"/>
              </a:xfrm>
              <a:prstGeom prst="ellipse">
                <a:avLst/>
              </a:prstGeom>
              <a:noFill/>
              <a:ln w="254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321" name="Text Box 153"/>
              <p:cNvSpPr txBox="1">
                <a:spLocks noChangeArrowheads="1"/>
              </p:cNvSpPr>
              <p:nvPr/>
            </p:nvSpPr>
            <p:spPr bwMode="auto">
              <a:xfrm rot="-5400000">
                <a:off x="100881749" y="114987669"/>
                <a:ext cx="234001" cy="108000"/>
              </a:xfrm>
              <a:prstGeom prst="rect">
                <a:avLst/>
              </a:prstGeom>
              <a:solidFill>
                <a:srgbClr val="FFFFFF"/>
              </a:solidFill>
              <a:ln w="0" algn="in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35560" tIns="0" rIns="35560" bIns="355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0v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322" name="Text Box 154"/>
              <p:cNvSpPr txBox="1">
                <a:spLocks noChangeArrowheads="1"/>
              </p:cNvSpPr>
              <p:nvPr/>
            </p:nvSpPr>
            <p:spPr bwMode="auto">
              <a:xfrm rot="-5400000">
                <a:off x="101025956" y="115023669"/>
                <a:ext cx="234000" cy="108000"/>
              </a:xfrm>
              <a:prstGeom prst="rect">
                <a:avLst/>
              </a:prstGeom>
              <a:solidFill>
                <a:srgbClr val="FFFFFF"/>
              </a:solidFill>
              <a:ln w="0" algn="in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35560" tIns="0" rIns="35560" bIns="355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12v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323" name="Text Box 155"/>
              <p:cNvSpPr txBox="1">
                <a:spLocks noChangeArrowheads="1"/>
              </p:cNvSpPr>
              <p:nvPr/>
            </p:nvSpPr>
            <p:spPr bwMode="auto">
              <a:xfrm>
                <a:off x="101207775" y="115032669"/>
                <a:ext cx="774000" cy="107999"/>
              </a:xfrm>
              <a:prstGeom prst="rect">
                <a:avLst/>
              </a:prstGeom>
              <a:solidFill>
                <a:srgbClr val="FFFFFF"/>
              </a:solidFill>
              <a:ln w="0" algn="in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35560" tIns="0" rIns="35560" bIns="355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EOL   TAMPER   EOL     RELAY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7324" name="Group 156"/>
              <p:cNvGrpSpPr>
                <a:grpSpLocks/>
              </p:cNvGrpSpPr>
              <p:nvPr/>
            </p:nvGrpSpPr>
            <p:grpSpPr bwMode="auto">
              <a:xfrm rot="-10800000">
                <a:off x="100937775" y="114762666"/>
                <a:ext cx="1043995" cy="261001"/>
                <a:chOff x="32968575" y="22349133"/>
                <a:chExt cx="1043995" cy="261001"/>
              </a:xfrm>
            </p:grpSpPr>
            <p:grpSp>
              <p:nvGrpSpPr>
                <p:cNvPr id="7325" name="Group 157"/>
                <p:cNvGrpSpPr>
                  <a:grpSpLocks/>
                </p:cNvGrpSpPr>
                <p:nvPr/>
              </p:nvGrpSpPr>
              <p:grpSpPr bwMode="auto">
                <a:xfrm>
                  <a:off x="33360071" y="22349133"/>
                  <a:ext cx="391496" cy="260995"/>
                  <a:chOff x="33229575" y="22349138"/>
                  <a:chExt cx="391496" cy="260995"/>
                </a:xfrm>
              </p:grpSpPr>
              <p:sp>
                <p:nvSpPr>
                  <p:cNvPr id="7326" name="Rectangle 158"/>
                  <p:cNvSpPr>
                    <a:spLocks noChangeArrowheads="1"/>
                  </p:cNvSpPr>
                  <p:nvPr/>
                </p:nvSpPr>
                <p:spPr bwMode="auto">
                  <a:xfrm>
                    <a:off x="33229576" y="22349139"/>
                    <a:ext cx="391495" cy="260994"/>
                  </a:xfrm>
                  <a:prstGeom prst="rect">
                    <a:avLst/>
                  </a:prstGeom>
                  <a:solidFill>
                    <a:srgbClr val="0066FF"/>
                  </a:solidFill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27" name="Oval 159"/>
                  <p:cNvSpPr>
                    <a:spLocks noChangeArrowheads="1"/>
                  </p:cNvSpPr>
                  <p:nvPr/>
                </p:nvSpPr>
                <p:spPr bwMode="auto">
                  <a:xfrm>
                    <a:off x="33240015" y="22437878"/>
                    <a:ext cx="104398" cy="104394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28" name="Oval 160"/>
                  <p:cNvSpPr>
                    <a:spLocks noChangeArrowheads="1"/>
                  </p:cNvSpPr>
                  <p:nvPr/>
                </p:nvSpPr>
                <p:spPr bwMode="auto">
                  <a:xfrm>
                    <a:off x="33370513" y="22437874"/>
                    <a:ext cx="104398" cy="104398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29" name="Rectangle 161"/>
                  <p:cNvSpPr>
                    <a:spLocks noChangeArrowheads="1"/>
                  </p:cNvSpPr>
                  <p:nvPr/>
                </p:nvSpPr>
                <p:spPr bwMode="auto">
                  <a:xfrm>
                    <a:off x="33229575" y="22349138"/>
                    <a:ext cx="391496" cy="5220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30" name="Rectangle 162"/>
                  <p:cNvSpPr>
                    <a:spLocks noChangeArrowheads="1"/>
                  </p:cNvSpPr>
                  <p:nvPr/>
                </p:nvSpPr>
                <p:spPr bwMode="auto">
                  <a:xfrm>
                    <a:off x="33229575" y="22573594"/>
                    <a:ext cx="391494" cy="36539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31" name="Rectangle 163"/>
                  <p:cNvSpPr>
                    <a:spLocks noChangeArrowheads="1"/>
                  </p:cNvSpPr>
                  <p:nvPr/>
                </p:nvSpPr>
                <p:spPr bwMode="auto">
                  <a:xfrm>
                    <a:off x="33271334" y="22354358"/>
                    <a:ext cx="36540" cy="15658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32" name="Rectangle 164"/>
                  <p:cNvSpPr>
                    <a:spLocks noChangeArrowheads="1"/>
                  </p:cNvSpPr>
                  <p:nvPr/>
                </p:nvSpPr>
                <p:spPr bwMode="auto">
                  <a:xfrm>
                    <a:off x="33401832" y="22354358"/>
                    <a:ext cx="36540" cy="1566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33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33349632" y="22573594"/>
                    <a:ext cx="20880" cy="36539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34" name="Line 1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240015" y="22573591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35" name="Line 1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610631" y="22573591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36" name="Line 1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250455" y="22460059"/>
                    <a:ext cx="84823" cy="61333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37" name="Line 16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370512" y="22479634"/>
                    <a:ext cx="104399" cy="20879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38" name="Oval 170"/>
                  <p:cNvSpPr>
                    <a:spLocks noChangeArrowheads="1"/>
                  </p:cNvSpPr>
                  <p:nvPr/>
                </p:nvSpPr>
                <p:spPr bwMode="auto">
                  <a:xfrm>
                    <a:off x="33503623" y="22437878"/>
                    <a:ext cx="104396" cy="104397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39" name="Line 1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544076" y="22440485"/>
                    <a:ext cx="24793" cy="100483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40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33480132" y="22573591"/>
                    <a:ext cx="20880" cy="36542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41" name="Rectangle 173"/>
                  <p:cNvSpPr>
                    <a:spLocks noChangeArrowheads="1"/>
                  </p:cNvSpPr>
                  <p:nvPr/>
                </p:nvSpPr>
                <p:spPr bwMode="auto">
                  <a:xfrm>
                    <a:off x="33537551" y="22354357"/>
                    <a:ext cx="36540" cy="15658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</p:grpSp>
            <p:grpSp>
              <p:nvGrpSpPr>
                <p:cNvPr id="7342" name="Group 174"/>
                <p:cNvGrpSpPr>
                  <a:grpSpLocks/>
                </p:cNvGrpSpPr>
                <p:nvPr/>
              </p:nvGrpSpPr>
              <p:grpSpPr bwMode="auto">
                <a:xfrm>
                  <a:off x="32968575" y="22349133"/>
                  <a:ext cx="391494" cy="260995"/>
                  <a:chOff x="33621075" y="22349137"/>
                  <a:chExt cx="391494" cy="260995"/>
                </a:xfrm>
              </p:grpSpPr>
              <p:sp>
                <p:nvSpPr>
                  <p:cNvPr id="7343" name="Rectangle 175"/>
                  <p:cNvSpPr>
                    <a:spLocks noChangeArrowheads="1"/>
                  </p:cNvSpPr>
                  <p:nvPr/>
                </p:nvSpPr>
                <p:spPr bwMode="auto">
                  <a:xfrm>
                    <a:off x="33621075" y="22349137"/>
                    <a:ext cx="391494" cy="260994"/>
                  </a:xfrm>
                  <a:prstGeom prst="rect">
                    <a:avLst/>
                  </a:prstGeom>
                  <a:solidFill>
                    <a:srgbClr val="0066FF"/>
                  </a:solidFill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44" name="Oval 176"/>
                  <p:cNvSpPr>
                    <a:spLocks noChangeArrowheads="1"/>
                  </p:cNvSpPr>
                  <p:nvPr/>
                </p:nvSpPr>
                <p:spPr bwMode="auto">
                  <a:xfrm>
                    <a:off x="33631514" y="22437877"/>
                    <a:ext cx="104397" cy="104395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45" name="Oval 177"/>
                  <p:cNvSpPr>
                    <a:spLocks noChangeArrowheads="1"/>
                  </p:cNvSpPr>
                  <p:nvPr/>
                </p:nvSpPr>
                <p:spPr bwMode="auto">
                  <a:xfrm>
                    <a:off x="33762011" y="22437874"/>
                    <a:ext cx="104398" cy="104398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46" name="Rectangle 178"/>
                  <p:cNvSpPr>
                    <a:spLocks noChangeArrowheads="1"/>
                  </p:cNvSpPr>
                  <p:nvPr/>
                </p:nvSpPr>
                <p:spPr bwMode="auto">
                  <a:xfrm>
                    <a:off x="33621075" y="22349139"/>
                    <a:ext cx="391494" cy="52198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47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33621075" y="22573593"/>
                    <a:ext cx="391492" cy="36539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48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33662834" y="22354357"/>
                    <a:ext cx="36540" cy="15658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49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33793331" y="22354357"/>
                    <a:ext cx="36540" cy="1566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50" name="Rectangle 182"/>
                  <p:cNvSpPr>
                    <a:spLocks noChangeArrowheads="1"/>
                  </p:cNvSpPr>
                  <p:nvPr/>
                </p:nvSpPr>
                <p:spPr bwMode="auto">
                  <a:xfrm>
                    <a:off x="33741131" y="22573593"/>
                    <a:ext cx="20880" cy="36539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51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631514" y="22573591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52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002129" y="22573591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53" name="Line 1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641953" y="22460060"/>
                    <a:ext cx="84823" cy="61332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54" name="Line 18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762011" y="22479634"/>
                    <a:ext cx="104398" cy="20878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55" name="Oval 187"/>
                  <p:cNvSpPr>
                    <a:spLocks noChangeArrowheads="1"/>
                  </p:cNvSpPr>
                  <p:nvPr/>
                </p:nvSpPr>
                <p:spPr bwMode="auto">
                  <a:xfrm>
                    <a:off x="33895121" y="22437877"/>
                    <a:ext cx="104396" cy="104398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56" name="Line 1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935574" y="22440484"/>
                    <a:ext cx="24793" cy="100484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57" name="Rectangle 189"/>
                  <p:cNvSpPr>
                    <a:spLocks noChangeArrowheads="1"/>
                  </p:cNvSpPr>
                  <p:nvPr/>
                </p:nvSpPr>
                <p:spPr bwMode="auto">
                  <a:xfrm>
                    <a:off x="33871631" y="22573591"/>
                    <a:ext cx="20879" cy="36541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58" name="Rectangle 190"/>
                  <p:cNvSpPr>
                    <a:spLocks noChangeArrowheads="1"/>
                  </p:cNvSpPr>
                  <p:nvPr/>
                </p:nvSpPr>
                <p:spPr bwMode="auto">
                  <a:xfrm>
                    <a:off x="33929049" y="22354357"/>
                    <a:ext cx="36540" cy="15658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</p:grpSp>
            <p:grpSp>
              <p:nvGrpSpPr>
                <p:cNvPr id="7359" name="Group 191"/>
                <p:cNvGrpSpPr>
                  <a:grpSpLocks/>
                </p:cNvGrpSpPr>
                <p:nvPr/>
              </p:nvGrpSpPr>
              <p:grpSpPr bwMode="auto">
                <a:xfrm>
                  <a:off x="33751572" y="22349135"/>
                  <a:ext cx="260998" cy="260999"/>
                  <a:chOff x="32968574" y="22349134"/>
                  <a:chExt cx="260998" cy="260999"/>
                </a:xfrm>
              </p:grpSpPr>
              <p:sp>
                <p:nvSpPr>
                  <p:cNvPr id="7360" name="Rectangle 192"/>
                  <p:cNvSpPr>
                    <a:spLocks noChangeArrowheads="1"/>
                  </p:cNvSpPr>
                  <p:nvPr/>
                </p:nvSpPr>
                <p:spPr bwMode="auto">
                  <a:xfrm>
                    <a:off x="32968574" y="22349135"/>
                    <a:ext cx="260998" cy="260996"/>
                  </a:xfrm>
                  <a:prstGeom prst="rect">
                    <a:avLst/>
                  </a:prstGeom>
                  <a:solidFill>
                    <a:srgbClr val="0066FF"/>
                  </a:solidFill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61" name="Oval 193"/>
                  <p:cNvSpPr>
                    <a:spLocks noChangeArrowheads="1"/>
                  </p:cNvSpPr>
                  <p:nvPr/>
                </p:nvSpPr>
                <p:spPr bwMode="auto">
                  <a:xfrm>
                    <a:off x="32979013" y="22437874"/>
                    <a:ext cx="104399" cy="104396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62" name="Oval 194"/>
                  <p:cNvSpPr>
                    <a:spLocks noChangeArrowheads="1"/>
                  </p:cNvSpPr>
                  <p:nvPr/>
                </p:nvSpPr>
                <p:spPr bwMode="auto">
                  <a:xfrm>
                    <a:off x="33109512" y="22437874"/>
                    <a:ext cx="104399" cy="104397"/>
                  </a:xfrm>
                  <a:prstGeom prst="ellipse">
                    <a:avLst/>
                  </a:prstGeom>
                  <a:solidFill>
                    <a:srgbClr val="CCCCCC"/>
                  </a:solidFill>
                  <a:ln w="3175" algn="in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63" name="Rectangle 195"/>
                  <p:cNvSpPr>
                    <a:spLocks noChangeArrowheads="1"/>
                  </p:cNvSpPr>
                  <p:nvPr/>
                </p:nvSpPr>
                <p:spPr bwMode="auto">
                  <a:xfrm>
                    <a:off x="32968574" y="22349134"/>
                    <a:ext cx="260998" cy="5220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64" name="Rectangle 196"/>
                  <p:cNvSpPr>
                    <a:spLocks noChangeArrowheads="1"/>
                  </p:cNvSpPr>
                  <p:nvPr/>
                </p:nvSpPr>
                <p:spPr bwMode="auto">
                  <a:xfrm>
                    <a:off x="32968574" y="22573593"/>
                    <a:ext cx="260998" cy="3654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65" name="Rectangle 197"/>
                  <p:cNvSpPr>
                    <a:spLocks noChangeArrowheads="1"/>
                  </p:cNvSpPr>
                  <p:nvPr/>
                </p:nvSpPr>
                <p:spPr bwMode="auto">
                  <a:xfrm>
                    <a:off x="33010334" y="22354354"/>
                    <a:ext cx="36539" cy="1566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66" name="Rectangle 198"/>
                  <p:cNvSpPr>
                    <a:spLocks noChangeArrowheads="1"/>
                  </p:cNvSpPr>
                  <p:nvPr/>
                </p:nvSpPr>
                <p:spPr bwMode="auto">
                  <a:xfrm>
                    <a:off x="33140832" y="22354355"/>
                    <a:ext cx="36540" cy="15659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67" name="Rectangle 199"/>
                  <p:cNvSpPr>
                    <a:spLocks noChangeArrowheads="1"/>
                  </p:cNvSpPr>
                  <p:nvPr/>
                </p:nvSpPr>
                <p:spPr bwMode="auto">
                  <a:xfrm>
                    <a:off x="33088632" y="22573593"/>
                    <a:ext cx="20880" cy="36540"/>
                  </a:xfrm>
                  <a:prstGeom prst="rect">
                    <a:avLst/>
                  </a:prstGeom>
                  <a:noFill/>
                  <a:ln w="3175" algn="in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68" name="Line 2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2979013" y="22573590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69" name="Line 2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219132" y="22573590"/>
                    <a:ext cx="1" cy="36540"/>
                  </a:xfrm>
                  <a:prstGeom prst="line">
                    <a:avLst/>
                  </a:prstGeom>
                  <a:noFill/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70" name="Line 2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2989453" y="22463970"/>
                    <a:ext cx="83519" cy="57422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7371" name="Line 20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109512" y="22479633"/>
                    <a:ext cx="104399" cy="20878"/>
                  </a:xfrm>
                  <a:prstGeom prst="line">
                    <a:avLst/>
                  </a:prstGeom>
                  <a:noFill/>
                  <a:ln w="127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36576" tIns="36576" rIns="36576" bIns="36576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</p:grpSp>
          </p:grpSp>
        </p:grpSp>
        <p:sp>
          <p:nvSpPr>
            <p:cNvPr id="7372" name="Text Box 204"/>
            <p:cNvSpPr txBox="1">
              <a:spLocks noChangeArrowheads="1"/>
            </p:cNvSpPr>
            <p:nvPr/>
          </p:nvSpPr>
          <p:spPr bwMode="auto">
            <a:xfrm>
              <a:off x="113959950" y="104418676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Zones (Elite-S or ESL)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73" name="Line 205"/>
            <p:cNvSpPr>
              <a:spLocks noChangeShapeType="1"/>
            </p:cNvSpPr>
            <p:nvPr/>
          </p:nvSpPr>
          <p:spPr bwMode="auto">
            <a:xfrm>
              <a:off x="102951375" y="106095826"/>
              <a:ext cx="0" cy="6458849"/>
            </a:xfrm>
            <a:prstGeom prst="line">
              <a:avLst/>
            </a:prstGeom>
            <a:noFill/>
            <a:ln w="76200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74" name="Line 206"/>
            <p:cNvSpPr>
              <a:spLocks noChangeShapeType="1"/>
            </p:cNvSpPr>
            <p:nvPr/>
          </p:nvSpPr>
          <p:spPr bwMode="auto">
            <a:xfrm>
              <a:off x="103687250" y="106095876"/>
              <a:ext cx="0" cy="5018799"/>
            </a:xfrm>
            <a:prstGeom prst="line">
              <a:avLst/>
            </a:prstGeom>
            <a:noFill/>
            <a:ln w="76200" algn="ctr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75" name="Line 207"/>
            <p:cNvSpPr>
              <a:spLocks noChangeShapeType="1"/>
            </p:cNvSpPr>
            <p:nvPr/>
          </p:nvSpPr>
          <p:spPr bwMode="auto">
            <a:xfrm rot="-5400000">
              <a:off x="103935791" y="110996359"/>
              <a:ext cx="1" cy="1028634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76" name="Line 208"/>
            <p:cNvSpPr>
              <a:spLocks noChangeShapeType="1"/>
            </p:cNvSpPr>
            <p:nvPr/>
          </p:nvSpPr>
          <p:spPr bwMode="auto">
            <a:xfrm rot="-5400000">
              <a:off x="104256900" y="110552619"/>
              <a:ext cx="0" cy="1152000"/>
            </a:xfrm>
            <a:prstGeom prst="line">
              <a:avLst/>
            </a:prstGeom>
            <a:noFill/>
            <a:ln w="76200" algn="ctr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77" name="Line 209"/>
            <p:cNvSpPr>
              <a:spLocks noChangeShapeType="1"/>
            </p:cNvSpPr>
            <p:nvPr/>
          </p:nvSpPr>
          <p:spPr bwMode="auto">
            <a:xfrm>
              <a:off x="104815950" y="111114675"/>
              <a:ext cx="0" cy="1440000"/>
            </a:xfrm>
            <a:prstGeom prst="line">
              <a:avLst/>
            </a:prstGeom>
            <a:noFill/>
            <a:ln w="76200" algn="ctr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7378" name="Group 210"/>
            <p:cNvGrpSpPr>
              <a:grpSpLocks/>
            </p:cNvGrpSpPr>
            <p:nvPr/>
          </p:nvGrpSpPr>
          <p:grpSpPr bwMode="auto">
            <a:xfrm>
              <a:off x="103503000" y="111330675"/>
              <a:ext cx="874974" cy="348961"/>
              <a:chOff x="112524871" y="113921465"/>
              <a:chExt cx="225663" cy="90000"/>
            </a:xfrm>
          </p:grpSpPr>
          <p:sp>
            <p:nvSpPr>
              <p:cNvPr id="7379" name="AutoShape 211"/>
              <p:cNvSpPr>
                <a:spLocks noChangeArrowheads="1"/>
              </p:cNvSpPr>
              <p:nvPr/>
            </p:nvSpPr>
            <p:spPr bwMode="auto">
              <a:xfrm>
                <a:off x="112524871" y="113921465"/>
                <a:ext cx="225663" cy="900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66">
                      <a:gamma/>
                      <a:shade val="46275"/>
                      <a:invGamma/>
                    </a:srgbClr>
                  </a:gs>
                  <a:gs pos="100000">
                    <a:srgbClr val="FFCC66"/>
                  </a:gs>
                </a:gsLst>
                <a:lin ang="5400000" scaled="1"/>
              </a:gra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380" name="Line 212"/>
              <p:cNvSpPr>
                <a:spLocks noChangeShapeType="1"/>
              </p:cNvSpPr>
              <p:nvPr/>
            </p:nvSpPr>
            <p:spPr bwMode="auto">
              <a:xfrm rot="-5400000">
                <a:off x="112529771" y="113966531"/>
                <a:ext cx="87750" cy="1"/>
              </a:xfrm>
              <a:prstGeom prst="line">
                <a:avLst/>
              </a:prstGeom>
              <a:noFill/>
              <a:ln w="5715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381" name="Line 213"/>
              <p:cNvSpPr>
                <a:spLocks noChangeShapeType="1"/>
              </p:cNvSpPr>
              <p:nvPr/>
            </p:nvSpPr>
            <p:spPr bwMode="auto">
              <a:xfrm rot="-5400000">
                <a:off x="112551709" y="113966531"/>
                <a:ext cx="87750" cy="1"/>
              </a:xfrm>
              <a:prstGeom prst="line">
                <a:avLst/>
              </a:prstGeom>
              <a:noFill/>
              <a:ln w="5715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382" name="Line 214"/>
              <p:cNvSpPr>
                <a:spLocks noChangeShapeType="1"/>
              </p:cNvSpPr>
              <p:nvPr/>
            </p:nvSpPr>
            <p:spPr bwMode="auto">
              <a:xfrm rot="-5400000">
                <a:off x="112573646" y="113966531"/>
                <a:ext cx="87750" cy="1"/>
              </a:xfrm>
              <a:prstGeom prst="line">
                <a:avLst/>
              </a:prstGeom>
              <a:noFill/>
              <a:ln w="5715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383" name="Line 215"/>
              <p:cNvSpPr>
                <a:spLocks noChangeShapeType="1"/>
              </p:cNvSpPr>
              <p:nvPr/>
            </p:nvSpPr>
            <p:spPr bwMode="auto">
              <a:xfrm rot="-5400000">
                <a:off x="112661396" y="113966531"/>
                <a:ext cx="87750" cy="1"/>
              </a:xfrm>
              <a:prstGeom prst="line">
                <a:avLst/>
              </a:prstGeom>
              <a:noFill/>
              <a:ln w="57150" algn="ctr">
                <a:solidFill>
                  <a:srgbClr val="F7CD31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384" name="Line 216"/>
            <p:cNvSpPr>
              <a:spLocks noChangeShapeType="1"/>
            </p:cNvSpPr>
            <p:nvPr/>
          </p:nvSpPr>
          <p:spPr bwMode="auto">
            <a:xfrm>
              <a:off x="104465475" y="111510675"/>
              <a:ext cx="0" cy="1053525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85" name="Line 217"/>
            <p:cNvSpPr>
              <a:spLocks noChangeShapeType="1"/>
            </p:cNvSpPr>
            <p:nvPr/>
          </p:nvSpPr>
          <p:spPr bwMode="auto">
            <a:xfrm>
              <a:off x="103411950" y="111510675"/>
              <a:ext cx="0" cy="10609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86" name="Line 218"/>
            <p:cNvSpPr>
              <a:spLocks noChangeShapeType="1"/>
            </p:cNvSpPr>
            <p:nvPr/>
          </p:nvSpPr>
          <p:spPr bwMode="auto">
            <a:xfrm>
              <a:off x="107227950" y="110481189"/>
              <a:ext cx="0" cy="2088000"/>
            </a:xfrm>
            <a:prstGeom prst="line">
              <a:avLst/>
            </a:prstGeom>
            <a:noFill/>
            <a:ln w="76200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87" name="Line 219"/>
            <p:cNvSpPr>
              <a:spLocks noChangeShapeType="1"/>
            </p:cNvSpPr>
            <p:nvPr/>
          </p:nvSpPr>
          <p:spPr bwMode="auto">
            <a:xfrm>
              <a:off x="101683950" y="111942675"/>
              <a:ext cx="0" cy="633822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88" name="Line 220"/>
            <p:cNvSpPr>
              <a:spLocks noChangeShapeType="1"/>
            </p:cNvSpPr>
            <p:nvPr/>
          </p:nvSpPr>
          <p:spPr bwMode="auto">
            <a:xfrm>
              <a:off x="106291950" y="110682675"/>
              <a:ext cx="0" cy="1879425"/>
            </a:xfrm>
            <a:prstGeom prst="line">
              <a:avLst/>
            </a:prstGeom>
            <a:noFill/>
            <a:ln w="76200" algn="ctr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89" name="Line 221"/>
            <p:cNvSpPr>
              <a:spLocks noChangeShapeType="1"/>
            </p:cNvSpPr>
            <p:nvPr/>
          </p:nvSpPr>
          <p:spPr bwMode="auto">
            <a:xfrm rot="-5400000">
              <a:off x="101575950" y="111842101"/>
              <a:ext cx="0" cy="21600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90" name="Line 222"/>
            <p:cNvSpPr>
              <a:spLocks noChangeShapeType="1"/>
            </p:cNvSpPr>
            <p:nvPr/>
          </p:nvSpPr>
          <p:spPr bwMode="auto">
            <a:xfrm>
              <a:off x="101446850" y="106146676"/>
              <a:ext cx="0" cy="5831999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91" name="Line 223"/>
            <p:cNvSpPr>
              <a:spLocks noChangeShapeType="1"/>
            </p:cNvSpPr>
            <p:nvPr/>
          </p:nvSpPr>
          <p:spPr bwMode="auto">
            <a:xfrm>
              <a:off x="102115950" y="106146676"/>
              <a:ext cx="0" cy="6407999"/>
            </a:xfrm>
            <a:prstGeom prst="line">
              <a:avLst/>
            </a:prstGeom>
            <a:noFill/>
            <a:ln w="76200" algn="ctr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92" name="Line 224"/>
            <p:cNvSpPr>
              <a:spLocks noChangeShapeType="1"/>
            </p:cNvSpPr>
            <p:nvPr/>
          </p:nvSpPr>
          <p:spPr bwMode="auto">
            <a:xfrm rot="-5400000">
              <a:off x="105708525" y="108784200"/>
              <a:ext cx="0" cy="446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93" name="Line 225"/>
            <p:cNvSpPr>
              <a:spLocks noChangeShapeType="1"/>
            </p:cNvSpPr>
            <p:nvPr/>
          </p:nvSpPr>
          <p:spPr bwMode="auto">
            <a:xfrm>
              <a:off x="105480900" y="106131825"/>
              <a:ext cx="0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94" name="Line 226"/>
            <p:cNvSpPr>
              <a:spLocks noChangeShapeType="1"/>
            </p:cNvSpPr>
            <p:nvPr/>
          </p:nvSpPr>
          <p:spPr bwMode="auto">
            <a:xfrm>
              <a:off x="107031000" y="106108575"/>
              <a:ext cx="0" cy="299010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95" name="Line 227"/>
            <p:cNvSpPr>
              <a:spLocks noChangeShapeType="1"/>
            </p:cNvSpPr>
            <p:nvPr/>
          </p:nvSpPr>
          <p:spPr bwMode="auto">
            <a:xfrm>
              <a:off x="104779950" y="106087376"/>
              <a:ext cx="0" cy="4451299"/>
            </a:xfrm>
            <a:prstGeom prst="line">
              <a:avLst/>
            </a:prstGeom>
            <a:noFill/>
            <a:ln w="76200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96" name="Line 228"/>
            <p:cNvSpPr>
              <a:spLocks noChangeShapeType="1"/>
            </p:cNvSpPr>
            <p:nvPr/>
          </p:nvSpPr>
          <p:spPr bwMode="auto">
            <a:xfrm>
              <a:off x="103865150" y="106087376"/>
              <a:ext cx="0" cy="4307299"/>
            </a:xfrm>
            <a:prstGeom prst="line">
              <a:avLst/>
            </a:prstGeom>
            <a:noFill/>
            <a:ln w="76200" algn="ctr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97" name="Line 229"/>
            <p:cNvSpPr>
              <a:spLocks noChangeShapeType="1"/>
            </p:cNvSpPr>
            <p:nvPr/>
          </p:nvSpPr>
          <p:spPr bwMode="auto">
            <a:xfrm rot="-5400000">
              <a:off x="104407250" y="108791287"/>
              <a:ext cx="0" cy="3769400"/>
            </a:xfrm>
            <a:prstGeom prst="line">
              <a:avLst/>
            </a:prstGeom>
            <a:noFill/>
            <a:ln w="76200" algn="ctr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98" name="Line 230"/>
            <p:cNvSpPr>
              <a:spLocks noChangeShapeType="1"/>
            </p:cNvSpPr>
            <p:nvPr/>
          </p:nvSpPr>
          <p:spPr bwMode="auto">
            <a:xfrm rot="-5400000">
              <a:off x="106446550" y="107784247"/>
              <a:ext cx="0" cy="5162800"/>
            </a:xfrm>
            <a:prstGeom prst="line">
              <a:avLst/>
            </a:prstGeom>
            <a:noFill/>
            <a:ln w="76200" algn="ctr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399" name="Line 231"/>
            <p:cNvSpPr>
              <a:spLocks noChangeShapeType="1"/>
            </p:cNvSpPr>
            <p:nvPr/>
          </p:nvSpPr>
          <p:spPr bwMode="auto">
            <a:xfrm rot="-5400000">
              <a:off x="106003950" y="109294413"/>
              <a:ext cx="0" cy="2448000"/>
            </a:xfrm>
            <a:prstGeom prst="line">
              <a:avLst/>
            </a:prstGeom>
            <a:noFill/>
            <a:ln w="76200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00" name="Line 232"/>
            <p:cNvSpPr>
              <a:spLocks noChangeShapeType="1"/>
            </p:cNvSpPr>
            <p:nvPr/>
          </p:nvSpPr>
          <p:spPr bwMode="auto">
            <a:xfrm rot="-5400000">
              <a:off x="103735950" y="108702675"/>
              <a:ext cx="0" cy="424800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01" name="Line 233"/>
            <p:cNvSpPr>
              <a:spLocks noChangeShapeType="1"/>
            </p:cNvSpPr>
            <p:nvPr/>
          </p:nvSpPr>
          <p:spPr bwMode="auto">
            <a:xfrm>
              <a:off x="101624750" y="106138176"/>
              <a:ext cx="0" cy="4688499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02" name="Line 234"/>
            <p:cNvSpPr>
              <a:spLocks noChangeShapeType="1"/>
            </p:cNvSpPr>
            <p:nvPr/>
          </p:nvSpPr>
          <p:spPr bwMode="auto">
            <a:xfrm>
              <a:off x="102509850" y="106138176"/>
              <a:ext cx="0" cy="4544499"/>
            </a:xfrm>
            <a:prstGeom prst="line">
              <a:avLst/>
            </a:prstGeom>
            <a:noFill/>
            <a:ln w="76200" algn="ctr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03" name="Line 235"/>
            <p:cNvSpPr>
              <a:spLocks noChangeShapeType="1"/>
            </p:cNvSpPr>
            <p:nvPr/>
          </p:nvSpPr>
          <p:spPr bwMode="auto">
            <a:xfrm rot="-5400000">
              <a:off x="108112479" y="110996357"/>
              <a:ext cx="1" cy="1028634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04" name="Line 236"/>
            <p:cNvSpPr>
              <a:spLocks noChangeShapeType="1"/>
            </p:cNvSpPr>
            <p:nvPr/>
          </p:nvSpPr>
          <p:spPr bwMode="auto">
            <a:xfrm>
              <a:off x="108992638" y="110394675"/>
              <a:ext cx="0" cy="2159998"/>
            </a:xfrm>
            <a:prstGeom prst="line">
              <a:avLst/>
            </a:prstGeom>
            <a:noFill/>
            <a:ln w="76200" algn="ctr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7405" name="Group 237"/>
            <p:cNvGrpSpPr>
              <a:grpSpLocks/>
            </p:cNvGrpSpPr>
            <p:nvPr/>
          </p:nvGrpSpPr>
          <p:grpSpPr bwMode="auto">
            <a:xfrm>
              <a:off x="107679688" y="111330673"/>
              <a:ext cx="874974" cy="348961"/>
              <a:chOff x="112554350" y="114099499"/>
              <a:chExt cx="225663" cy="90000"/>
            </a:xfrm>
          </p:grpSpPr>
          <p:sp>
            <p:nvSpPr>
              <p:cNvPr id="7406" name="AutoShape 238"/>
              <p:cNvSpPr>
                <a:spLocks noChangeArrowheads="1"/>
              </p:cNvSpPr>
              <p:nvPr/>
            </p:nvSpPr>
            <p:spPr bwMode="auto">
              <a:xfrm>
                <a:off x="112554350" y="114099499"/>
                <a:ext cx="225663" cy="900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66">
                      <a:gamma/>
                      <a:shade val="46275"/>
                      <a:invGamma/>
                    </a:srgbClr>
                  </a:gs>
                  <a:gs pos="100000">
                    <a:srgbClr val="FFCC66"/>
                  </a:gs>
                </a:gsLst>
                <a:lin ang="5400000" scaled="1"/>
              </a:gra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07" name="Line 239"/>
              <p:cNvSpPr>
                <a:spLocks noChangeShapeType="1"/>
              </p:cNvSpPr>
              <p:nvPr/>
            </p:nvSpPr>
            <p:spPr bwMode="auto">
              <a:xfrm rot="-5400000">
                <a:off x="112559250" y="114144565"/>
                <a:ext cx="87750" cy="1"/>
              </a:xfrm>
              <a:prstGeom prst="line">
                <a:avLst/>
              </a:prstGeom>
              <a:noFill/>
              <a:ln w="5715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08" name="Line 240"/>
              <p:cNvSpPr>
                <a:spLocks noChangeShapeType="1"/>
              </p:cNvSpPr>
              <p:nvPr/>
            </p:nvSpPr>
            <p:spPr bwMode="auto">
              <a:xfrm rot="-5400000">
                <a:off x="112581188" y="114144565"/>
                <a:ext cx="87750" cy="1"/>
              </a:xfrm>
              <a:prstGeom prst="line">
                <a:avLst/>
              </a:prstGeom>
              <a:noFill/>
              <a:ln w="5715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09" name="Line 241"/>
              <p:cNvSpPr>
                <a:spLocks noChangeShapeType="1"/>
              </p:cNvSpPr>
              <p:nvPr/>
            </p:nvSpPr>
            <p:spPr bwMode="auto">
              <a:xfrm rot="-5400000">
                <a:off x="112603125" y="114144565"/>
                <a:ext cx="87750" cy="1"/>
              </a:xfrm>
              <a:prstGeom prst="line">
                <a:avLst/>
              </a:prstGeom>
              <a:noFill/>
              <a:ln w="5715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10" name="Line 242"/>
              <p:cNvSpPr>
                <a:spLocks noChangeShapeType="1"/>
              </p:cNvSpPr>
              <p:nvPr/>
            </p:nvSpPr>
            <p:spPr bwMode="auto">
              <a:xfrm rot="-5400000">
                <a:off x="112690875" y="114144565"/>
                <a:ext cx="87750" cy="1"/>
              </a:xfrm>
              <a:prstGeom prst="line">
                <a:avLst/>
              </a:prstGeom>
              <a:noFill/>
              <a:ln w="57150" algn="ctr">
                <a:solidFill>
                  <a:srgbClr val="F7CD31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11" name="Line 243"/>
            <p:cNvSpPr>
              <a:spLocks noChangeShapeType="1"/>
            </p:cNvSpPr>
            <p:nvPr/>
          </p:nvSpPr>
          <p:spPr bwMode="auto">
            <a:xfrm>
              <a:off x="108642163" y="111510673"/>
              <a:ext cx="0" cy="1053525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12" name="Line 244"/>
            <p:cNvSpPr>
              <a:spLocks noChangeShapeType="1"/>
            </p:cNvSpPr>
            <p:nvPr/>
          </p:nvSpPr>
          <p:spPr bwMode="auto">
            <a:xfrm>
              <a:off x="107588638" y="111510673"/>
              <a:ext cx="0" cy="10609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13" name="Line 245"/>
            <p:cNvSpPr>
              <a:spLocks noChangeShapeType="1"/>
            </p:cNvSpPr>
            <p:nvPr/>
          </p:nvSpPr>
          <p:spPr bwMode="auto">
            <a:xfrm>
              <a:off x="105860638" y="110826675"/>
              <a:ext cx="0" cy="174982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7414" name="Group 246"/>
            <p:cNvGrpSpPr>
              <a:grpSpLocks/>
            </p:cNvGrpSpPr>
            <p:nvPr/>
          </p:nvGrpSpPr>
          <p:grpSpPr bwMode="auto">
            <a:xfrm rot="5400000">
              <a:off x="106363987" y="107400236"/>
              <a:ext cx="1296000" cy="516877"/>
              <a:chOff x="112488070" y="113853633"/>
              <a:chExt cx="225663" cy="90000"/>
            </a:xfrm>
          </p:grpSpPr>
          <p:sp>
            <p:nvSpPr>
              <p:cNvPr id="7415" name="AutoShape 247"/>
              <p:cNvSpPr>
                <a:spLocks noChangeArrowheads="1"/>
              </p:cNvSpPr>
              <p:nvPr/>
            </p:nvSpPr>
            <p:spPr bwMode="auto">
              <a:xfrm>
                <a:off x="112488070" y="113853633"/>
                <a:ext cx="225663" cy="900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66">
                      <a:gamma/>
                      <a:shade val="46275"/>
                      <a:invGamma/>
                    </a:srgbClr>
                  </a:gs>
                  <a:gs pos="100000">
                    <a:srgbClr val="FFCC66"/>
                  </a:gs>
                </a:gsLst>
                <a:lin ang="5400000" scaled="1"/>
              </a:gra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16" name="Line 248"/>
              <p:cNvSpPr>
                <a:spLocks noChangeShapeType="1"/>
              </p:cNvSpPr>
              <p:nvPr/>
            </p:nvSpPr>
            <p:spPr bwMode="auto">
              <a:xfrm rot="-5400000">
                <a:off x="112492970" y="113898699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17" name="Line 249"/>
              <p:cNvSpPr>
                <a:spLocks noChangeShapeType="1"/>
              </p:cNvSpPr>
              <p:nvPr/>
            </p:nvSpPr>
            <p:spPr bwMode="auto">
              <a:xfrm rot="-5400000">
                <a:off x="112514908" y="113898699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18" name="Line 250"/>
              <p:cNvSpPr>
                <a:spLocks noChangeShapeType="1"/>
              </p:cNvSpPr>
              <p:nvPr/>
            </p:nvSpPr>
            <p:spPr bwMode="auto">
              <a:xfrm rot="-5400000">
                <a:off x="112536845" y="113898699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19" name="Line 251"/>
              <p:cNvSpPr>
                <a:spLocks noChangeShapeType="1"/>
              </p:cNvSpPr>
              <p:nvPr/>
            </p:nvSpPr>
            <p:spPr bwMode="auto">
              <a:xfrm rot="-5400000">
                <a:off x="112624595" y="113898699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7CD31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20" name="Line 252"/>
            <p:cNvSpPr>
              <a:spLocks noChangeShapeType="1"/>
            </p:cNvSpPr>
            <p:nvPr/>
          </p:nvSpPr>
          <p:spPr bwMode="auto">
            <a:xfrm rot="-5400000">
              <a:off x="106657275" y="108699450"/>
              <a:ext cx="0" cy="7306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21" name="Line 253"/>
            <p:cNvSpPr>
              <a:spLocks noChangeShapeType="1"/>
            </p:cNvSpPr>
            <p:nvPr/>
          </p:nvSpPr>
          <p:spPr bwMode="auto">
            <a:xfrm>
              <a:off x="105931950" y="106146675"/>
              <a:ext cx="0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22" name="Line 254"/>
            <p:cNvSpPr>
              <a:spLocks noChangeShapeType="1"/>
            </p:cNvSpPr>
            <p:nvPr/>
          </p:nvSpPr>
          <p:spPr bwMode="auto">
            <a:xfrm>
              <a:off x="106298400" y="106146675"/>
              <a:ext cx="0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7423" name="Group 255"/>
            <p:cNvGrpSpPr>
              <a:grpSpLocks/>
            </p:cNvGrpSpPr>
            <p:nvPr/>
          </p:nvGrpSpPr>
          <p:grpSpPr bwMode="auto">
            <a:xfrm rot="5400000">
              <a:off x="104822959" y="107400236"/>
              <a:ext cx="1296000" cy="516877"/>
              <a:chOff x="112540386" y="113936980"/>
              <a:chExt cx="225663" cy="90000"/>
            </a:xfrm>
          </p:grpSpPr>
          <p:sp>
            <p:nvSpPr>
              <p:cNvPr id="7424" name="AutoShape 256"/>
              <p:cNvSpPr>
                <a:spLocks noChangeArrowheads="1"/>
              </p:cNvSpPr>
              <p:nvPr/>
            </p:nvSpPr>
            <p:spPr bwMode="auto">
              <a:xfrm>
                <a:off x="112540386" y="113936980"/>
                <a:ext cx="225663" cy="900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66">
                      <a:gamma/>
                      <a:shade val="46275"/>
                      <a:invGamma/>
                    </a:srgbClr>
                  </a:gs>
                  <a:gs pos="100000">
                    <a:srgbClr val="FFCC66"/>
                  </a:gs>
                </a:gsLst>
                <a:lin ang="5400000" scaled="1"/>
              </a:gra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25" name="Line 257"/>
              <p:cNvSpPr>
                <a:spLocks noChangeShapeType="1"/>
              </p:cNvSpPr>
              <p:nvPr/>
            </p:nvSpPr>
            <p:spPr bwMode="auto">
              <a:xfrm rot="-5400000">
                <a:off x="112545286" y="113982046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26" name="Line 258"/>
              <p:cNvSpPr>
                <a:spLocks noChangeShapeType="1"/>
              </p:cNvSpPr>
              <p:nvPr/>
            </p:nvSpPr>
            <p:spPr bwMode="auto">
              <a:xfrm rot="-5400000">
                <a:off x="112567224" y="113982046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27" name="Line 259"/>
              <p:cNvSpPr>
                <a:spLocks noChangeShapeType="1"/>
              </p:cNvSpPr>
              <p:nvPr/>
            </p:nvSpPr>
            <p:spPr bwMode="auto">
              <a:xfrm rot="-5400000">
                <a:off x="112589161" y="113982046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28" name="Line 260"/>
              <p:cNvSpPr>
                <a:spLocks noChangeShapeType="1"/>
              </p:cNvSpPr>
              <p:nvPr/>
            </p:nvSpPr>
            <p:spPr bwMode="auto">
              <a:xfrm rot="-5400000">
                <a:off x="112676911" y="113982046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7CD31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29" name="Text Box 261"/>
            <p:cNvSpPr txBox="1">
              <a:spLocks noChangeArrowheads="1"/>
            </p:cNvSpPr>
            <p:nvPr/>
          </p:nvSpPr>
          <p:spPr bwMode="auto">
            <a:xfrm>
              <a:off x="111979950" y="106976775"/>
              <a:ext cx="5760000" cy="216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Any Unused Zone Inputs should have a 2K2 EOL Wired in.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30" name="Rectangle 262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31" name="Line 263"/>
            <p:cNvSpPr>
              <a:spLocks noChangeShapeType="1"/>
            </p:cNvSpPr>
            <p:nvPr/>
          </p:nvSpPr>
          <p:spPr bwMode="auto">
            <a:xfrm rot="-5400000">
              <a:off x="107978625" y="108771501"/>
              <a:ext cx="0" cy="446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32" name="Line 264"/>
            <p:cNvSpPr>
              <a:spLocks noChangeShapeType="1"/>
            </p:cNvSpPr>
            <p:nvPr/>
          </p:nvSpPr>
          <p:spPr bwMode="auto">
            <a:xfrm>
              <a:off x="107751000" y="106119126"/>
              <a:ext cx="0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33" name="Line 265"/>
            <p:cNvSpPr>
              <a:spLocks noChangeShapeType="1"/>
            </p:cNvSpPr>
            <p:nvPr/>
          </p:nvSpPr>
          <p:spPr bwMode="auto">
            <a:xfrm>
              <a:off x="109301100" y="106095876"/>
              <a:ext cx="0" cy="299010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7434" name="Group 266"/>
            <p:cNvGrpSpPr>
              <a:grpSpLocks/>
            </p:cNvGrpSpPr>
            <p:nvPr/>
          </p:nvGrpSpPr>
          <p:grpSpPr bwMode="auto">
            <a:xfrm rot="5400000">
              <a:off x="108634089" y="107387536"/>
              <a:ext cx="1296000" cy="516877"/>
              <a:chOff x="112507972" y="113765899"/>
              <a:chExt cx="225663" cy="90000"/>
            </a:xfrm>
          </p:grpSpPr>
          <p:sp>
            <p:nvSpPr>
              <p:cNvPr id="7435" name="AutoShape 267"/>
              <p:cNvSpPr>
                <a:spLocks noChangeArrowheads="1"/>
              </p:cNvSpPr>
              <p:nvPr/>
            </p:nvSpPr>
            <p:spPr bwMode="auto">
              <a:xfrm>
                <a:off x="112507972" y="113765899"/>
                <a:ext cx="225663" cy="900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66">
                      <a:gamma/>
                      <a:shade val="46275"/>
                      <a:invGamma/>
                    </a:srgbClr>
                  </a:gs>
                  <a:gs pos="100000">
                    <a:srgbClr val="FFCC66"/>
                  </a:gs>
                </a:gsLst>
                <a:lin ang="5400000" scaled="1"/>
              </a:gra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36" name="Line 268"/>
              <p:cNvSpPr>
                <a:spLocks noChangeShapeType="1"/>
              </p:cNvSpPr>
              <p:nvPr/>
            </p:nvSpPr>
            <p:spPr bwMode="auto">
              <a:xfrm rot="-5400000">
                <a:off x="112512872" y="113810965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37" name="Line 269"/>
              <p:cNvSpPr>
                <a:spLocks noChangeShapeType="1"/>
              </p:cNvSpPr>
              <p:nvPr/>
            </p:nvSpPr>
            <p:spPr bwMode="auto">
              <a:xfrm rot="-5400000">
                <a:off x="112534810" y="113810965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38" name="Line 270"/>
              <p:cNvSpPr>
                <a:spLocks noChangeShapeType="1"/>
              </p:cNvSpPr>
              <p:nvPr/>
            </p:nvSpPr>
            <p:spPr bwMode="auto">
              <a:xfrm rot="-5400000">
                <a:off x="112556747" y="113810965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39" name="Line 271"/>
              <p:cNvSpPr>
                <a:spLocks noChangeShapeType="1"/>
              </p:cNvSpPr>
              <p:nvPr/>
            </p:nvSpPr>
            <p:spPr bwMode="auto">
              <a:xfrm rot="-5400000">
                <a:off x="112644497" y="113810965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7CD31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40" name="Line 272"/>
            <p:cNvSpPr>
              <a:spLocks noChangeShapeType="1"/>
            </p:cNvSpPr>
            <p:nvPr/>
          </p:nvSpPr>
          <p:spPr bwMode="auto">
            <a:xfrm rot="-5400000">
              <a:off x="108927375" y="108686751"/>
              <a:ext cx="0" cy="7306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41" name="Line 273"/>
            <p:cNvSpPr>
              <a:spLocks noChangeShapeType="1"/>
            </p:cNvSpPr>
            <p:nvPr/>
          </p:nvSpPr>
          <p:spPr bwMode="auto">
            <a:xfrm>
              <a:off x="108202050" y="106133976"/>
              <a:ext cx="0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42" name="Line 274"/>
            <p:cNvSpPr>
              <a:spLocks noChangeShapeType="1"/>
            </p:cNvSpPr>
            <p:nvPr/>
          </p:nvSpPr>
          <p:spPr bwMode="auto">
            <a:xfrm>
              <a:off x="108568500" y="106133976"/>
              <a:ext cx="0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7443" name="Group 275"/>
            <p:cNvGrpSpPr>
              <a:grpSpLocks/>
            </p:cNvGrpSpPr>
            <p:nvPr/>
          </p:nvGrpSpPr>
          <p:grpSpPr bwMode="auto">
            <a:xfrm rot="5400000">
              <a:off x="107093061" y="107387536"/>
              <a:ext cx="1296000" cy="516877"/>
              <a:chOff x="112560288" y="113849246"/>
              <a:chExt cx="225663" cy="90000"/>
            </a:xfrm>
          </p:grpSpPr>
          <p:sp>
            <p:nvSpPr>
              <p:cNvPr id="7444" name="AutoShape 276"/>
              <p:cNvSpPr>
                <a:spLocks noChangeArrowheads="1"/>
              </p:cNvSpPr>
              <p:nvPr/>
            </p:nvSpPr>
            <p:spPr bwMode="auto">
              <a:xfrm>
                <a:off x="112560288" y="113849246"/>
                <a:ext cx="225663" cy="900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66">
                      <a:gamma/>
                      <a:shade val="46275"/>
                      <a:invGamma/>
                    </a:srgbClr>
                  </a:gs>
                  <a:gs pos="100000">
                    <a:srgbClr val="FFCC66"/>
                  </a:gs>
                </a:gsLst>
                <a:lin ang="5400000" scaled="1"/>
              </a:gra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45" name="Line 277"/>
              <p:cNvSpPr>
                <a:spLocks noChangeShapeType="1"/>
              </p:cNvSpPr>
              <p:nvPr/>
            </p:nvSpPr>
            <p:spPr bwMode="auto">
              <a:xfrm rot="-5400000">
                <a:off x="112565188" y="113894312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46" name="Line 278"/>
              <p:cNvSpPr>
                <a:spLocks noChangeShapeType="1"/>
              </p:cNvSpPr>
              <p:nvPr/>
            </p:nvSpPr>
            <p:spPr bwMode="auto">
              <a:xfrm rot="-5400000">
                <a:off x="112587126" y="113894312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47" name="Line 279"/>
              <p:cNvSpPr>
                <a:spLocks noChangeShapeType="1"/>
              </p:cNvSpPr>
              <p:nvPr/>
            </p:nvSpPr>
            <p:spPr bwMode="auto">
              <a:xfrm rot="-5400000">
                <a:off x="112609063" y="113894312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48" name="Line 280"/>
              <p:cNvSpPr>
                <a:spLocks noChangeShapeType="1"/>
              </p:cNvSpPr>
              <p:nvPr/>
            </p:nvSpPr>
            <p:spPr bwMode="auto">
              <a:xfrm rot="-5400000">
                <a:off x="112696813" y="113894312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7CD31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49" name="Line 281"/>
            <p:cNvSpPr>
              <a:spLocks noChangeShapeType="1"/>
            </p:cNvSpPr>
            <p:nvPr/>
          </p:nvSpPr>
          <p:spPr bwMode="auto">
            <a:xfrm rot="-5400000">
              <a:off x="110240226" y="108784203"/>
              <a:ext cx="0" cy="446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50" name="Line 282"/>
            <p:cNvSpPr>
              <a:spLocks noChangeShapeType="1"/>
            </p:cNvSpPr>
            <p:nvPr/>
          </p:nvSpPr>
          <p:spPr bwMode="auto">
            <a:xfrm>
              <a:off x="110012601" y="106131828"/>
              <a:ext cx="0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51" name="Line 283"/>
            <p:cNvSpPr>
              <a:spLocks noChangeShapeType="1"/>
            </p:cNvSpPr>
            <p:nvPr/>
          </p:nvSpPr>
          <p:spPr bwMode="auto">
            <a:xfrm>
              <a:off x="111562701" y="106108578"/>
              <a:ext cx="0" cy="299010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7452" name="Group 284"/>
            <p:cNvGrpSpPr>
              <a:grpSpLocks/>
            </p:cNvGrpSpPr>
            <p:nvPr/>
          </p:nvGrpSpPr>
          <p:grpSpPr bwMode="auto">
            <a:xfrm rot="5400000">
              <a:off x="110895689" y="107400236"/>
              <a:ext cx="1296000" cy="516877"/>
              <a:chOff x="112527874" y="113745997"/>
              <a:chExt cx="225663" cy="90000"/>
            </a:xfrm>
          </p:grpSpPr>
          <p:sp>
            <p:nvSpPr>
              <p:cNvPr id="7453" name="AutoShape 285"/>
              <p:cNvSpPr>
                <a:spLocks noChangeArrowheads="1"/>
              </p:cNvSpPr>
              <p:nvPr/>
            </p:nvSpPr>
            <p:spPr bwMode="auto">
              <a:xfrm>
                <a:off x="112527874" y="113745997"/>
                <a:ext cx="225663" cy="900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66">
                      <a:gamma/>
                      <a:shade val="46275"/>
                      <a:invGamma/>
                    </a:srgbClr>
                  </a:gs>
                  <a:gs pos="100000">
                    <a:srgbClr val="FFCC66"/>
                  </a:gs>
                </a:gsLst>
                <a:lin ang="5400000" scaled="1"/>
              </a:gra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54" name="Line 286"/>
              <p:cNvSpPr>
                <a:spLocks noChangeShapeType="1"/>
              </p:cNvSpPr>
              <p:nvPr/>
            </p:nvSpPr>
            <p:spPr bwMode="auto">
              <a:xfrm rot="-5400000">
                <a:off x="112532774" y="113791063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55" name="Line 287"/>
              <p:cNvSpPr>
                <a:spLocks noChangeShapeType="1"/>
              </p:cNvSpPr>
              <p:nvPr/>
            </p:nvSpPr>
            <p:spPr bwMode="auto">
              <a:xfrm rot="-5400000">
                <a:off x="112554712" y="113791063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56" name="Line 288"/>
              <p:cNvSpPr>
                <a:spLocks noChangeShapeType="1"/>
              </p:cNvSpPr>
              <p:nvPr/>
            </p:nvSpPr>
            <p:spPr bwMode="auto">
              <a:xfrm rot="-5400000">
                <a:off x="112576649" y="113791063"/>
                <a:ext cx="87750" cy="2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57" name="Line 289"/>
              <p:cNvSpPr>
                <a:spLocks noChangeShapeType="1"/>
              </p:cNvSpPr>
              <p:nvPr/>
            </p:nvSpPr>
            <p:spPr bwMode="auto">
              <a:xfrm rot="-5400000">
                <a:off x="112664399" y="113791063"/>
                <a:ext cx="87750" cy="2"/>
              </a:xfrm>
              <a:prstGeom prst="line">
                <a:avLst/>
              </a:prstGeom>
              <a:noFill/>
              <a:ln w="76200" algn="ctr">
                <a:solidFill>
                  <a:srgbClr val="F7CD31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7458" name="Line 290"/>
            <p:cNvSpPr>
              <a:spLocks noChangeShapeType="1"/>
            </p:cNvSpPr>
            <p:nvPr/>
          </p:nvSpPr>
          <p:spPr bwMode="auto">
            <a:xfrm rot="-5400000">
              <a:off x="111188976" y="108699453"/>
              <a:ext cx="0" cy="7306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59" name="Line 291"/>
            <p:cNvSpPr>
              <a:spLocks noChangeShapeType="1"/>
            </p:cNvSpPr>
            <p:nvPr/>
          </p:nvSpPr>
          <p:spPr bwMode="auto">
            <a:xfrm>
              <a:off x="110463651" y="106146678"/>
              <a:ext cx="0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460" name="Line 292"/>
            <p:cNvSpPr>
              <a:spLocks noChangeShapeType="1"/>
            </p:cNvSpPr>
            <p:nvPr/>
          </p:nvSpPr>
          <p:spPr bwMode="auto">
            <a:xfrm>
              <a:off x="110830101" y="106146678"/>
              <a:ext cx="0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7461" name="Group 293"/>
            <p:cNvGrpSpPr>
              <a:grpSpLocks/>
            </p:cNvGrpSpPr>
            <p:nvPr/>
          </p:nvGrpSpPr>
          <p:grpSpPr bwMode="auto">
            <a:xfrm rot="5400000">
              <a:off x="109354661" y="107400236"/>
              <a:ext cx="1296000" cy="516877"/>
              <a:chOff x="112580190" y="113829344"/>
              <a:chExt cx="225663" cy="90000"/>
            </a:xfrm>
          </p:grpSpPr>
          <p:sp>
            <p:nvSpPr>
              <p:cNvPr id="7462" name="AutoShape 294"/>
              <p:cNvSpPr>
                <a:spLocks noChangeArrowheads="1"/>
              </p:cNvSpPr>
              <p:nvPr/>
            </p:nvSpPr>
            <p:spPr bwMode="auto">
              <a:xfrm>
                <a:off x="112580190" y="113829344"/>
                <a:ext cx="225663" cy="900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66">
                      <a:gamma/>
                      <a:shade val="46275"/>
                      <a:invGamma/>
                    </a:srgbClr>
                  </a:gs>
                  <a:gs pos="100000">
                    <a:srgbClr val="FFCC66"/>
                  </a:gs>
                </a:gsLst>
                <a:lin ang="5400000" scaled="1"/>
              </a:gra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63" name="Line 295"/>
              <p:cNvSpPr>
                <a:spLocks noChangeShapeType="1"/>
              </p:cNvSpPr>
              <p:nvPr/>
            </p:nvSpPr>
            <p:spPr bwMode="auto">
              <a:xfrm rot="-5400000">
                <a:off x="112585090" y="113874410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64" name="Line 296"/>
              <p:cNvSpPr>
                <a:spLocks noChangeShapeType="1"/>
              </p:cNvSpPr>
              <p:nvPr/>
            </p:nvSpPr>
            <p:spPr bwMode="auto">
              <a:xfrm rot="-5400000">
                <a:off x="112607028" y="113874410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65" name="Line 297"/>
              <p:cNvSpPr>
                <a:spLocks noChangeShapeType="1"/>
              </p:cNvSpPr>
              <p:nvPr/>
            </p:nvSpPr>
            <p:spPr bwMode="auto">
              <a:xfrm rot="-5400000">
                <a:off x="112628965" y="113874410"/>
                <a:ext cx="87750" cy="2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66" name="Line 298"/>
              <p:cNvSpPr>
                <a:spLocks noChangeShapeType="1"/>
              </p:cNvSpPr>
              <p:nvPr/>
            </p:nvSpPr>
            <p:spPr bwMode="auto">
              <a:xfrm rot="-5400000">
                <a:off x="112716715" y="113874410"/>
                <a:ext cx="87750" cy="2"/>
              </a:xfrm>
              <a:prstGeom prst="line">
                <a:avLst/>
              </a:prstGeom>
              <a:noFill/>
              <a:ln w="76200" algn="ctr">
                <a:solidFill>
                  <a:srgbClr val="F7CD31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6732142" y="8559603"/>
            <a:ext cx="3960813" cy="3644900"/>
            <a:chOff x="100916506" y="114906346"/>
            <a:chExt cx="1134000" cy="1044000"/>
          </a:xfrm>
        </p:grpSpPr>
        <p:sp>
          <p:nvSpPr>
            <p:cNvPr id="41987" name="Rectangle 3"/>
            <p:cNvSpPr>
              <a:spLocks noChangeArrowheads="1"/>
            </p:cNvSpPr>
            <p:nvPr/>
          </p:nvSpPr>
          <p:spPr bwMode="auto">
            <a:xfrm>
              <a:off x="100916506" y="114906346"/>
              <a:ext cx="1134000" cy="1044000"/>
            </a:xfrm>
            <a:prstGeom prst="rect">
              <a:avLst/>
            </a:prstGeom>
            <a:noFill/>
            <a:ln w="254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1988" name="Oval 4"/>
            <p:cNvSpPr>
              <a:spLocks noChangeArrowheads="1"/>
            </p:cNvSpPr>
            <p:nvPr/>
          </p:nvSpPr>
          <p:spPr bwMode="auto">
            <a:xfrm>
              <a:off x="101402506" y="115500344"/>
              <a:ext cx="180000" cy="180001"/>
            </a:xfrm>
            <a:prstGeom prst="ellipse">
              <a:avLst/>
            </a:prstGeom>
            <a:noFill/>
            <a:ln w="254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1989" name="Text Box 5"/>
            <p:cNvSpPr txBox="1">
              <a:spLocks noChangeArrowheads="1"/>
            </p:cNvSpPr>
            <p:nvPr/>
          </p:nvSpPr>
          <p:spPr bwMode="auto">
            <a:xfrm rot="-5400000">
              <a:off x="100914480" y="115185345"/>
              <a:ext cx="234002" cy="108000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0" name="Text Box 6"/>
            <p:cNvSpPr txBox="1">
              <a:spLocks noChangeArrowheads="1"/>
            </p:cNvSpPr>
            <p:nvPr/>
          </p:nvSpPr>
          <p:spPr bwMode="auto">
            <a:xfrm rot="-5400000">
              <a:off x="101058687" y="115221346"/>
              <a:ext cx="234000" cy="108000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1" name="Text Box 7"/>
            <p:cNvSpPr txBox="1">
              <a:spLocks noChangeArrowheads="1"/>
            </p:cNvSpPr>
            <p:nvPr/>
          </p:nvSpPr>
          <p:spPr bwMode="auto">
            <a:xfrm>
              <a:off x="101240506" y="115230346"/>
              <a:ext cx="774000" cy="107999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EOL   TAMPER   EOL     RELAY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1992" name="Group 8"/>
            <p:cNvGrpSpPr>
              <a:grpSpLocks/>
            </p:cNvGrpSpPr>
            <p:nvPr/>
          </p:nvGrpSpPr>
          <p:grpSpPr bwMode="auto">
            <a:xfrm rot="-10800000">
              <a:off x="100970507" y="114960342"/>
              <a:ext cx="1043995" cy="261001"/>
              <a:chOff x="32935843" y="22151457"/>
              <a:chExt cx="1043995" cy="261001"/>
            </a:xfrm>
          </p:grpSpPr>
          <p:grpSp>
            <p:nvGrpSpPr>
              <p:cNvPr id="41993" name="Group 9"/>
              <p:cNvGrpSpPr>
                <a:grpSpLocks/>
              </p:cNvGrpSpPr>
              <p:nvPr/>
            </p:nvGrpSpPr>
            <p:grpSpPr bwMode="auto">
              <a:xfrm>
                <a:off x="33327339" y="22151457"/>
                <a:ext cx="391496" cy="260995"/>
                <a:chOff x="33196843" y="22151462"/>
                <a:chExt cx="391496" cy="260995"/>
              </a:xfrm>
            </p:grpSpPr>
            <p:sp>
              <p:nvSpPr>
                <p:cNvPr id="41994" name="Rectangle 10"/>
                <p:cNvSpPr>
                  <a:spLocks noChangeArrowheads="1"/>
                </p:cNvSpPr>
                <p:nvPr/>
              </p:nvSpPr>
              <p:spPr bwMode="auto">
                <a:xfrm>
                  <a:off x="33196844" y="22151463"/>
                  <a:ext cx="391495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1995" name="Oval 11"/>
                <p:cNvSpPr>
                  <a:spLocks noChangeArrowheads="1"/>
                </p:cNvSpPr>
                <p:nvPr/>
              </p:nvSpPr>
              <p:spPr bwMode="auto">
                <a:xfrm>
                  <a:off x="33207283" y="22240202"/>
                  <a:ext cx="104398" cy="104394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1996" name="Oval 12"/>
                <p:cNvSpPr>
                  <a:spLocks noChangeArrowheads="1"/>
                </p:cNvSpPr>
                <p:nvPr/>
              </p:nvSpPr>
              <p:spPr bwMode="auto">
                <a:xfrm>
                  <a:off x="33337781" y="22240198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1997" name="Rectangle 13"/>
                <p:cNvSpPr>
                  <a:spLocks noChangeArrowheads="1"/>
                </p:cNvSpPr>
                <p:nvPr/>
              </p:nvSpPr>
              <p:spPr bwMode="auto">
                <a:xfrm>
                  <a:off x="33196843" y="22151462"/>
                  <a:ext cx="391496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1998" name="Rectangle 14"/>
                <p:cNvSpPr>
                  <a:spLocks noChangeArrowheads="1"/>
                </p:cNvSpPr>
                <p:nvPr/>
              </p:nvSpPr>
              <p:spPr bwMode="auto">
                <a:xfrm>
                  <a:off x="33196843" y="22375918"/>
                  <a:ext cx="391494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1999" name="Rectangle 15"/>
                <p:cNvSpPr>
                  <a:spLocks noChangeArrowheads="1"/>
                </p:cNvSpPr>
                <p:nvPr/>
              </p:nvSpPr>
              <p:spPr bwMode="auto">
                <a:xfrm>
                  <a:off x="33238602" y="22156682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00" name="Rectangle 16"/>
                <p:cNvSpPr>
                  <a:spLocks noChangeArrowheads="1"/>
                </p:cNvSpPr>
                <p:nvPr/>
              </p:nvSpPr>
              <p:spPr bwMode="auto">
                <a:xfrm>
                  <a:off x="33369100" y="22156682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01" name="Rectangle 17"/>
                <p:cNvSpPr>
                  <a:spLocks noChangeArrowheads="1"/>
                </p:cNvSpPr>
                <p:nvPr/>
              </p:nvSpPr>
              <p:spPr bwMode="auto">
                <a:xfrm>
                  <a:off x="33316900" y="22375918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02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33207283" y="22375915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03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33577899" y="22375915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04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3217723" y="22262383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05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33337780" y="22281958"/>
                  <a:ext cx="104399" cy="2087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06" name="Oval 22"/>
                <p:cNvSpPr>
                  <a:spLocks noChangeArrowheads="1"/>
                </p:cNvSpPr>
                <p:nvPr/>
              </p:nvSpPr>
              <p:spPr bwMode="auto">
                <a:xfrm>
                  <a:off x="33470891" y="22240202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07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33511344" y="22242809"/>
                  <a:ext cx="24793" cy="10048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08" name="Rectangle 24"/>
                <p:cNvSpPr>
                  <a:spLocks noChangeArrowheads="1"/>
                </p:cNvSpPr>
                <p:nvPr/>
              </p:nvSpPr>
              <p:spPr bwMode="auto">
                <a:xfrm>
                  <a:off x="33447400" y="22375915"/>
                  <a:ext cx="20880" cy="365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09" name="Rectangle 25"/>
                <p:cNvSpPr>
                  <a:spLocks noChangeArrowheads="1"/>
                </p:cNvSpPr>
                <p:nvPr/>
              </p:nvSpPr>
              <p:spPr bwMode="auto">
                <a:xfrm>
                  <a:off x="33504819" y="22156681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42010" name="Group 26"/>
              <p:cNvGrpSpPr>
                <a:grpSpLocks/>
              </p:cNvGrpSpPr>
              <p:nvPr/>
            </p:nvGrpSpPr>
            <p:grpSpPr bwMode="auto">
              <a:xfrm>
                <a:off x="32935843" y="22151457"/>
                <a:ext cx="391494" cy="260995"/>
                <a:chOff x="33588343" y="22151461"/>
                <a:chExt cx="391494" cy="260995"/>
              </a:xfrm>
            </p:grpSpPr>
            <p:sp>
              <p:nvSpPr>
                <p:cNvPr id="42011" name="Rectangle 27"/>
                <p:cNvSpPr>
                  <a:spLocks noChangeArrowheads="1"/>
                </p:cNvSpPr>
                <p:nvPr/>
              </p:nvSpPr>
              <p:spPr bwMode="auto">
                <a:xfrm>
                  <a:off x="33588343" y="22151461"/>
                  <a:ext cx="391494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12" name="Oval 28"/>
                <p:cNvSpPr>
                  <a:spLocks noChangeArrowheads="1"/>
                </p:cNvSpPr>
                <p:nvPr/>
              </p:nvSpPr>
              <p:spPr bwMode="auto">
                <a:xfrm>
                  <a:off x="33598782" y="22240201"/>
                  <a:ext cx="104397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13" name="Oval 29"/>
                <p:cNvSpPr>
                  <a:spLocks noChangeArrowheads="1"/>
                </p:cNvSpPr>
                <p:nvPr/>
              </p:nvSpPr>
              <p:spPr bwMode="auto">
                <a:xfrm>
                  <a:off x="33729279" y="22240198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14" name="Rectangle 30"/>
                <p:cNvSpPr>
                  <a:spLocks noChangeArrowheads="1"/>
                </p:cNvSpPr>
                <p:nvPr/>
              </p:nvSpPr>
              <p:spPr bwMode="auto">
                <a:xfrm>
                  <a:off x="33588343" y="22151463"/>
                  <a:ext cx="391494" cy="5219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15" name="Rectangle 31"/>
                <p:cNvSpPr>
                  <a:spLocks noChangeArrowheads="1"/>
                </p:cNvSpPr>
                <p:nvPr/>
              </p:nvSpPr>
              <p:spPr bwMode="auto">
                <a:xfrm>
                  <a:off x="33588343" y="22375917"/>
                  <a:ext cx="391492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16" name="Rectangle 32"/>
                <p:cNvSpPr>
                  <a:spLocks noChangeArrowheads="1"/>
                </p:cNvSpPr>
                <p:nvPr/>
              </p:nvSpPr>
              <p:spPr bwMode="auto">
                <a:xfrm>
                  <a:off x="33630102" y="22156681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17" name="Rectangle 33"/>
                <p:cNvSpPr>
                  <a:spLocks noChangeArrowheads="1"/>
                </p:cNvSpPr>
                <p:nvPr/>
              </p:nvSpPr>
              <p:spPr bwMode="auto">
                <a:xfrm>
                  <a:off x="33760599" y="22156681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18" name="Rectangle 34"/>
                <p:cNvSpPr>
                  <a:spLocks noChangeArrowheads="1"/>
                </p:cNvSpPr>
                <p:nvPr/>
              </p:nvSpPr>
              <p:spPr bwMode="auto">
                <a:xfrm>
                  <a:off x="33708399" y="22375917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19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33598782" y="22375915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20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33969397" y="22375915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21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33609221" y="22262384"/>
                  <a:ext cx="84823" cy="6133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22" name="Line 38"/>
                <p:cNvSpPr>
                  <a:spLocks noChangeShapeType="1"/>
                </p:cNvSpPr>
                <p:nvPr/>
              </p:nvSpPr>
              <p:spPr bwMode="auto">
                <a:xfrm flipH="1" flipV="1">
                  <a:off x="33729279" y="22281958"/>
                  <a:ext cx="104398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23" name="Oval 39"/>
                <p:cNvSpPr>
                  <a:spLocks noChangeArrowheads="1"/>
                </p:cNvSpPr>
                <p:nvPr/>
              </p:nvSpPr>
              <p:spPr bwMode="auto">
                <a:xfrm>
                  <a:off x="33862389" y="22240201"/>
                  <a:ext cx="104396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24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33902842" y="22242808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25" name="Rectangle 41"/>
                <p:cNvSpPr>
                  <a:spLocks noChangeArrowheads="1"/>
                </p:cNvSpPr>
                <p:nvPr/>
              </p:nvSpPr>
              <p:spPr bwMode="auto">
                <a:xfrm>
                  <a:off x="33838899" y="22375915"/>
                  <a:ext cx="20879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26" name="Rectangle 42"/>
                <p:cNvSpPr>
                  <a:spLocks noChangeArrowheads="1"/>
                </p:cNvSpPr>
                <p:nvPr/>
              </p:nvSpPr>
              <p:spPr bwMode="auto">
                <a:xfrm>
                  <a:off x="33896317" y="22156681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42027" name="Group 43"/>
              <p:cNvGrpSpPr>
                <a:grpSpLocks/>
              </p:cNvGrpSpPr>
              <p:nvPr/>
            </p:nvGrpSpPr>
            <p:grpSpPr bwMode="auto">
              <a:xfrm>
                <a:off x="33718840" y="22151459"/>
                <a:ext cx="260998" cy="260999"/>
                <a:chOff x="32935842" y="22151458"/>
                <a:chExt cx="260998" cy="260999"/>
              </a:xfrm>
            </p:grpSpPr>
            <p:sp>
              <p:nvSpPr>
                <p:cNvPr id="42028" name="Rectangle 44"/>
                <p:cNvSpPr>
                  <a:spLocks noChangeArrowheads="1"/>
                </p:cNvSpPr>
                <p:nvPr/>
              </p:nvSpPr>
              <p:spPr bwMode="auto">
                <a:xfrm>
                  <a:off x="32935842" y="22151459"/>
                  <a:ext cx="260998" cy="260996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29" name="Oval 45"/>
                <p:cNvSpPr>
                  <a:spLocks noChangeArrowheads="1"/>
                </p:cNvSpPr>
                <p:nvPr/>
              </p:nvSpPr>
              <p:spPr bwMode="auto">
                <a:xfrm>
                  <a:off x="32946281" y="22240198"/>
                  <a:ext cx="104399" cy="104396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30" name="Oval 46"/>
                <p:cNvSpPr>
                  <a:spLocks noChangeArrowheads="1"/>
                </p:cNvSpPr>
                <p:nvPr/>
              </p:nvSpPr>
              <p:spPr bwMode="auto">
                <a:xfrm>
                  <a:off x="33076780" y="22240198"/>
                  <a:ext cx="104399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31" name="Rectangle 47"/>
                <p:cNvSpPr>
                  <a:spLocks noChangeArrowheads="1"/>
                </p:cNvSpPr>
                <p:nvPr/>
              </p:nvSpPr>
              <p:spPr bwMode="auto">
                <a:xfrm>
                  <a:off x="32935842" y="22151458"/>
                  <a:ext cx="260998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32" name="Rectangle 48"/>
                <p:cNvSpPr>
                  <a:spLocks noChangeArrowheads="1"/>
                </p:cNvSpPr>
                <p:nvPr/>
              </p:nvSpPr>
              <p:spPr bwMode="auto">
                <a:xfrm>
                  <a:off x="32935842" y="22375917"/>
                  <a:ext cx="260998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33" name="Rectangle 49"/>
                <p:cNvSpPr>
                  <a:spLocks noChangeArrowheads="1"/>
                </p:cNvSpPr>
                <p:nvPr/>
              </p:nvSpPr>
              <p:spPr bwMode="auto">
                <a:xfrm>
                  <a:off x="32977602" y="22156678"/>
                  <a:ext cx="36539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34" name="Rectangle 50"/>
                <p:cNvSpPr>
                  <a:spLocks noChangeArrowheads="1"/>
                </p:cNvSpPr>
                <p:nvPr/>
              </p:nvSpPr>
              <p:spPr bwMode="auto">
                <a:xfrm>
                  <a:off x="33108100" y="22156679"/>
                  <a:ext cx="36540" cy="156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35" name="Rectangle 51"/>
                <p:cNvSpPr>
                  <a:spLocks noChangeArrowheads="1"/>
                </p:cNvSpPr>
                <p:nvPr/>
              </p:nvSpPr>
              <p:spPr bwMode="auto">
                <a:xfrm>
                  <a:off x="33055900" y="22375917"/>
                  <a:ext cx="20880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36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32946281" y="22375914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37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33186400" y="22375914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38" name="Line 54"/>
                <p:cNvSpPr>
                  <a:spLocks noChangeShapeType="1"/>
                </p:cNvSpPr>
                <p:nvPr/>
              </p:nvSpPr>
              <p:spPr bwMode="auto">
                <a:xfrm flipV="1">
                  <a:off x="32956721" y="22266294"/>
                  <a:ext cx="83519" cy="5742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39" name="Line 55"/>
                <p:cNvSpPr>
                  <a:spLocks noChangeShapeType="1"/>
                </p:cNvSpPr>
                <p:nvPr/>
              </p:nvSpPr>
              <p:spPr bwMode="auto">
                <a:xfrm flipH="1" flipV="1">
                  <a:off x="33076780" y="22281957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</p:grpSp>
      <p:grpSp>
        <p:nvGrpSpPr>
          <p:cNvPr id="42040" name="Group 56"/>
          <p:cNvGrpSpPr>
            <a:grpSpLocks/>
          </p:cNvGrpSpPr>
          <p:nvPr/>
        </p:nvGrpSpPr>
        <p:grpSpPr bwMode="auto">
          <a:xfrm>
            <a:off x="2555430" y="8559603"/>
            <a:ext cx="3960812" cy="3644900"/>
            <a:chOff x="100883775" y="114708669"/>
            <a:chExt cx="1134000" cy="1044000"/>
          </a:xfrm>
        </p:grpSpPr>
        <p:sp>
          <p:nvSpPr>
            <p:cNvPr id="42041" name="Rectangle 57"/>
            <p:cNvSpPr>
              <a:spLocks noChangeArrowheads="1"/>
            </p:cNvSpPr>
            <p:nvPr/>
          </p:nvSpPr>
          <p:spPr bwMode="auto">
            <a:xfrm>
              <a:off x="100883775" y="114708669"/>
              <a:ext cx="1134000" cy="1044000"/>
            </a:xfrm>
            <a:prstGeom prst="rect">
              <a:avLst/>
            </a:prstGeom>
            <a:noFill/>
            <a:ln w="254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042" name="Oval 58"/>
            <p:cNvSpPr>
              <a:spLocks noChangeArrowheads="1"/>
            </p:cNvSpPr>
            <p:nvPr/>
          </p:nvSpPr>
          <p:spPr bwMode="auto">
            <a:xfrm>
              <a:off x="101369775" y="115302668"/>
              <a:ext cx="180000" cy="180000"/>
            </a:xfrm>
            <a:prstGeom prst="ellipse">
              <a:avLst/>
            </a:prstGeom>
            <a:noFill/>
            <a:ln w="254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043" name="Text Box 59"/>
            <p:cNvSpPr txBox="1">
              <a:spLocks noChangeArrowheads="1"/>
            </p:cNvSpPr>
            <p:nvPr/>
          </p:nvSpPr>
          <p:spPr bwMode="auto">
            <a:xfrm rot="-5400000">
              <a:off x="100881749" y="114987669"/>
              <a:ext cx="234001" cy="108000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044" name="Text Box 60"/>
            <p:cNvSpPr txBox="1">
              <a:spLocks noChangeArrowheads="1"/>
            </p:cNvSpPr>
            <p:nvPr/>
          </p:nvSpPr>
          <p:spPr bwMode="auto">
            <a:xfrm rot="-5400000">
              <a:off x="101025956" y="115023669"/>
              <a:ext cx="234000" cy="108000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045" name="Text Box 61"/>
            <p:cNvSpPr txBox="1">
              <a:spLocks noChangeArrowheads="1"/>
            </p:cNvSpPr>
            <p:nvPr/>
          </p:nvSpPr>
          <p:spPr bwMode="auto">
            <a:xfrm>
              <a:off x="101207775" y="115032669"/>
              <a:ext cx="774000" cy="107999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EOL   TAMPER   EOL     RELAY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2046" name="Group 62"/>
            <p:cNvGrpSpPr>
              <a:grpSpLocks/>
            </p:cNvGrpSpPr>
            <p:nvPr/>
          </p:nvGrpSpPr>
          <p:grpSpPr bwMode="auto">
            <a:xfrm rot="-10800000">
              <a:off x="100937775" y="114762666"/>
              <a:ext cx="1043995" cy="261001"/>
              <a:chOff x="32968575" y="22349133"/>
              <a:chExt cx="1043995" cy="261001"/>
            </a:xfrm>
          </p:grpSpPr>
          <p:grpSp>
            <p:nvGrpSpPr>
              <p:cNvPr id="42047" name="Group 63"/>
              <p:cNvGrpSpPr>
                <a:grpSpLocks/>
              </p:cNvGrpSpPr>
              <p:nvPr/>
            </p:nvGrpSpPr>
            <p:grpSpPr bwMode="auto">
              <a:xfrm>
                <a:off x="33360071" y="22349133"/>
                <a:ext cx="391496" cy="260995"/>
                <a:chOff x="33229575" y="22349138"/>
                <a:chExt cx="391496" cy="260995"/>
              </a:xfrm>
            </p:grpSpPr>
            <p:sp>
              <p:nvSpPr>
                <p:cNvPr id="42048" name="Rectangle 64"/>
                <p:cNvSpPr>
                  <a:spLocks noChangeArrowheads="1"/>
                </p:cNvSpPr>
                <p:nvPr/>
              </p:nvSpPr>
              <p:spPr bwMode="auto">
                <a:xfrm>
                  <a:off x="33229576" y="22349139"/>
                  <a:ext cx="391495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49" name="Oval 65"/>
                <p:cNvSpPr>
                  <a:spLocks noChangeArrowheads="1"/>
                </p:cNvSpPr>
                <p:nvPr/>
              </p:nvSpPr>
              <p:spPr bwMode="auto">
                <a:xfrm>
                  <a:off x="33240015" y="22437878"/>
                  <a:ext cx="104398" cy="104394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50" name="Oval 66"/>
                <p:cNvSpPr>
                  <a:spLocks noChangeArrowheads="1"/>
                </p:cNvSpPr>
                <p:nvPr/>
              </p:nvSpPr>
              <p:spPr bwMode="auto">
                <a:xfrm>
                  <a:off x="33370513" y="22437874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51" name="Rectangle 67"/>
                <p:cNvSpPr>
                  <a:spLocks noChangeArrowheads="1"/>
                </p:cNvSpPr>
                <p:nvPr/>
              </p:nvSpPr>
              <p:spPr bwMode="auto">
                <a:xfrm>
                  <a:off x="33229575" y="22349138"/>
                  <a:ext cx="391496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52" name="Rectangle 68"/>
                <p:cNvSpPr>
                  <a:spLocks noChangeArrowheads="1"/>
                </p:cNvSpPr>
                <p:nvPr/>
              </p:nvSpPr>
              <p:spPr bwMode="auto">
                <a:xfrm>
                  <a:off x="33229575" y="22573594"/>
                  <a:ext cx="391494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53" name="Rectangle 69"/>
                <p:cNvSpPr>
                  <a:spLocks noChangeArrowheads="1"/>
                </p:cNvSpPr>
                <p:nvPr/>
              </p:nvSpPr>
              <p:spPr bwMode="auto">
                <a:xfrm>
                  <a:off x="33271334" y="22354358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54" name="Rectangle 70"/>
                <p:cNvSpPr>
                  <a:spLocks noChangeArrowheads="1"/>
                </p:cNvSpPr>
                <p:nvPr/>
              </p:nvSpPr>
              <p:spPr bwMode="auto">
                <a:xfrm>
                  <a:off x="33401832" y="22354358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55" name="Rectangle 71"/>
                <p:cNvSpPr>
                  <a:spLocks noChangeArrowheads="1"/>
                </p:cNvSpPr>
                <p:nvPr/>
              </p:nvSpPr>
              <p:spPr bwMode="auto">
                <a:xfrm>
                  <a:off x="33349632" y="22573594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56" name="Line 72"/>
                <p:cNvSpPr>
                  <a:spLocks noChangeShapeType="1"/>
                </p:cNvSpPr>
                <p:nvPr/>
              </p:nvSpPr>
              <p:spPr bwMode="auto">
                <a:xfrm flipV="1">
                  <a:off x="33240015" y="22573591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57" name="Line 73"/>
                <p:cNvSpPr>
                  <a:spLocks noChangeShapeType="1"/>
                </p:cNvSpPr>
                <p:nvPr/>
              </p:nvSpPr>
              <p:spPr bwMode="auto">
                <a:xfrm flipV="1">
                  <a:off x="33610631" y="22573591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58" name="Line 74"/>
                <p:cNvSpPr>
                  <a:spLocks noChangeShapeType="1"/>
                </p:cNvSpPr>
                <p:nvPr/>
              </p:nvSpPr>
              <p:spPr bwMode="auto">
                <a:xfrm flipV="1">
                  <a:off x="33250455" y="22460059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59" name="Line 75"/>
                <p:cNvSpPr>
                  <a:spLocks noChangeShapeType="1"/>
                </p:cNvSpPr>
                <p:nvPr/>
              </p:nvSpPr>
              <p:spPr bwMode="auto">
                <a:xfrm flipH="1" flipV="1">
                  <a:off x="33370512" y="22479634"/>
                  <a:ext cx="104399" cy="2087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60" name="Oval 76"/>
                <p:cNvSpPr>
                  <a:spLocks noChangeArrowheads="1"/>
                </p:cNvSpPr>
                <p:nvPr/>
              </p:nvSpPr>
              <p:spPr bwMode="auto">
                <a:xfrm>
                  <a:off x="33503623" y="22437878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61" name="Line 77"/>
                <p:cNvSpPr>
                  <a:spLocks noChangeShapeType="1"/>
                </p:cNvSpPr>
                <p:nvPr/>
              </p:nvSpPr>
              <p:spPr bwMode="auto">
                <a:xfrm flipV="1">
                  <a:off x="33544076" y="22440485"/>
                  <a:ext cx="24793" cy="10048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62" name="Rectangle 78"/>
                <p:cNvSpPr>
                  <a:spLocks noChangeArrowheads="1"/>
                </p:cNvSpPr>
                <p:nvPr/>
              </p:nvSpPr>
              <p:spPr bwMode="auto">
                <a:xfrm>
                  <a:off x="33480132" y="22573591"/>
                  <a:ext cx="20880" cy="365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63" name="Rectangle 79"/>
                <p:cNvSpPr>
                  <a:spLocks noChangeArrowheads="1"/>
                </p:cNvSpPr>
                <p:nvPr/>
              </p:nvSpPr>
              <p:spPr bwMode="auto">
                <a:xfrm>
                  <a:off x="33537551" y="22354357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42064" name="Group 80"/>
              <p:cNvGrpSpPr>
                <a:grpSpLocks/>
              </p:cNvGrpSpPr>
              <p:nvPr/>
            </p:nvGrpSpPr>
            <p:grpSpPr bwMode="auto">
              <a:xfrm>
                <a:off x="32968575" y="22349133"/>
                <a:ext cx="391494" cy="260995"/>
                <a:chOff x="33621075" y="22349137"/>
                <a:chExt cx="391494" cy="260995"/>
              </a:xfrm>
            </p:grpSpPr>
            <p:sp>
              <p:nvSpPr>
                <p:cNvPr id="42065" name="Rectangle 81"/>
                <p:cNvSpPr>
                  <a:spLocks noChangeArrowheads="1"/>
                </p:cNvSpPr>
                <p:nvPr/>
              </p:nvSpPr>
              <p:spPr bwMode="auto">
                <a:xfrm>
                  <a:off x="33621075" y="22349137"/>
                  <a:ext cx="391494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66" name="Oval 82"/>
                <p:cNvSpPr>
                  <a:spLocks noChangeArrowheads="1"/>
                </p:cNvSpPr>
                <p:nvPr/>
              </p:nvSpPr>
              <p:spPr bwMode="auto">
                <a:xfrm>
                  <a:off x="33631514" y="22437877"/>
                  <a:ext cx="104397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67" name="Oval 83"/>
                <p:cNvSpPr>
                  <a:spLocks noChangeArrowheads="1"/>
                </p:cNvSpPr>
                <p:nvPr/>
              </p:nvSpPr>
              <p:spPr bwMode="auto">
                <a:xfrm>
                  <a:off x="33762011" y="22437874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68" name="Rectangle 84"/>
                <p:cNvSpPr>
                  <a:spLocks noChangeArrowheads="1"/>
                </p:cNvSpPr>
                <p:nvPr/>
              </p:nvSpPr>
              <p:spPr bwMode="auto">
                <a:xfrm>
                  <a:off x="33621075" y="22349139"/>
                  <a:ext cx="391494" cy="5219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69" name="Rectangle 85"/>
                <p:cNvSpPr>
                  <a:spLocks noChangeArrowheads="1"/>
                </p:cNvSpPr>
                <p:nvPr/>
              </p:nvSpPr>
              <p:spPr bwMode="auto">
                <a:xfrm>
                  <a:off x="33621075" y="22573593"/>
                  <a:ext cx="391492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70" name="Rectangle 86"/>
                <p:cNvSpPr>
                  <a:spLocks noChangeArrowheads="1"/>
                </p:cNvSpPr>
                <p:nvPr/>
              </p:nvSpPr>
              <p:spPr bwMode="auto">
                <a:xfrm>
                  <a:off x="33662834" y="22354357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71" name="Rectangle 87"/>
                <p:cNvSpPr>
                  <a:spLocks noChangeArrowheads="1"/>
                </p:cNvSpPr>
                <p:nvPr/>
              </p:nvSpPr>
              <p:spPr bwMode="auto">
                <a:xfrm>
                  <a:off x="33793331" y="22354357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72" name="Rectangle 88"/>
                <p:cNvSpPr>
                  <a:spLocks noChangeArrowheads="1"/>
                </p:cNvSpPr>
                <p:nvPr/>
              </p:nvSpPr>
              <p:spPr bwMode="auto">
                <a:xfrm>
                  <a:off x="33741131" y="22573593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73" name="Line 89"/>
                <p:cNvSpPr>
                  <a:spLocks noChangeShapeType="1"/>
                </p:cNvSpPr>
                <p:nvPr/>
              </p:nvSpPr>
              <p:spPr bwMode="auto">
                <a:xfrm flipV="1">
                  <a:off x="33631514" y="22573591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74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34002129" y="22573591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75" name="Line 91"/>
                <p:cNvSpPr>
                  <a:spLocks noChangeShapeType="1"/>
                </p:cNvSpPr>
                <p:nvPr/>
              </p:nvSpPr>
              <p:spPr bwMode="auto">
                <a:xfrm flipV="1">
                  <a:off x="33641953" y="22460060"/>
                  <a:ext cx="84823" cy="6133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76" name="Line 92"/>
                <p:cNvSpPr>
                  <a:spLocks noChangeShapeType="1"/>
                </p:cNvSpPr>
                <p:nvPr/>
              </p:nvSpPr>
              <p:spPr bwMode="auto">
                <a:xfrm flipH="1" flipV="1">
                  <a:off x="33762011" y="22479634"/>
                  <a:ext cx="104398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77" name="Oval 93"/>
                <p:cNvSpPr>
                  <a:spLocks noChangeArrowheads="1"/>
                </p:cNvSpPr>
                <p:nvPr/>
              </p:nvSpPr>
              <p:spPr bwMode="auto">
                <a:xfrm>
                  <a:off x="33895121" y="22437877"/>
                  <a:ext cx="104396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78" name="Line 94"/>
                <p:cNvSpPr>
                  <a:spLocks noChangeShapeType="1"/>
                </p:cNvSpPr>
                <p:nvPr/>
              </p:nvSpPr>
              <p:spPr bwMode="auto">
                <a:xfrm flipV="1">
                  <a:off x="33935574" y="22440484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79" name="Rectangle 95"/>
                <p:cNvSpPr>
                  <a:spLocks noChangeArrowheads="1"/>
                </p:cNvSpPr>
                <p:nvPr/>
              </p:nvSpPr>
              <p:spPr bwMode="auto">
                <a:xfrm>
                  <a:off x="33871631" y="22573591"/>
                  <a:ext cx="20879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80" name="Rectangle 96"/>
                <p:cNvSpPr>
                  <a:spLocks noChangeArrowheads="1"/>
                </p:cNvSpPr>
                <p:nvPr/>
              </p:nvSpPr>
              <p:spPr bwMode="auto">
                <a:xfrm>
                  <a:off x="33929049" y="22354357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42081" name="Group 97"/>
              <p:cNvGrpSpPr>
                <a:grpSpLocks/>
              </p:cNvGrpSpPr>
              <p:nvPr/>
            </p:nvGrpSpPr>
            <p:grpSpPr bwMode="auto">
              <a:xfrm>
                <a:off x="33751572" y="22349135"/>
                <a:ext cx="260998" cy="260999"/>
                <a:chOff x="32968574" y="22349134"/>
                <a:chExt cx="260998" cy="260999"/>
              </a:xfrm>
            </p:grpSpPr>
            <p:sp>
              <p:nvSpPr>
                <p:cNvPr id="42082" name="Rectangle 98"/>
                <p:cNvSpPr>
                  <a:spLocks noChangeArrowheads="1"/>
                </p:cNvSpPr>
                <p:nvPr/>
              </p:nvSpPr>
              <p:spPr bwMode="auto">
                <a:xfrm>
                  <a:off x="32968574" y="22349135"/>
                  <a:ext cx="260998" cy="260996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83" name="Oval 99"/>
                <p:cNvSpPr>
                  <a:spLocks noChangeArrowheads="1"/>
                </p:cNvSpPr>
                <p:nvPr/>
              </p:nvSpPr>
              <p:spPr bwMode="auto">
                <a:xfrm>
                  <a:off x="32979013" y="22437874"/>
                  <a:ext cx="104399" cy="104396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84" name="Oval 100"/>
                <p:cNvSpPr>
                  <a:spLocks noChangeArrowheads="1"/>
                </p:cNvSpPr>
                <p:nvPr/>
              </p:nvSpPr>
              <p:spPr bwMode="auto">
                <a:xfrm>
                  <a:off x="33109512" y="22437874"/>
                  <a:ext cx="104399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85" name="Rectangle 101"/>
                <p:cNvSpPr>
                  <a:spLocks noChangeArrowheads="1"/>
                </p:cNvSpPr>
                <p:nvPr/>
              </p:nvSpPr>
              <p:spPr bwMode="auto">
                <a:xfrm>
                  <a:off x="32968574" y="22349134"/>
                  <a:ext cx="260998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86" name="Rectangle 102"/>
                <p:cNvSpPr>
                  <a:spLocks noChangeArrowheads="1"/>
                </p:cNvSpPr>
                <p:nvPr/>
              </p:nvSpPr>
              <p:spPr bwMode="auto">
                <a:xfrm>
                  <a:off x="32968574" y="22573593"/>
                  <a:ext cx="260998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87" name="Rectangle 103"/>
                <p:cNvSpPr>
                  <a:spLocks noChangeArrowheads="1"/>
                </p:cNvSpPr>
                <p:nvPr/>
              </p:nvSpPr>
              <p:spPr bwMode="auto">
                <a:xfrm>
                  <a:off x="33010334" y="22354354"/>
                  <a:ext cx="36539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88" name="Rectangle 104"/>
                <p:cNvSpPr>
                  <a:spLocks noChangeArrowheads="1"/>
                </p:cNvSpPr>
                <p:nvPr/>
              </p:nvSpPr>
              <p:spPr bwMode="auto">
                <a:xfrm>
                  <a:off x="33140832" y="22354355"/>
                  <a:ext cx="36540" cy="156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89" name="Rectangle 105"/>
                <p:cNvSpPr>
                  <a:spLocks noChangeArrowheads="1"/>
                </p:cNvSpPr>
                <p:nvPr/>
              </p:nvSpPr>
              <p:spPr bwMode="auto">
                <a:xfrm>
                  <a:off x="33088632" y="22573593"/>
                  <a:ext cx="20880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90" name="Line 106"/>
                <p:cNvSpPr>
                  <a:spLocks noChangeShapeType="1"/>
                </p:cNvSpPr>
                <p:nvPr/>
              </p:nvSpPr>
              <p:spPr bwMode="auto">
                <a:xfrm flipV="1">
                  <a:off x="32979013" y="22573590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91" name="Line 107"/>
                <p:cNvSpPr>
                  <a:spLocks noChangeShapeType="1"/>
                </p:cNvSpPr>
                <p:nvPr/>
              </p:nvSpPr>
              <p:spPr bwMode="auto">
                <a:xfrm flipV="1">
                  <a:off x="33219132" y="22573590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92" name="Line 108"/>
                <p:cNvSpPr>
                  <a:spLocks noChangeShapeType="1"/>
                </p:cNvSpPr>
                <p:nvPr/>
              </p:nvSpPr>
              <p:spPr bwMode="auto">
                <a:xfrm flipV="1">
                  <a:off x="32989453" y="22463970"/>
                  <a:ext cx="83519" cy="5742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093" name="Line 109"/>
                <p:cNvSpPr>
                  <a:spLocks noChangeShapeType="1"/>
                </p:cNvSpPr>
                <p:nvPr/>
              </p:nvSpPr>
              <p:spPr bwMode="auto">
                <a:xfrm flipH="1" flipV="1">
                  <a:off x="33109512" y="22479633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</p:grpSp>
      <p:sp>
        <p:nvSpPr>
          <p:cNvPr id="42094" name="Text Box 110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2095" name="Group 111"/>
          <p:cNvGrpSpPr>
            <a:grpSpLocks/>
          </p:cNvGrpSpPr>
          <p:nvPr/>
        </p:nvGrpSpPr>
        <p:grpSpPr bwMode="auto">
          <a:xfrm>
            <a:off x="2125217" y="685603"/>
            <a:ext cx="6804025" cy="3100387"/>
            <a:chOff x="100171950" y="110344422"/>
            <a:chExt cx="5472000" cy="2494542"/>
          </a:xfrm>
        </p:grpSpPr>
        <p:pic>
          <p:nvPicPr>
            <p:cNvPr id="42096" name="Picture 112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8855693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42097" name="Rectangle 113"/>
            <p:cNvSpPr>
              <a:spLocks noChangeArrowheads="1"/>
            </p:cNvSpPr>
            <p:nvPr/>
          </p:nvSpPr>
          <p:spPr bwMode="auto">
            <a:xfrm>
              <a:off x="101710977" y="111867597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098" name="Rectangle 114"/>
            <p:cNvSpPr>
              <a:spLocks noChangeArrowheads="1"/>
            </p:cNvSpPr>
            <p:nvPr/>
          </p:nvSpPr>
          <p:spPr bwMode="auto">
            <a:xfrm>
              <a:off x="100530535" y="111876856"/>
              <a:ext cx="1119716" cy="279927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42099" name="Group 115"/>
            <p:cNvGrpSpPr>
              <a:grpSpLocks/>
            </p:cNvGrpSpPr>
            <p:nvPr/>
          </p:nvGrpSpPr>
          <p:grpSpPr bwMode="auto">
            <a:xfrm>
              <a:off x="103521253" y="110603017"/>
              <a:ext cx="1818815" cy="1212537"/>
              <a:chOff x="32805388" y="26478932"/>
              <a:chExt cx="503994" cy="335994"/>
            </a:xfrm>
          </p:grpSpPr>
          <p:sp>
            <p:nvSpPr>
              <p:cNvPr id="42100" name="Rectangle 116"/>
              <p:cNvSpPr>
                <a:spLocks noChangeArrowheads="1"/>
              </p:cNvSpPr>
              <p:nvPr/>
            </p:nvSpPr>
            <p:spPr bwMode="auto">
              <a:xfrm>
                <a:off x="32805390" y="26478932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01" name="Oval 117"/>
              <p:cNvSpPr>
                <a:spLocks noChangeArrowheads="1"/>
              </p:cNvSpPr>
              <p:nvPr/>
            </p:nvSpPr>
            <p:spPr bwMode="auto">
              <a:xfrm>
                <a:off x="32818827" y="26593171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02" name="Oval 118"/>
              <p:cNvSpPr>
                <a:spLocks noChangeArrowheads="1"/>
              </p:cNvSpPr>
              <p:nvPr/>
            </p:nvSpPr>
            <p:spPr bwMode="auto">
              <a:xfrm>
                <a:off x="32986823" y="26593168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03" name="Rectangle 119"/>
              <p:cNvSpPr>
                <a:spLocks noChangeArrowheads="1"/>
              </p:cNvSpPr>
              <p:nvPr/>
            </p:nvSpPr>
            <p:spPr bwMode="auto">
              <a:xfrm>
                <a:off x="32805388" y="26478932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04" name="Rectangle 120"/>
              <p:cNvSpPr>
                <a:spLocks noChangeArrowheads="1"/>
              </p:cNvSpPr>
              <p:nvPr/>
            </p:nvSpPr>
            <p:spPr bwMode="auto">
              <a:xfrm>
                <a:off x="32805388" y="26767888"/>
                <a:ext cx="50399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05" name="Rectangle 121"/>
              <p:cNvSpPr>
                <a:spLocks noChangeArrowheads="1"/>
              </p:cNvSpPr>
              <p:nvPr/>
            </p:nvSpPr>
            <p:spPr bwMode="auto">
              <a:xfrm>
                <a:off x="32859147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06" name="Rectangle 122"/>
              <p:cNvSpPr>
                <a:spLocks noChangeArrowheads="1"/>
              </p:cNvSpPr>
              <p:nvPr/>
            </p:nvSpPr>
            <p:spPr bwMode="auto">
              <a:xfrm>
                <a:off x="33027143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07" name="Rectangle 123"/>
              <p:cNvSpPr>
                <a:spLocks noChangeArrowheads="1"/>
              </p:cNvSpPr>
              <p:nvPr/>
            </p:nvSpPr>
            <p:spPr bwMode="auto">
              <a:xfrm>
                <a:off x="32959944" y="26767888"/>
                <a:ext cx="2688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08" name="Line 124"/>
              <p:cNvSpPr>
                <a:spLocks noChangeShapeType="1"/>
              </p:cNvSpPr>
              <p:nvPr/>
            </p:nvSpPr>
            <p:spPr bwMode="auto">
              <a:xfrm flipH="1">
                <a:off x="32818827" y="26767884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09" name="Line 125"/>
              <p:cNvSpPr>
                <a:spLocks noChangeShapeType="1"/>
              </p:cNvSpPr>
              <p:nvPr/>
            </p:nvSpPr>
            <p:spPr bwMode="auto">
              <a:xfrm flipH="1">
                <a:off x="33295941" y="26767884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10" name="Line 126"/>
              <p:cNvSpPr>
                <a:spLocks noChangeShapeType="1"/>
              </p:cNvSpPr>
              <p:nvPr/>
            </p:nvSpPr>
            <p:spPr bwMode="auto">
              <a:xfrm flipH="1">
                <a:off x="32832265" y="26621728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11" name="Line 127"/>
              <p:cNvSpPr>
                <a:spLocks noChangeShapeType="1"/>
              </p:cNvSpPr>
              <p:nvPr/>
            </p:nvSpPr>
            <p:spPr bwMode="auto">
              <a:xfrm>
                <a:off x="32986823" y="26646930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12" name="Oval 128"/>
              <p:cNvSpPr>
                <a:spLocks noChangeArrowheads="1"/>
              </p:cNvSpPr>
              <p:nvPr/>
            </p:nvSpPr>
            <p:spPr bwMode="auto">
              <a:xfrm>
                <a:off x="33158183" y="26593171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13" name="Line 129"/>
              <p:cNvSpPr>
                <a:spLocks noChangeShapeType="1"/>
              </p:cNvSpPr>
              <p:nvPr/>
            </p:nvSpPr>
            <p:spPr bwMode="auto">
              <a:xfrm flipH="1">
                <a:off x="33210260" y="26596528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14" name="Rectangle 130"/>
              <p:cNvSpPr>
                <a:spLocks noChangeArrowheads="1"/>
              </p:cNvSpPr>
              <p:nvPr/>
            </p:nvSpPr>
            <p:spPr bwMode="auto">
              <a:xfrm>
                <a:off x="33127942" y="26767884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15" name="Rectangle 131"/>
              <p:cNvSpPr>
                <a:spLocks noChangeArrowheads="1"/>
              </p:cNvSpPr>
              <p:nvPr/>
            </p:nvSpPr>
            <p:spPr bwMode="auto">
              <a:xfrm>
                <a:off x="33201860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42116" name="Group 132"/>
            <p:cNvGrpSpPr>
              <a:grpSpLocks/>
            </p:cNvGrpSpPr>
            <p:nvPr/>
          </p:nvGrpSpPr>
          <p:grpSpPr bwMode="auto">
            <a:xfrm>
              <a:off x="101701716" y="110602245"/>
              <a:ext cx="1818814" cy="1212537"/>
              <a:chOff x="33309388" y="26478932"/>
              <a:chExt cx="503994" cy="335994"/>
            </a:xfrm>
          </p:grpSpPr>
          <p:sp>
            <p:nvSpPr>
              <p:cNvPr id="42117" name="Rectangle 133"/>
              <p:cNvSpPr>
                <a:spLocks noChangeArrowheads="1"/>
              </p:cNvSpPr>
              <p:nvPr/>
            </p:nvSpPr>
            <p:spPr bwMode="auto">
              <a:xfrm>
                <a:off x="33309390" y="26478932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18" name="Oval 134"/>
              <p:cNvSpPr>
                <a:spLocks noChangeArrowheads="1"/>
              </p:cNvSpPr>
              <p:nvPr/>
            </p:nvSpPr>
            <p:spPr bwMode="auto">
              <a:xfrm>
                <a:off x="33322827" y="26593171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19" name="Oval 135"/>
              <p:cNvSpPr>
                <a:spLocks noChangeArrowheads="1"/>
              </p:cNvSpPr>
              <p:nvPr/>
            </p:nvSpPr>
            <p:spPr bwMode="auto">
              <a:xfrm>
                <a:off x="33490823" y="26593168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20" name="Rectangle 136"/>
              <p:cNvSpPr>
                <a:spLocks noChangeArrowheads="1"/>
              </p:cNvSpPr>
              <p:nvPr/>
            </p:nvSpPr>
            <p:spPr bwMode="auto">
              <a:xfrm>
                <a:off x="33309388" y="26478932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21" name="Rectangle 137"/>
              <p:cNvSpPr>
                <a:spLocks noChangeArrowheads="1"/>
              </p:cNvSpPr>
              <p:nvPr/>
            </p:nvSpPr>
            <p:spPr bwMode="auto">
              <a:xfrm>
                <a:off x="33309388" y="26767888"/>
                <a:ext cx="50399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22" name="Rectangle 138"/>
              <p:cNvSpPr>
                <a:spLocks noChangeArrowheads="1"/>
              </p:cNvSpPr>
              <p:nvPr/>
            </p:nvSpPr>
            <p:spPr bwMode="auto">
              <a:xfrm>
                <a:off x="33363147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23" name="Rectangle 139"/>
              <p:cNvSpPr>
                <a:spLocks noChangeArrowheads="1"/>
              </p:cNvSpPr>
              <p:nvPr/>
            </p:nvSpPr>
            <p:spPr bwMode="auto">
              <a:xfrm>
                <a:off x="33531143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24" name="Rectangle 140"/>
              <p:cNvSpPr>
                <a:spLocks noChangeArrowheads="1"/>
              </p:cNvSpPr>
              <p:nvPr/>
            </p:nvSpPr>
            <p:spPr bwMode="auto">
              <a:xfrm>
                <a:off x="33463944" y="26767888"/>
                <a:ext cx="2688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25" name="Line 141"/>
              <p:cNvSpPr>
                <a:spLocks noChangeShapeType="1"/>
              </p:cNvSpPr>
              <p:nvPr/>
            </p:nvSpPr>
            <p:spPr bwMode="auto">
              <a:xfrm flipH="1">
                <a:off x="33322827" y="26767884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26" name="Line 142"/>
              <p:cNvSpPr>
                <a:spLocks noChangeShapeType="1"/>
              </p:cNvSpPr>
              <p:nvPr/>
            </p:nvSpPr>
            <p:spPr bwMode="auto">
              <a:xfrm flipH="1">
                <a:off x="33799941" y="26767884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27" name="Line 143"/>
              <p:cNvSpPr>
                <a:spLocks noChangeShapeType="1"/>
              </p:cNvSpPr>
              <p:nvPr/>
            </p:nvSpPr>
            <p:spPr bwMode="auto">
              <a:xfrm flipH="1">
                <a:off x="33336265" y="26621728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28" name="Line 144"/>
              <p:cNvSpPr>
                <a:spLocks noChangeShapeType="1"/>
              </p:cNvSpPr>
              <p:nvPr/>
            </p:nvSpPr>
            <p:spPr bwMode="auto">
              <a:xfrm>
                <a:off x="33490823" y="26646930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29" name="Oval 145"/>
              <p:cNvSpPr>
                <a:spLocks noChangeArrowheads="1"/>
              </p:cNvSpPr>
              <p:nvPr/>
            </p:nvSpPr>
            <p:spPr bwMode="auto">
              <a:xfrm>
                <a:off x="33662183" y="26593171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30" name="Line 146"/>
              <p:cNvSpPr>
                <a:spLocks noChangeShapeType="1"/>
              </p:cNvSpPr>
              <p:nvPr/>
            </p:nvSpPr>
            <p:spPr bwMode="auto">
              <a:xfrm flipH="1">
                <a:off x="33714260" y="26596528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31" name="Rectangle 147"/>
              <p:cNvSpPr>
                <a:spLocks noChangeArrowheads="1"/>
              </p:cNvSpPr>
              <p:nvPr/>
            </p:nvSpPr>
            <p:spPr bwMode="auto">
              <a:xfrm>
                <a:off x="33631942" y="26767884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32" name="Rectangle 148"/>
              <p:cNvSpPr>
                <a:spLocks noChangeArrowheads="1"/>
              </p:cNvSpPr>
              <p:nvPr/>
            </p:nvSpPr>
            <p:spPr bwMode="auto">
              <a:xfrm>
                <a:off x="33705860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42133" name="Group 149"/>
            <p:cNvGrpSpPr>
              <a:grpSpLocks/>
            </p:cNvGrpSpPr>
            <p:nvPr/>
          </p:nvGrpSpPr>
          <p:grpSpPr bwMode="auto">
            <a:xfrm>
              <a:off x="100468036" y="110591440"/>
              <a:ext cx="1234195" cy="1226494"/>
              <a:chOff x="33813379" y="26489264"/>
              <a:chExt cx="341995" cy="342000"/>
            </a:xfrm>
          </p:grpSpPr>
          <p:sp>
            <p:nvSpPr>
              <p:cNvPr id="42134" name="Rectangle 150"/>
              <p:cNvSpPr>
                <a:spLocks noChangeArrowheads="1"/>
              </p:cNvSpPr>
              <p:nvPr/>
            </p:nvSpPr>
            <p:spPr bwMode="auto">
              <a:xfrm>
                <a:off x="33813379" y="26489264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35" name="Oval 151"/>
              <p:cNvSpPr>
                <a:spLocks noChangeArrowheads="1"/>
              </p:cNvSpPr>
              <p:nvPr/>
            </p:nvSpPr>
            <p:spPr bwMode="auto">
              <a:xfrm>
                <a:off x="33827056" y="26605541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36" name="Oval 152"/>
              <p:cNvSpPr>
                <a:spLocks noChangeArrowheads="1"/>
              </p:cNvSpPr>
              <p:nvPr/>
            </p:nvSpPr>
            <p:spPr bwMode="auto">
              <a:xfrm>
                <a:off x="33998054" y="26605541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37" name="Rectangle 153"/>
              <p:cNvSpPr>
                <a:spLocks noChangeArrowheads="1"/>
              </p:cNvSpPr>
              <p:nvPr/>
            </p:nvSpPr>
            <p:spPr bwMode="auto">
              <a:xfrm>
                <a:off x="33813380" y="26489264"/>
                <a:ext cx="341994" cy="684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38" name="Rectangle 154"/>
              <p:cNvSpPr>
                <a:spLocks noChangeArrowheads="1"/>
              </p:cNvSpPr>
              <p:nvPr/>
            </p:nvSpPr>
            <p:spPr bwMode="auto">
              <a:xfrm>
                <a:off x="33813379" y="26783381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39" name="Rectangle 155"/>
              <p:cNvSpPr>
                <a:spLocks noChangeArrowheads="1"/>
              </p:cNvSpPr>
              <p:nvPr/>
            </p:nvSpPr>
            <p:spPr bwMode="auto">
              <a:xfrm>
                <a:off x="33868097" y="26496101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40" name="Rectangle 156"/>
              <p:cNvSpPr>
                <a:spLocks noChangeArrowheads="1"/>
              </p:cNvSpPr>
              <p:nvPr/>
            </p:nvSpPr>
            <p:spPr bwMode="auto">
              <a:xfrm>
                <a:off x="34039094" y="26496104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41" name="Rectangle 157"/>
              <p:cNvSpPr>
                <a:spLocks noChangeArrowheads="1"/>
              </p:cNvSpPr>
              <p:nvPr/>
            </p:nvSpPr>
            <p:spPr bwMode="auto">
              <a:xfrm>
                <a:off x="33970694" y="26783381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42" name="Line 158"/>
              <p:cNvSpPr>
                <a:spLocks noChangeShapeType="1"/>
              </p:cNvSpPr>
              <p:nvPr/>
            </p:nvSpPr>
            <p:spPr bwMode="auto">
              <a:xfrm>
                <a:off x="33827055" y="26783378"/>
                <a:ext cx="1" cy="4788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43" name="Line 159"/>
              <p:cNvSpPr>
                <a:spLocks noChangeShapeType="1"/>
              </p:cNvSpPr>
              <p:nvPr/>
            </p:nvSpPr>
            <p:spPr bwMode="auto">
              <a:xfrm>
                <a:off x="34141691" y="26783378"/>
                <a:ext cx="1" cy="4788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44" name="Line 160"/>
              <p:cNvSpPr>
                <a:spLocks noChangeShapeType="1"/>
              </p:cNvSpPr>
              <p:nvPr/>
            </p:nvSpPr>
            <p:spPr bwMode="auto">
              <a:xfrm flipH="1">
                <a:off x="33840735" y="26639738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145" name="Line 161"/>
              <p:cNvSpPr>
                <a:spLocks noChangeShapeType="1"/>
              </p:cNvSpPr>
              <p:nvPr/>
            </p:nvSpPr>
            <p:spPr bwMode="auto">
              <a:xfrm>
                <a:off x="33998053" y="26660261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2146" name="WordArt 162"/>
            <p:cNvSpPr>
              <a:spLocks noChangeArrowheads="1" noChangeShapeType="1" noTextEdit="1"/>
            </p:cNvSpPr>
            <p:nvPr/>
          </p:nvSpPr>
          <p:spPr bwMode="auto">
            <a:xfrm>
              <a:off x="103145614" y="111871180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2147" name="WordArt 163"/>
            <p:cNvSpPr>
              <a:spLocks noChangeArrowheads="1" noChangeShapeType="1" noTextEdit="1"/>
            </p:cNvSpPr>
            <p:nvPr/>
          </p:nvSpPr>
          <p:spPr bwMode="auto">
            <a:xfrm>
              <a:off x="103740463" y="111871180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2148" name="WordArt 164"/>
            <p:cNvSpPr>
              <a:spLocks noChangeArrowheads="1" noChangeShapeType="1" noTextEdit="1"/>
            </p:cNvSpPr>
            <p:nvPr/>
          </p:nvSpPr>
          <p:spPr bwMode="auto">
            <a:xfrm>
              <a:off x="104965154" y="111871180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2149" name="WordArt 165"/>
            <p:cNvSpPr>
              <a:spLocks noChangeArrowheads="1" noChangeShapeType="1" noTextEdit="1"/>
            </p:cNvSpPr>
            <p:nvPr/>
          </p:nvSpPr>
          <p:spPr bwMode="auto">
            <a:xfrm>
              <a:off x="100542797" y="111867207"/>
              <a:ext cx="434048" cy="25883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2150" name="WordArt 166"/>
            <p:cNvSpPr>
              <a:spLocks noChangeArrowheads="1" noChangeShapeType="1" noTextEdit="1"/>
            </p:cNvSpPr>
            <p:nvPr/>
          </p:nvSpPr>
          <p:spPr bwMode="auto">
            <a:xfrm>
              <a:off x="101161324" y="111872100"/>
              <a:ext cx="392111" cy="2588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2151" name="WordArt 167"/>
            <p:cNvSpPr>
              <a:spLocks noChangeArrowheads="1" noChangeShapeType="1" noTextEdit="1"/>
            </p:cNvSpPr>
            <p:nvPr/>
          </p:nvSpPr>
          <p:spPr bwMode="auto">
            <a:xfrm>
              <a:off x="101935081" y="111871180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2152" name="WordArt 168"/>
            <p:cNvSpPr>
              <a:spLocks noChangeArrowheads="1" noChangeShapeType="1" noTextEdit="1"/>
            </p:cNvSpPr>
            <p:nvPr/>
          </p:nvSpPr>
          <p:spPr bwMode="auto">
            <a:xfrm>
              <a:off x="102527349" y="111871180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2153" name="WordArt 169"/>
            <p:cNvSpPr>
              <a:spLocks noChangeArrowheads="1" noChangeShapeType="1" noTextEdit="1"/>
            </p:cNvSpPr>
            <p:nvPr/>
          </p:nvSpPr>
          <p:spPr bwMode="auto">
            <a:xfrm>
              <a:off x="104360518" y="111871180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42154" name="Line 170"/>
          <p:cNvSpPr>
            <a:spLocks noChangeShapeType="1"/>
          </p:cNvSpPr>
          <p:nvPr/>
        </p:nvSpPr>
        <p:spPr bwMode="auto">
          <a:xfrm>
            <a:off x="4255642" y="2362003"/>
            <a:ext cx="0" cy="6459537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55" name="Line 171"/>
          <p:cNvSpPr>
            <a:spLocks noChangeShapeType="1"/>
          </p:cNvSpPr>
          <p:nvPr/>
        </p:nvSpPr>
        <p:spPr bwMode="auto">
          <a:xfrm>
            <a:off x="4992242" y="2362003"/>
            <a:ext cx="0" cy="5018087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56" name="Line 172"/>
          <p:cNvSpPr>
            <a:spLocks noChangeShapeType="1"/>
          </p:cNvSpPr>
          <p:nvPr/>
        </p:nvSpPr>
        <p:spPr bwMode="auto">
          <a:xfrm rot="16200000">
            <a:off x="5239892" y="7262615"/>
            <a:ext cx="0" cy="10287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57" name="Line 173"/>
          <p:cNvSpPr>
            <a:spLocks noChangeShapeType="1"/>
          </p:cNvSpPr>
          <p:nvPr/>
        </p:nvSpPr>
        <p:spPr bwMode="auto">
          <a:xfrm rot="16200000">
            <a:off x="5561361" y="6818909"/>
            <a:ext cx="0" cy="1150938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58" name="Line 174"/>
          <p:cNvSpPr>
            <a:spLocks noChangeShapeType="1"/>
          </p:cNvSpPr>
          <p:nvPr/>
        </p:nvSpPr>
        <p:spPr bwMode="auto">
          <a:xfrm>
            <a:off x="6120955" y="7380090"/>
            <a:ext cx="0" cy="144145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42159" name="Group 175"/>
          <p:cNvGrpSpPr>
            <a:grpSpLocks/>
          </p:cNvGrpSpPr>
          <p:nvPr/>
        </p:nvGrpSpPr>
        <p:grpSpPr bwMode="auto">
          <a:xfrm>
            <a:off x="4808092" y="7597578"/>
            <a:ext cx="874713" cy="347662"/>
            <a:chOff x="112524871" y="113921465"/>
            <a:chExt cx="225663" cy="90000"/>
          </a:xfrm>
        </p:grpSpPr>
        <p:sp>
          <p:nvSpPr>
            <p:cNvPr id="42160" name="AutoShape 176"/>
            <p:cNvSpPr>
              <a:spLocks noChangeArrowheads="1"/>
            </p:cNvSpPr>
            <p:nvPr/>
          </p:nvSpPr>
          <p:spPr bwMode="auto">
            <a:xfrm>
              <a:off x="112524871" y="113921465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61" name="Line 177"/>
            <p:cNvSpPr>
              <a:spLocks noChangeShapeType="1"/>
            </p:cNvSpPr>
            <p:nvPr/>
          </p:nvSpPr>
          <p:spPr bwMode="auto">
            <a:xfrm rot="-5400000">
              <a:off x="112529771" y="113966531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62" name="Line 178"/>
            <p:cNvSpPr>
              <a:spLocks noChangeShapeType="1"/>
            </p:cNvSpPr>
            <p:nvPr/>
          </p:nvSpPr>
          <p:spPr bwMode="auto">
            <a:xfrm rot="-5400000">
              <a:off x="112551709" y="113966531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63" name="Line 179"/>
            <p:cNvSpPr>
              <a:spLocks noChangeShapeType="1"/>
            </p:cNvSpPr>
            <p:nvPr/>
          </p:nvSpPr>
          <p:spPr bwMode="auto">
            <a:xfrm rot="-5400000">
              <a:off x="112573646" y="113966531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64" name="Line 180"/>
            <p:cNvSpPr>
              <a:spLocks noChangeShapeType="1"/>
            </p:cNvSpPr>
            <p:nvPr/>
          </p:nvSpPr>
          <p:spPr bwMode="auto">
            <a:xfrm rot="-5400000">
              <a:off x="112661396" y="113966531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165" name="Line 181"/>
          <p:cNvSpPr>
            <a:spLocks noChangeShapeType="1"/>
          </p:cNvSpPr>
          <p:nvPr/>
        </p:nvSpPr>
        <p:spPr bwMode="auto">
          <a:xfrm>
            <a:off x="5770117" y="7776965"/>
            <a:ext cx="0" cy="10541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66" name="Line 182"/>
          <p:cNvSpPr>
            <a:spLocks noChangeShapeType="1"/>
          </p:cNvSpPr>
          <p:nvPr/>
        </p:nvSpPr>
        <p:spPr bwMode="auto">
          <a:xfrm>
            <a:off x="4716017" y="7776965"/>
            <a:ext cx="0" cy="10604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67" name="Line 183"/>
          <p:cNvSpPr>
            <a:spLocks noChangeShapeType="1"/>
          </p:cNvSpPr>
          <p:nvPr/>
        </p:nvSpPr>
        <p:spPr bwMode="auto">
          <a:xfrm>
            <a:off x="8532367" y="6746678"/>
            <a:ext cx="0" cy="208915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68" name="Line 184"/>
          <p:cNvSpPr>
            <a:spLocks noChangeShapeType="1"/>
          </p:cNvSpPr>
          <p:nvPr/>
        </p:nvSpPr>
        <p:spPr bwMode="auto">
          <a:xfrm>
            <a:off x="2988817" y="8208765"/>
            <a:ext cx="0" cy="63341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69" name="Line 185"/>
          <p:cNvSpPr>
            <a:spLocks noChangeShapeType="1"/>
          </p:cNvSpPr>
          <p:nvPr/>
        </p:nvSpPr>
        <p:spPr bwMode="auto">
          <a:xfrm>
            <a:off x="7597330" y="6948290"/>
            <a:ext cx="0" cy="187960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70" name="Line 186"/>
          <p:cNvSpPr>
            <a:spLocks noChangeShapeType="1"/>
          </p:cNvSpPr>
          <p:nvPr/>
        </p:nvSpPr>
        <p:spPr bwMode="auto">
          <a:xfrm rot="16200000">
            <a:off x="2880867" y="8108753"/>
            <a:ext cx="0" cy="2159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71" name="Line 187"/>
          <p:cNvSpPr>
            <a:spLocks noChangeShapeType="1"/>
          </p:cNvSpPr>
          <p:nvPr/>
        </p:nvSpPr>
        <p:spPr bwMode="auto">
          <a:xfrm>
            <a:off x="2752280" y="2412803"/>
            <a:ext cx="0" cy="58324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72" name="Line 188"/>
          <p:cNvSpPr>
            <a:spLocks noChangeShapeType="1"/>
          </p:cNvSpPr>
          <p:nvPr/>
        </p:nvSpPr>
        <p:spPr bwMode="auto">
          <a:xfrm>
            <a:off x="3420617" y="2412803"/>
            <a:ext cx="0" cy="6408737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73" name="Line 189"/>
          <p:cNvSpPr>
            <a:spLocks noChangeShapeType="1"/>
          </p:cNvSpPr>
          <p:nvPr/>
        </p:nvSpPr>
        <p:spPr bwMode="auto">
          <a:xfrm rot="16200000">
            <a:off x="11996293" y="4349552"/>
            <a:ext cx="0" cy="26066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74" name="Line 190"/>
          <p:cNvSpPr>
            <a:spLocks noChangeShapeType="1"/>
          </p:cNvSpPr>
          <p:nvPr/>
        </p:nvSpPr>
        <p:spPr bwMode="auto">
          <a:xfrm>
            <a:off x="6786117" y="2360415"/>
            <a:ext cx="0" cy="3325813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75" name="Line 191"/>
          <p:cNvSpPr>
            <a:spLocks noChangeShapeType="1"/>
          </p:cNvSpPr>
          <p:nvPr/>
        </p:nvSpPr>
        <p:spPr bwMode="auto">
          <a:xfrm>
            <a:off x="8335517" y="2374703"/>
            <a:ext cx="0" cy="20542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76" name="Line 192"/>
          <p:cNvSpPr>
            <a:spLocks noChangeShapeType="1"/>
          </p:cNvSpPr>
          <p:nvPr/>
        </p:nvSpPr>
        <p:spPr bwMode="auto">
          <a:xfrm>
            <a:off x="6084442" y="2354065"/>
            <a:ext cx="0" cy="445135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77" name="Line 193"/>
          <p:cNvSpPr>
            <a:spLocks noChangeShapeType="1"/>
          </p:cNvSpPr>
          <p:nvPr/>
        </p:nvSpPr>
        <p:spPr bwMode="auto">
          <a:xfrm>
            <a:off x="5170042" y="2354065"/>
            <a:ext cx="0" cy="4306888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78" name="Line 194"/>
          <p:cNvSpPr>
            <a:spLocks noChangeShapeType="1"/>
          </p:cNvSpPr>
          <p:nvPr/>
        </p:nvSpPr>
        <p:spPr bwMode="auto">
          <a:xfrm rot="16200000">
            <a:off x="5712174" y="5056783"/>
            <a:ext cx="0" cy="3770313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79" name="Line 195"/>
          <p:cNvSpPr>
            <a:spLocks noChangeShapeType="1"/>
          </p:cNvSpPr>
          <p:nvPr/>
        </p:nvSpPr>
        <p:spPr bwMode="auto">
          <a:xfrm rot="16200000">
            <a:off x="7751317" y="4051103"/>
            <a:ext cx="0" cy="516255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80" name="Line 196"/>
          <p:cNvSpPr>
            <a:spLocks noChangeShapeType="1"/>
          </p:cNvSpPr>
          <p:nvPr/>
        </p:nvSpPr>
        <p:spPr bwMode="auto">
          <a:xfrm rot="16200000">
            <a:off x="7308405" y="5560815"/>
            <a:ext cx="0" cy="2447925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81" name="Line 197"/>
          <p:cNvSpPr>
            <a:spLocks noChangeShapeType="1"/>
          </p:cNvSpPr>
          <p:nvPr/>
        </p:nvSpPr>
        <p:spPr bwMode="auto">
          <a:xfrm rot="16200000">
            <a:off x="5040661" y="4969472"/>
            <a:ext cx="0" cy="42465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82" name="Line 198"/>
          <p:cNvSpPr>
            <a:spLocks noChangeShapeType="1"/>
          </p:cNvSpPr>
          <p:nvPr/>
        </p:nvSpPr>
        <p:spPr bwMode="auto">
          <a:xfrm>
            <a:off x="2930080" y="2404865"/>
            <a:ext cx="0" cy="468788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83" name="Line 199"/>
          <p:cNvSpPr>
            <a:spLocks noChangeShapeType="1"/>
          </p:cNvSpPr>
          <p:nvPr/>
        </p:nvSpPr>
        <p:spPr bwMode="auto">
          <a:xfrm>
            <a:off x="3814317" y="2404865"/>
            <a:ext cx="0" cy="454342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84" name="Line 200"/>
          <p:cNvSpPr>
            <a:spLocks noChangeShapeType="1"/>
          </p:cNvSpPr>
          <p:nvPr/>
        </p:nvSpPr>
        <p:spPr bwMode="auto">
          <a:xfrm rot="16200000">
            <a:off x="9416605" y="7262615"/>
            <a:ext cx="0" cy="10287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85" name="Line 201"/>
          <p:cNvSpPr>
            <a:spLocks noChangeShapeType="1"/>
          </p:cNvSpPr>
          <p:nvPr/>
        </p:nvSpPr>
        <p:spPr bwMode="auto">
          <a:xfrm>
            <a:off x="10297667" y="6660953"/>
            <a:ext cx="0" cy="2160587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42186" name="Group 202"/>
          <p:cNvGrpSpPr>
            <a:grpSpLocks/>
          </p:cNvGrpSpPr>
          <p:nvPr/>
        </p:nvGrpSpPr>
        <p:grpSpPr bwMode="auto">
          <a:xfrm>
            <a:off x="8984805" y="7597578"/>
            <a:ext cx="874712" cy="347662"/>
            <a:chOff x="112554350" y="114099499"/>
            <a:chExt cx="225663" cy="90000"/>
          </a:xfrm>
        </p:grpSpPr>
        <p:sp>
          <p:nvSpPr>
            <p:cNvPr id="42187" name="AutoShape 203"/>
            <p:cNvSpPr>
              <a:spLocks noChangeArrowheads="1"/>
            </p:cNvSpPr>
            <p:nvPr/>
          </p:nvSpPr>
          <p:spPr bwMode="auto">
            <a:xfrm>
              <a:off x="112554350" y="114099499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88" name="Line 204"/>
            <p:cNvSpPr>
              <a:spLocks noChangeShapeType="1"/>
            </p:cNvSpPr>
            <p:nvPr/>
          </p:nvSpPr>
          <p:spPr bwMode="auto">
            <a:xfrm rot="-5400000">
              <a:off x="112559250" y="114144565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89" name="Line 205"/>
            <p:cNvSpPr>
              <a:spLocks noChangeShapeType="1"/>
            </p:cNvSpPr>
            <p:nvPr/>
          </p:nvSpPr>
          <p:spPr bwMode="auto">
            <a:xfrm rot="-5400000">
              <a:off x="112581188" y="114144565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90" name="Line 206"/>
            <p:cNvSpPr>
              <a:spLocks noChangeShapeType="1"/>
            </p:cNvSpPr>
            <p:nvPr/>
          </p:nvSpPr>
          <p:spPr bwMode="auto">
            <a:xfrm rot="-5400000">
              <a:off x="112603125" y="114144565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91" name="Line 207"/>
            <p:cNvSpPr>
              <a:spLocks noChangeShapeType="1"/>
            </p:cNvSpPr>
            <p:nvPr/>
          </p:nvSpPr>
          <p:spPr bwMode="auto">
            <a:xfrm rot="-5400000">
              <a:off x="112690875" y="114144565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192" name="Line 208"/>
          <p:cNvSpPr>
            <a:spLocks noChangeShapeType="1"/>
          </p:cNvSpPr>
          <p:nvPr/>
        </p:nvSpPr>
        <p:spPr bwMode="auto">
          <a:xfrm>
            <a:off x="9946830" y="7776965"/>
            <a:ext cx="0" cy="10541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93" name="Line 209"/>
          <p:cNvSpPr>
            <a:spLocks noChangeShapeType="1"/>
          </p:cNvSpPr>
          <p:nvPr/>
        </p:nvSpPr>
        <p:spPr bwMode="auto">
          <a:xfrm>
            <a:off x="8892730" y="7776965"/>
            <a:ext cx="0" cy="10604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194" name="Line 210"/>
          <p:cNvSpPr>
            <a:spLocks noChangeShapeType="1"/>
          </p:cNvSpPr>
          <p:nvPr/>
        </p:nvSpPr>
        <p:spPr bwMode="auto">
          <a:xfrm>
            <a:off x="7165530" y="7092753"/>
            <a:ext cx="0" cy="17494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42195" name="Group 211"/>
          <p:cNvGrpSpPr>
            <a:grpSpLocks/>
          </p:cNvGrpSpPr>
          <p:nvPr/>
        </p:nvGrpSpPr>
        <p:grpSpPr bwMode="auto">
          <a:xfrm rot="5400000">
            <a:off x="7668768" y="3306565"/>
            <a:ext cx="1295400" cy="517525"/>
            <a:chOff x="112488070" y="113853633"/>
            <a:chExt cx="225663" cy="90000"/>
          </a:xfrm>
        </p:grpSpPr>
        <p:sp>
          <p:nvSpPr>
            <p:cNvPr id="42196" name="AutoShape 212"/>
            <p:cNvSpPr>
              <a:spLocks noChangeArrowheads="1"/>
            </p:cNvSpPr>
            <p:nvPr/>
          </p:nvSpPr>
          <p:spPr bwMode="auto">
            <a:xfrm>
              <a:off x="112488070" y="113853633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97" name="Line 213"/>
            <p:cNvSpPr>
              <a:spLocks noChangeShapeType="1"/>
            </p:cNvSpPr>
            <p:nvPr/>
          </p:nvSpPr>
          <p:spPr bwMode="auto">
            <a:xfrm rot="-5400000">
              <a:off x="112492970" y="11389869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98" name="Line 214"/>
            <p:cNvSpPr>
              <a:spLocks noChangeShapeType="1"/>
            </p:cNvSpPr>
            <p:nvPr/>
          </p:nvSpPr>
          <p:spPr bwMode="auto">
            <a:xfrm rot="-5400000">
              <a:off x="112514908" y="11389869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199" name="Line 215"/>
            <p:cNvSpPr>
              <a:spLocks noChangeShapeType="1"/>
            </p:cNvSpPr>
            <p:nvPr/>
          </p:nvSpPr>
          <p:spPr bwMode="auto">
            <a:xfrm rot="-5400000">
              <a:off x="112536845" y="11389869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200" name="Line 216"/>
            <p:cNvSpPr>
              <a:spLocks noChangeShapeType="1"/>
            </p:cNvSpPr>
            <p:nvPr/>
          </p:nvSpPr>
          <p:spPr bwMode="auto">
            <a:xfrm rot="-5400000">
              <a:off x="112624595" y="11389869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201" name="Line 217"/>
          <p:cNvSpPr>
            <a:spLocks noChangeShapeType="1"/>
          </p:cNvSpPr>
          <p:nvPr/>
        </p:nvSpPr>
        <p:spPr bwMode="auto">
          <a:xfrm rot="16200000">
            <a:off x="7962455" y="4063803"/>
            <a:ext cx="0" cy="7302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202" name="Line 218"/>
          <p:cNvSpPr>
            <a:spLocks noChangeShapeType="1"/>
          </p:cNvSpPr>
          <p:nvPr/>
        </p:nvSpPr>
        <p:spPr bwMode="auto">
          <a:xfrm>
            <a:off x="7236967" y="2412803"/>
            <a:ext cx="0" cy="2376487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203" name="Line 219"/>
          <p:cNvSpPr>
            <a:spLocks noChangeShapeType="1"/>
          </p:cNvSpPr>
          <p:nvPr/>
        </p:nvSpPr>
        <p:spPr bwMode="auto">
          <a:xfrm>
            <a:off x="7603680" y="2412803"/>
            <a:ext cx="0" cy="20161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42204" name="Group 220"/>
          <p:cNvGrpSpPr>
            <a:grpSpLocks/>
          </p:cNvGrpSpPr>
          <p:nvPr/>
        </p:nvGrpSpPr>
        <p:grpSpPr bwMode="auto">
          <a:xfrm>
            <a:off x="11340655" y="5365553"/>
            <a:ext cx="1295400" cy="515937"/>
            <a:chOff x="112540386" y="113936980"/>
            <a:chExt cx="225663" cy="90000"/>
          </a:xfrm>
        </p:grpSpPr>
        <p:sp>
          <p:nvSpPr>
            <p:cNvPr id="42205" name="AutoShape 221"/>
            <p:cNvSpPr>
              <a:spLocks noChangeArrowheads="1"/>
            </p:cNvSpPr>
            <p:nvPr/>
          </p:nvSpPr>
          <p:spPr bwMode="auto">
            <a:xfrm>
              <a:off x="112540386" y="113936980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206" name="Line 222"/>
            <p:cNvSpPr>
              <a:spLocks noChangeShapeType="1"/>
            </p:cNvSpPr>
            <p:nvPr/>
          </p:nvSpPr>
          <p:spPr bwMode="auto">
            <a:xfrm rot="-5400000">
              <a:off x="112545286" y="11398204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207" name="Line 223"/>
            <p:cNvSpPr>
              <a:spLocks noChangeShapeType="1"/>
            </p:cNvSpPr>
            <p:nvPr/>
          </p:nvSpPr>
          <p:spPr bwMode="auto">
            <a:xfrm rot="-5400000">
              <a:off x="112567224" y="11398204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208" name="Line 224"/>
            <p:cNvSpPr>
              <a:spLocks noChangeShapeType="1"/>
            </p:cNvSpPr>
            <p:nvPr/>
          </p:nvSpPr>
          <p:spPr bwMode="auto">
            <a:xfrm rot="-5400000">
              <a:off x="112589161" y="11398204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209" name="Line 225"/>
            <p:cNvSpPr>
              <a:spLocks noChangeShapeType="1"/>
            </p:cNvSpPr>
            <p:nvPr/>
          </p:nvSpPr>
          <p:spPr bwMode="auto">
            <a:xfrm rot="-5400000">
              <a:off x="112676911" y="11398204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210" name="Text Box 226"/>
          <p:cNvSpPr txBox="1">
            <a:spLocks noChangeArrowheads="1"/>
          </p:cNvSpPr>
          <p:nvPr/>
        </p:nvSpPr>
        <p:spPr bwMode="auto">
          <a:xfrm>
            <a:off x="15876142" y="2844603"/>
            <a:ext cx="6624638" cy="86407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Many Other Detector can be Wired into Zone Inputs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Including: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	Panic Buttons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	Glass Break Detector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	Machine Warning Alarm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	IR Proximity Beams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	&amp; Magnetic Reed Switches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	(as shown here)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3600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If it has Clean Contacts whether they’re Normally Open or Close you can Wire them into a Zone Input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2211" name="Group 227"/>
          <p:cNvGrpSpPr>
            <a:grpSpLocks/>
          </p:cNvGrpSpPr>
          <p:nvPr/>
        </p:nvGrpSpPr>
        <p:grpSpPr bwMode="auto">
          <a:xfrm>
            <a:off x="13285342" y="4716265"/>
            <a:ext cx="1770063" cy="5545138"/>
            <a:chOff x="113851950" y="108450675"/>
            <a:chExt cx="1771162" cy="5544000"/>
          </a:xfrm>
        </p:grpSpPr>
        <p:sp>
          <p:nvSpPr>
            <p:cNvPr id="42212" name="Freeform 228"/>
            <p:cNvSpPr>
              <a:spLocks/>
            </p:cNvSpPr>
            <p:nvPr/>
          </p:nvSpPr>
          <p:spPr bwMode="auto">
            <a:xfrm>
              <a:off x="113851950" y="109359169"/>
              <a:ext cx="1127465" cy="2060722"/>
            </a:xfrm>
            <a:custGeom>
              <a:avLst/>
              <a:gdLst/>
              <a:ahLst/>
              <a:cxnLst>
                <a:cxn ang="0">
                  <a:pos x="162000" y="414000"/>
                </a:cxn>
                <a:cxn ang="0">
                  <a:pos x="162000" y="198000"/>
                </a:cxn>
                <a:cxn ang="0">
                  <a:pos x="0" y="0"/>
                </a:cxn>
              </a:cxnLst>
              <a:rect l="0" t="0" r="r" b="b"/>
              <a:pathLst>
                <a:path w="189000" h="414000">
                  <a:moveTo>
                    <a:pt x="162000" y="414000"/>
                  </a:moveTo>
                  <a:cubicBezTo>
                    <a:pt x="175500" y="340500"/>
                    <a:pt x="189000" y="267000"/>
                    <a:pt x="162000" y="198000"/>
                  </a:cubicBezTo>
                  <a:cubicBezTo>
                    <a:pt x="135000" y="129000"/>
                    <a:pt x="30000" y="36000"/>
                    <a:pt x="0" y="0"/>
                  </a:cubicBezTo>
                </a:path>
              </a:pathLst>
            </a:custGeom>
            <a:noFill/>
            <a:ln w="76200" cap="flat" cmpd="sng" algn="ctr">
              <a:solidFill>
                <a:srgbClr val="CCCCCC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213" name="AutoShape 229"/>
            <p:cNvSpPr>
              <a:spLocks noChangeArrowheads="1"/>
            </p:cNvSpPr>
            <p:nvPr/>
          </p:nvSpPr>
          <p:spPr bwMode="auto">
            <a:xfrm rot="-10800000">
              <a:off x="114712286" y="111419891"/>
              <a:ext cx="763230" cy="2518661"/>
            </a:xfrm>
            <a:custGeom>
              <a:avLst/>
              <a:gdLst>
                <a:gd name="G0" fmla="+- 910 0 0"/>
                <a:gd name="G1" fmla="+- 21600 0 910"/>
                <a:gd name="G2" fmla="*/ 910 1 2"/>
                <a:gd name="G3" fmla="+- 21600 0 G2"/>
                <a:gd name="G4" fmla="+/ 910 21600 2"/>
                <a:gd name="G5" fmla="+/ G1 0 2"/>
                <a:gd name="G6" fmla="*/ 21600 21600 910"/>
                <a:gd name="G7" fmla="*/ G6 1 2"/>
                <a:gd name="G8" fmla="+- 21600 0 G7"/>
                <a:gd name="G9" fmla="*/ 21600 1 2"/>
                <a:gd name="G10" fmla="+- 910 0 G9"/>
                <a:gd name="G11" fmla="?: G10 G8 0"/>
                <a:gd name="G12" fmla="?: G10 G7 21600"/>
                <a:gd name="T0" fmla="*/ 21145 w 21600"/>
                <a:gd name="T1" fmla="*/ 10800 h 21600"/>
                <a:gd name="T2" fmla="*/ 10800 w 21600"/>
                <a:gd name="T3" fmla="*/ 21600 h 21600"/>
                <a:gd name="T4" fmla="*/ 455 w 21600"/>
                <a:gd name="T5" fmla="*/ 10800 h 21600"/>
                <a:gd name="T6" fmla="*/ 10800 w 21600"/>
                <a:gd name="T7" fmla="*/ 0 h 21600"/>
                <a:gd name="T8" fmla="*/ 2255 w 21600"/>
                <a:gd name="T9" fmla="*/ 2255 h 21600"/>
                <a:gd name="T10" fmla="*/ 19345 w 21600"/>
                <a:gd name="T11" fmla="*/ 193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10" y="21600"/>
                  </a:lnTo>
                  <a:lnTo>
                    <a:pt x="2069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214" name="Rectangle 230"/>
            <p:cNvSpPr>
              <a:spLocks noChangeArrowheads="1"/>
            </p:cNvSpPr>
            <p:nvPr/>
          </p:nvSpPr>
          <p:spPr bwMode="auto">
            <a:xfrm>
              <a:off x="114554590" y="113918352"/>
              <a:ext cx="1068522" cy="76323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215" name="Line 231"/>
            <p:cNvSpPr>
              <a:spLocks noChangeShapeType="1"/>
            </p:cNvSpPr>
            <p:nvPr/>
          </p:nvSpPr>
          <p:spPr bwMode="auto">
            <a:xfrm>
              <a:off x="115093897" y="112717383"/>
              <a:ext cx="4" cy="1221169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2216" name="Freeform 232"/>
            <p:cNvSpPr>
              <a:spLocks/>
            </p:cNvSpPr>
            <p:nvPr/>
          </p:nvSpPr>
          <p:spPr bwMode="auto">
            <a:xfrm>
              <a:off x="114362165" y="108450675"/>
              <a:ext cx="1127465" cy="2962823"/>
            </a:xfrm>
            <a:custGeom>
              <a:avLst/>
              <a:gdLst/>
              <a:ahLst/>
              <a:cxnLst>
                <a:cxn ang="0">
                  <a:pos x="162000" y="414000"/>
                </a:cxn>
                <a:cxn ang="0">
                  <a:pos x="162000" y="198000"/>
                </a:cxn>
                <a:cxn ang="0">
                  <a:pos x="0" y="0"/>
                </a:cxn>
              </a:cxnLst>
              <a:rect l="0" t="0" r="r" b="b"/>
              <a:pathLst>
                <a:path w="189000" h="414000">
                  <a:moveTo>
                    <a:pt x="162000" y="414000"/>
                  </a:moveTo>
                  <a:cubicBezTo>
                    <a:pt x="175500" y="340500"/>
                    <a:pt x="189000" y="267000"/>
                    <a:pt x="162000" y="198000"/>
                  </a:cubicBezTo>
                  <a:cubicBezTo>
                    <a:pt x="135000" y="129000"/>
                    <a:pt x="30000" y="36000"/>
                    <a:pt x="0" y="0"/>
                  </a:cubicBezTo>
                </a:path>
              </a:pathLst>
            </a:custGeom>
            <a:noFill/>
            <a:ln w="76200" cap="flat" cmpd="sng" algn="ctr">
              <a:solidFill>
                <a:srgbClr val="CCCCCC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217" name="Line 233"/>
          <p:cNvSpPr>
            <a:spLocks noChangeShapeType="1"/>
          </p:cNvSpPr>
          <p:nvPr/>
        </p:nvSpPr>
        <p:spPr bwMode="auto">
          <a:xfrm rot="-5400000">
            <a:off x="8821292" y="3636765"/>
            <a:ext cx="0" cy="403225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218" name="Line 234"/>
          <p:cNvSpPr>
            <a:spLocks noChangeShapeType="1"/>
          </p:cNvSpPr>
          <p:nvPr/>
        </p:nvSpPr>
        <p:spPr bwMode="auto">
          <a:xfrm rot="-5400000">
            <a:off x="10548492" y="1477765"/>
            <a:ext cx="0" cy="662305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219" name="Oval 235"/>
          <p:cNvSpPr>
            <a:spLocks noChangeArrowheads="1"/>
          </p:cNvSpPr>
          <p:nvPr/>
        </p:nvSpPr>
        <p:spPr bwMode="auto">
          <a:xfrm>
            <a:off x="10562780" y="5470328"/>
            <a:ext cx="360362" cy="360362"/>
          </a:xfrm>
          <a:prstGeom prst="ellipse">
            <a:avLst/>
          </a:prstGeom>
          <a:solidFill>
            <a:srgbClr val="000000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220" name="Oval 236"/>
          <p:cNvSpPr>
            <a:spLocks noChangeArrowheads="1"/>
          </p:cNvSpPr>
          <p:nvPr/>
        </p:nvSpPr>
        <p:spPr bwMode="auto">
          <a:xfrm>
            <a:off x="13121830" y="5513190"/>
            <a:ext cx="360362" cy="360363"/>
          </a:xfrm>
          <a:prstGeom prst="ellipse">
            <a:avLst/>
          </a:prstGeom>
          <a:solidFill>
            <a:srgbClr val="000000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221" name="Oval 237"/>
          <p:cNvSpPr>
            <a:spLocks noChangeArrowheads="1"/>
          </p:cNvSpPr>
          <p:nvPr/>
        </p:nvSpPr>
        <p:spPr bwMode="auto">
          <a:xfrm>
            <a:off x="13644117" y="4611490"/>
            <a:ext cx="360363" cy="358775"/>
          </a:xfrm>
          <a:prstGeom prst="ellipse">
            <a:avLst/>
          </a:prstGeom>
          <a:solidFill>
            <a:srgbClr val="000000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2222" name="Rectangle 238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 rot="10800000">
            <a:off x="13356780" y="3276403"/>
            <a:ext cx="8513762" cy="8513762"/>
            <a:chOff x="108781200" y="111031200"/>
            <a:chExt cx="2523665" cy="2523665"/>
          </a:xfrm>
        </p:grpSpPr>
        <p:sp>
          <p:nvSpPr>
            <p:cNvPr id="43011" name="Oval 3"/>
            <p:cNvSpPr>
              <a:spLocks noChangeArrowheads="1"/>
            </p:cNvSpPr>
            <p:nvPr/>
          </p:nvSpPr>
          <p:spPr bwMode="auto">
            <a:xfrm>
              <a:off x="109826966" y="112076966"/>
              <a:ext cx="432133" cy="432133"/>
            </a:xfrm>
            <a:prstGeom prst="ellipse">
              <a:avLst/>
            </a:prstGeom>
            <a:noFill/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12" name="Oval 4"/>
            <p:cNvSpPr>
              <a:spLocks noChangeArrowheads="1"/>
            </p:cNvSpPr>
            <p:nvPr/>
          </p:nvSpPr>
          <p:spPr bwMode="auto">
            <a:xfrm>
              <a:off x="109524471" y="111791757"/>
              <a:ext cx="1019837" cy="1019837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13" name="Oval 5"/>
            <p:cNvSpPr>
              <a:spLocks noChangeArrowheads="1"/>
            </p:cNvSpPr>
            <p:nvPr/>
          </p:nvSpPr>
          <p:spPr bwMode="auto">
            <a:xfrm>
              <a:off x="108781200" y="111031200"/>
              <a:ext cx="2523665" cy="2523665"/>
            </a:xfrm>
            <a:prstGeom prst="ellipse">
              <a:avLst/>
            </a:prstGeom>
            <a:noFill/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14" name="Oval 6"/>
            <p:cNvSpPr>
              <a:spLocks noChangeArrowheads="1"/>
            </p:cNvSpPr>
            <p:nvPr/>
          </p:nvSpPr>
          <p:spPr bwMode="auto">
            <a:xfrm>
              <a:off x="108836082" y="111086082"/>
              <a:ext cx="2399642" cy="2399642"/>
            </a:xfrm>
            <a:prstGeom prst="ellipse">
              <a:avLst/>
            </a:prstGeom>
            <a:noFill/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15" name="Oval 7"/>
            <p:cNvSpPr>
              <a:spLocks noChangeArrowheads="1"/>
            </p:cNvSpPr>
            <p:nvPr/>
          </p:nvSpPr>
          <p:spPr bwMode="auto">
            <a:xfrm>
              <a:off x="109403474" y="111653474"/>
              <a:ext cx="1279117" cy="1270475"/>
            </a:xfrm>
            <a:prstGeom prst="ellipse">
              <a:avLst/>
            </a:prstGeom>
            <a:noFill/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rot="10800000"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16" name="Rectangle 8"/>
            <p:cNvSpPr>
              <a:spLocks noChangeArrowheads="1"/>
            </p:cNvSpPr>
            <p:nvPr/>
          </p:nvSpPr>
          <p:spPr bwMode="auto">
            <a:xfrm rot="19850503" flipV="1">
              <a:off x="109291118" y="112590244"/>
              <a:ext cx="235190" cy="130736"/>
            </a:xfrm>
            <a:prstGeom prst="rect">
              <a:avLst/>
            </a:prstGeom>
            <a:solidFill>
              <a:srgbClr val="FFFFFF"/>
            </a:solidFill>
            <a:ln w="63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17" name="Rectangle 9"/>
            <p:cNvSpPr>
              <a:spLocks noChangeArrowheads="1"/>
            </p:cNvSpPr>
            <p:nvPr/>
          </p:nvSpPr>
          <p:spPr bwMode="auto">
            <a:xfrm rot="19850503" flipH="1">
              <a:off x="110224529" y="112005962"/>
              <a:ext cx="388921" cy="172854"/>
            </a:xfrm>
            <a:prstGeom prst="rect">
              <a:avLst/>
            </a:prstGeom>
            <a:solidFill>
              <a:srgbClr val="FFFFFF"/>
            </a:solidFill>
            <a:ln w="63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18" name="Rectangle 10"/>
            <p:cNvSpPr>
              <a:spLocks noChangeArrowheads="1"/>
            </p:cNvSpPr>
            <p:nvPr/>
          </p:nvSpPr>
          <p:spPr bwMode="auto">
            <a:xfrm rot="19850503" flipH="1">
              <a:off x="110570783" y="111878183"/>
              <a:ext cx="235190" cy="130736"/>
            </a:xfrm>
            <a:prstGeom prst="rect">
              <a:avLst/>
            </a:prstGeom>
            <a:solidFill>
              <a:srgbClr val="FFFFFF"/>
            </a:solidFill>
            <a:ln w="63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19" name="Oval 11"/>
            <p:cNvSpPr>
              <a:spLocks noChangeArrowheads="1"/>
            </p:cNvSpPr>
            <p:nvPr/>
          </p:nvSpPr>
          <p:spPr bwMode="auto">
            <a:xfrm flipH="1">
              <a:off x="110267081" y="112083657"/>
              <a:ext cx="120997" cy="120997"/>
            </a:xfrm>
            <a:prstGeom prst="ellipse">
              <a:avLst/>
            </a:prstGeom>
            <a:noFill/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20" name="AutoShape 12"/>
            <p:cNvSpPr>
              <a:spLocks noChangeArrowheads="1"/>
            </p:cNvSpPr>
            <p:nvPr/>
          </p:nvSpPr>
          <p:spPr bwMode="auto">
            <a:xfrm rot="20887559" flipH="1">
              <a:off x="110282589" y="112096174"/>
              <a:ext cx="95963" cy="95963"/>
            </a:xfrm>
            <a:prstGeom prst="plus">
              <a:avLst>
                <a:gd name="adj" fmla="val 34204"/>
              </a:avLst>
            </a:prstGeom>
            <a:noFill/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21" name="Line 13"/>
            <p:cNvSpPr>
              <a:spLocks noChangeShapeType="1"/>
            </p:cNvSpPr>
            <p:nvPr/>
          </p:nvSpPr>
          <p:spPr bwMode="auto">
            <a:xfrm>
              <a:off x="110373098" y="112020921"/>
              <a:ext cx="84827" cy="14692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22" name="Rectangle 14"/>
            <p:cNvSpPr>
              <a:spLocks noChangeArrowheads="1"/>
            </p:cNvSpPr>
            <p:nvPr/>
          </p:nvSpPr>
          <p:spPr bwMode="auto">
            <a:xfrm rot="12549497">
              <a:off x="110224529" y="112403061"/>
              <a:ext cx="388921" cy="172855"/>
            </a:xfrm>
            <a:prstGeom prst="rect">
              <a:avLst/>
            </a:prstGeom>
            <a:solidFill>
              <a:srgbClr val="FFFFFF"/>
            </a:solidFill>
            <a:ln w="63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23" name="Rectangle 15"/>
            <p:cNvSpPr>
              <a:spLocks noChangeArrowheads="1"/>
            </p:cNvSpPr>
            <p:nvPr/>
          </p:nvSpPr>
          <p:spPr bwMode="auto">
            <a:xfrm rot="12549497">
              <a:off x="110570783" y="112572957"/>
              <a:ext cx="235190" cy="130736"/>
            </a:xfrm>
            <a:prstGeom prst="rect">
              <a:avLst/>
            </a:prstGeom>
            <a:solidFill>
              <a:srgbClr val="FFFFFF"/>
            </a:solidFill>
            <a:ln w="63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24" name="Oval 16"/>
            <p:cNvSpPr>
              <a:spLocks noChangeArrowheads="1"/>
            </p:cNvSpPr>
            <p:nvPr/>
          </p:nvSpPr>
          <p:spPr bwMode="auto">
            <a:xfrm rot="10800000">
              <a:off x="110260742" y="112370818"/>
              <a:ext cx="120998" cy="120997"/>
            </a:xfrm>
            <a:prstGeom prst="ellipse">
              <a:avLst/>
            </a:prstGeom>
            <a:noFill/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25" name="AutoShape 17"/>
            <p:cNvSpPr>
              <a:spLocks noChangeArrowheads="1"/>
            </p:cNvSpPr>
            <p:nvPr/>
          </p:nvSpPr>
          <p:spPr bwMode="auto">
            <a:xfrm rot="11512441">
              <a:off x="110273253" y="112383338"/>
              <a:ext cx="95964" cy="95963"/>
            </a:xfrm>
            <a:prstGeom prst="plus">
              <a:avLst>
                <a:gd name="adj" fmla="val 34204"/>
              </a:avLst>
            </a:prstGeom>
            <a:noFill/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26" name="Line 18"/>
            <p:cNvSpPr>
              <a:spLocks noChangeShapeType="1"/>
            </p:cNvSpPr>
            <p:nvPr/>
          </p:nvSpPr>
          <p:spPr bwMode="auto">
            <a:xfrm rot="10800000" flipH="1">
              <a:off x="110373096" y="112414031"/>
              <a:ext cx="84829" cy="14692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43027" name="Group 19"/>
            <p:cNvGrpSpPr>
              <a:grpSpLocks/>
            </p:cNvGrpSpPr>
            <p:nvPr/>
          </p:nvGrpSpPr>
          <p:grpSpPr bwMode="auto">
            <a:xfrm rot="342250">
              <a:off x="109463972" y="111290479"/>
              <a:ext cx="183485" cy="293852"/>
              <a:chOff x="110117741" y="107543214"/>
              <a:chExt cx="976104" cy="1563211"/>
            </a:xfrm>
          </p:grpSpPr>
          <p:sp>
            <p:nvSpPr>
              <p:cNvPr id="43028" name="AutoShape 20"/>
              <p:cNvSpPr>
                <a:spLocks noChangeArrowheads="1"/>
              </p:cNvSpPr>
              <p:nvPr/>
            </p:nvSpPr>
            <p:spPr bwMode="auto">
              <a:xfrm rot="3259401">
                <a:off x="110132630" y="108060939"/>
                <a:ext cx="936000" cy="503998"/>
              </a:xfrm>
              <a:prstGeom prst="roundRect">
                <a:avLst>
                  <a:gd name="adj" fmla="val 50000"/>
                </a:avLst>
              </a:prstGeom>
              <a:noFill/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029" name="AutoShape 21"/>
              <p:cNvSpPr>
                <a:spLocks noChangeArrowheads="1"/>
              </p:cNvSpPr>
              <p:nvPr/>
            </p:nvSpPr>
            <p:spPr bwMode="auto">
              <a:xfrm rot="3283346">
                <a:off x="109824187" y="107836768"/>
                <a:ext cx="1563211" cy="976104"/>
              </a:xfrm>
              <a:prstGeom prst="hexagon">
                <a:avLst>
                  <a:gd name="adj" fmla="val 40037"/>
                  <a:gd name="vf" fmla="val 115470"/>
                </a:avLst>
              </a:prstGeom>
              <a:noFill/>
              <a:ln w="63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3030" name="AutoShape 22"/>
            <p:cNvSpPr>
              <a:spLocks noChangeArrowheads="1"/>
            </p:cNvSpPr>
            <p:nvPr/>
          </p:nvSpPr>
          <p:spPr bwMode="auto">
            <a:xfrm rot="3601651">
              <a:off x="110426340" y="113081691"/>
              <a:ext cx="175948" cy="94742"/>
            </a:xfrm>
            <a:prstGeom prst="roundRect">
              <a:avLst>
                <a:gd name="adj" fmla="val 50000"/>
              </a:avLst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31" name="AutoShape 23"/>
            <p:cNvSpPr>
              <a:spLocks noChangeArrowheads="1"/>
            </p:cNvSpPr>
            <p:nvPr/>
          </p:nvSpPr>
          <p:spPr bwMode="auto">
            <a:xfrm rot="3625595">
              <a:off x="110368129" y="113039629"/>
              <a:ext cx="293852" cy="183488"/>
            </a:xfrm>
            <a:prstGeom prst="hexagon">
              <a:avLst>
                <a:gd name="adj" fmla="val 40037"/>
                <a:gd name="vf" fmla="val 115470"/>
              </a:avLst>
            </a:prstGeom>
            <a:noFill/>
            <a:ln w="63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32" name="Text Box 24"/>
            <p:cNvSpPr txBox="1">
              <a:spLocks noChangeArrowheads="1"/>
            </p:cNvSpPr>
            <p:nvPr/>
          </p:nvSpPr>
          <p:spPr bwMode="auto">
            <a:xfrm rot="7178818">
              <a:off x="110806873" y="112694630"/>
              <a:ext cx="166767" cy="176894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33" name="Text Box 25"/>
            <p:cNvSpPr txBox="1">
              <a:spLocks noChangeArrowheads="1"/>
            </p:cNvSpPr>
            <p:nvPr/>
          </p:nvSpPr>
          <p:spPr bwMode="auto">
            <a:xfrm rot="3651854">
              <a:off x="110844894" y="111769758"/>
              <a:ext cx="184527" cy="182282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34" name="Text Box 26"/>
            <p:cNvSpPr txBox="1">
              <a:spLocks noChangeArrowheads="1"/>
            </p:cNvSpPr>
            <p:nvPr/>
          </p:nvSpPr>
          <p:spPr bwMode="auto">
            <a:xfrm rot="-25136917">
              <a:off x="109145764" y="111682657"/>
              <a:ext cx="168813" cy="242444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4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35" name="Text Box 27"/>
            <p:cNvSpPr txBox="1">
              <a:spLocks noChangeArrowheads="1"/>
            </p:cNvSpPr>
            <p:nvPr/>
          </p:nvSpPr>
          <p:spPr bwMode="auto">
            <a:xfrm rot="-7151537">
              <a:off x="109090205" y="112639525"/>
              <a:ext cx="196200" cy="1914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3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36" name="Rectangle 28"/>
            <p:cNvSpPr>
              <a:spLocks noChangeArrowheads="1"/>
            </p:cNvSpPr>
            <p:nvPr/>
          </p:nvSpPr>
          <p:spPr bwMode="auto">
            <a:xfrm rot="1749497">
              <a:off x="109482900" y="111992864"/>
              <a:ext cx="388921" cy="172853"/>
            </a:xfrm>
            <a:prstGeom prst="rect">
              <a:avLst/>
            </a:prstGeom>
            <a:solidFill>
              <a:srgbClr val="FFFFFF"/>
            </a:solidFill>
            <a:ln w="63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37" name="Rectangle 29"/>
            <p:cNvSpPr>
              <a:spLocks noChangeArrowheads="1"/>
            </p:cNvSpPr>
            <p:nvPr/>
          </p:nvSpPr>
          <p:spPr bwMode="auto">
            <a:xfrm rot="1749497">
              <a:off x="109290378" y="111865085"/>
              <a:ext cx="235189" cy="130738"/>
            </a:xfrm>
            <a:prstGeom prst="rect">
              <a:avLst/>
            </a:prstGeom>
            <a:solidFill>
              <a:srgbClr val="FFFFFF"/>
            </a:solidFill>
            <a:ln w="63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38" name="Oval 30"/>
            <p:cNvSpPr>
              <a:spLocks noChangeArrowheads="1"/>
            </p:cNvSpPr>
            <p:nvPr/>
          </p:nvSpPr>
          <p:spPr bwMode="auto">
            <a:xfrm>
              <a:off x="109714610" y="112076966"/>
              <a:ext cx="120998" cy="120997"/>
            </a:xfrm>
            <a:prstGeom prst="ellipse">
              <a:avLst/>
            </a:prstGeom>
            <a:noFill/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39" name="AutoShape 31"/>
            <p:cNvSpPr>
              <a:spLocks noChangeArrowheads="1"/>
            </p:cNvSpPr>
            <p:nvPr/>
          </p:nvSpPr>
          <p:spPr bwMode="auto">
            <a:xfrm rot="712441">
              <a:off x="109727127" y="112089483"/>
              <a:ext cx="95964" cy="95963"/>
            </a:xfrm>
            <a:prstGeom prst="plus">
              <a:avLst>
                <a:gd name="adj" fmla="val 34204"/>
              </a:avLst>
            </a:prstGeom>
            <a:noFill/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40" name="Line 32"/>
            <p:cNvSpPr>
              <a:spLocks noChangeShapeType="1"/>
            </p:cNvSpPr>
            <p:nvPr/>
          </p:nvSpPr>
          <p:spPr bwMode="auto">
            <a:xfrm flipH="1">
              <a:off x="109638427" y="112007824"/>
              <a:ext cx="84825" cy="14692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41" name="Oval 33"/>
            <p:cNvSpPr>
              <a:spLocks noChangeArrowheads="1"/>
            </p:cNvSpPr>
            <p:nvPr/>
          </p:nvSpPr>
          <p:spPr bwMode="auto">
            <a:xfrm>
              <a:off x="109524471" y="111964610"/>
              <a:ext cx="120998" cy="120998"/>
            </a:xfrm>
            <a:prstGeom prst="ellipse">
              <a:avLst/>
            </a:prstGeom>
            <a:noFill/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42" name="AutoShape 34"/>
            <p:cNvSpPr>
              <a:spLocks noChangeArrowheads="1"/>
            </p:cNvSpPr>
            <p:nvPr/>
          </p:nvSpPr>
          <p:spPr bwMode="auto">
            <a:xfrm rot="712441">
              <a:off x="109536988" y="111977127"/>
              <a:ext cx="95964" cy="95964"/>
            </a:xfrm>
            <a:prstGeom prst="plus">
              <a:avLst>
                <a:gd name="adj" fmla="val 34204"/>
              </a:avLst>
            </a:prstGeom>
            <a:solidFill>
              <a:srgbClr val="FFFFFF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43" name="Rectangle 35"/>
            <p:cNvSpPr>
              <a:spLocks noChangeArrowheads="1"/>
            </p:cNvSpPr>
            <p:nvPr/>
          </p:nvSpPr>
          <p:spPr bwMode="auto">
            <a:xfrm rot="19850503" flipV="1">
              <a:off x="109483641" y="112420348"/>
              <a:ext cx="388923" cy="172853"/>
            </a:xfrm>
            <a:prstGeom prst="rect">
              <a:avLst/>
            </a:prstGeom>
            <a:solidFill>
              <a:srgbClr val="FFFFFF"/>
            </a:solidFill>
            <a:ln w="63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44" name="Oval 36"/>
            <p:cNvSpPr>
              <a:spLocks noChangeArrowheads="1"/>
            </p:cNvSpPr>
            <p:nvPr/>
          </p:nvSpPr>
          <p:spPr bwMode="auto">
            <a:xfrm flipV="1">
              <a:off x="109518781" y="112508846"/>
              <a:ext cx="120998" cy="120998"/>
            </a:xfrm>
            <a:prstGeom prst="ellipse">
              <a:avLst/>
            </a:prstGeom>
            <a:noFill/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45" name="AutoShape 37"/>
            <p:cNvSpPr>
              <a:spLocks noChangeArrowheads="1"/>
            </p:cNvSpPr>
            <p:nvPr/>
          </p:nvSpPr>
          <p:spPr bwMode="auto">
            <a:xfrm rot="20887559" flipV="1">
              <a:off x="109531298" y="112524354"/>
              <a:ext cx="95964" cy="95964"/>
            </a:xfrm>
            <a:prstGeom prst="plus">
              <a:avLst>
                <a:gd name="adj" fmla="val 34204"/>
              </a:avLst>
            </a:prstGeom>
            <a:solidFill>
              <a:srgbClr val="FFFFFF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46" name="Oval 38"/>
            <p:cNvSpPr>
              <a:spLocks noChangeArrowheads="1"/>
            </p:cNvSpPr>
            <p:nvPr/>
          </p:nvSpPr>
          <p:spPr bwMode="auto">
            <a:xfrm>
              <a:off x="109708919" y="112390169"/>
              <a:ext cx="120997" cy="120997"/>
            </a:xfrm>
            <a:prstGeom prst="ellipse">
              <a:avLst/>
            </a:prstGeom>
            <a:noFill/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47" name="AutoShape 39"/>
            <p:cNvSpPr>
              <a:spLocks noChangeArrowheads="1"/>
            </p:cNvSpPr>
            <p:nvPr/>
          </p:nvSpPr>
          <p:spPr bwMode="auto">
            <a:xfrm rot="20887559" flipV="1">
              <a:off x="109721439" y="112415204"/>
              <a:ext cx="95961" cy="95962"/>
            </a:xfrm>
            <a:prstGeom prst="plus">
              <a:avLst>
                <a:gd name="adj" fmla="val 34204"/>
              </a:avLst>
            </a:prstGeom>
            <a:noFill/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48" name="Line 40"/>
            <p:cNvSpPr>
              <a:spLocks noChangeShapeType="1"/>
            </p:cNvSpPr>
            <p:nvPr/>
          </p:nvSpPr>
          <p:spPr bwMode="auto">
            <a:xfrm flipH="1" flipV="1">
              <a:off x="109639167" y="112431315"/>
              <a:ext cx="84828" cy="146926"/>
            </a:xfrm>
            <a:prstGeom prst="line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49" name="Oval 41"/>
            <p:cNvSpPr>
              <a:spLocks noChangeArrowheads="1"/>
            </p:cNvSpPr>
            <p:nvPr/>
          </p:nvSpPr>
          <p:spPr bwMode="auto">
            <a:xfrm rot="10800000">
              <a:off x="110450881" y="112483173"/>
              <a:ext cx="120997" cy="120998"/>
            </a:xfrm>
            <a:prstGeom prst="ellipse">
              <a:avLst/>
            </a:prstGeom>
            <a:solidFill>
              <a:srgbClr val="FFFFFF"/>
            </a:soli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50" name="AutoShape 42"/>
            <p:cNvSpPr>
              <a:spLocks noChangeArrowheads="1"/>
            </p:cNvSpPr>
            <p:nvPr/>
          </p:nvSpPr>
          <p:spPr bwMode="auto">
            <a:xfrm rot="11512441">
              <a:off x="110463392" y="112495693"/>
              <a:ext cx="95963" cy="95964"/>
            </a:xfrm>
            <a:prstGeom prst="plus">
              <a:avLst>
                <a:gd name="adj" fmla="val 34204"/>
              </a:avLst>
            </a:prstGeom>
            <a:solidFill>
              <a:srgbClr val="FFFFFF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51" name="Oval 43"/>
            <p:cNvSpPr>
              <a:spLocks noChangeArrowheads="1"/>
            </p:cNvSpPr>
            <p:nvPr/>
          </p:nvSpPr>
          <p:spPr bwMode="auto">
            <a:xfrm flipH="1">
              <a:off x="110457220" y="111971301"/>
              <a:ext cx="120997" cy="120998"/>
            </a:xfrm>
            <a:prstGeom prst="ellipse">
              <a:avLst/>
            </a:prstGeom>
            <a:solidFill>
              <a:srgbClr val="FFFFFF"/>
            </a:soli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52" name="AutoShape 44"/>
            <p:cNvSpPr>
              <a:spLocks noChangeArrowheads="1"/>
            </p:cNvSpPr>
            <p:nvPr/>
          </p:nvSpPr>
          <p:spPr bwMode="auto">
            <a:xfrm rot="20887559" flipH="1">
              <a:off x="110472728" y="111983818"/>
              <a:ext cx="95963" cy="95964"/>
            </a:xfrm>
            <a:prstGeom prst="plus">
              <a:avLst>
                <a:gd name="adj" fmla="val 34204"/>
              </a:avLst>
            </a:prstGeom>
            <a:solidFill>
              <a:srgbClr val="FFFFFF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53" name="Line 45"/>
            <p:cNvSpPr>
              <a:spLocks noChangeShapeType="1"/>
            </p:cNvSpPr>
            <p:nvPr/>
          </p:nvSpPr>
          <p:spPr bwMode="auto">
            <a:xfrm>
              <a:off x="110629984" y="113330155"/>
              <a:ext cx="31564" cy="51857"/>
            </a:xfrm>
            <a:prstGeom prst="line">
              <a:avLst/>
            </a:prstGeom>
            <a:noFill/>
            <a:ln w="19050" algn="ctr">
              <a:solidFill>
                <a:srgbClr val="CCCCCC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54" name="Line 46"/>
            <p:cNvSpPr>
              <a:spLocks noChangeShapeType="1"/>
            </p:cNvSpPr>
            <p:nvPr/>
          </p:nvSpPr>
          <p:spPr bwMode="auto">
            <a:xfrm>
              <a:off x="110985085" y="113027661"/>
              <a:ext cx="40207" cy="25928"/>
            </a:xfrm>
            <a:prstGeom prst="line">
              <a:avLst/>
            </a:prstGeom>
            <a:noFill/>
            <a:ln w="19050" algn="ctr">
              <a:solidFill>
                <a:srgbClr val="CCCCCC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grpSp>
        <p:nvGrpSpPr>
          <p:cNvPr id="43055" name="Group 47"/>
          <p:cNvGrpSpPr>
            <a:grpSpLocks/>
          </p:cNvGrpSpPr>
          <p:nvPr/>
        </p:nvGrpSpPr>
        <p:grpSpPr bwMode="auto">
          <a:xfrm>
            <a:off x="6732142" y="8559603"/>
            <a:ext cx="3960813" cy="3644900"/>
            <a:chOff x="100916506" y="114906346"/>
            <a:chExt cx="1134000" cy="1044000"/>
          </a:xfrm>
        </p:grpSpPr>
        <p:sp>
          <p:nvSpPr>
            <p:cNvPr id="43056" name="Rectangle 48"/>
            <p:cNvSpPr>
              <a:spLocks noChangeArrowheads="1"/>
            </p:cNvSpPr>
            <p:nvPr/>
          </p:nvSpPr>
          <p:spPr bwMode="auto">
            <a:xfrm>
              <a:off x="100916506" y="114906346"/>
              <a:ext cx="1134000" cy="1044000"/>
            </a:xfrm>
            <a:prstGeom prst="rect">
              <a:avLst/>
            </a:prstGeom>
            <a:noFill/>
            <a:ln w="254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57" name="Oval 49"/>
            <p:cNvSpPr>
              <a:spLocks noChangeArrowheads="1"/>
            </p:cNvSpPr>
            <p:nvPr/>
          </p:nvSpPr>
          <p:spPr bwMode="auto">
            <a:xfrm>
              <a:off x="101402506" y="115500344"/>
              <a:ext cx="180000" cy="180001"/>
            </a:xfrm>
            <a:prstGeom prst="ellipse">
              <a:avLst/>
            </a:prstGeom>
            <a:noFill/>
            <a:ln w="254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058" name="Text Box 50"/>
            <p:cNvSpPr txBox="1">
              <a:spLocks noChangeArrowheads="1"/>
            </p:cNvSpPr>
            <p:nvPr/>
          </p:nvSpPr>
          <p:spPr bwMode="auto">
            <a:xfrm rot="-5400000">
              <a:off x="100914480" y="115185345"/>
              <a:ext cx="234002" cy="108000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59" name="Text Box 51"/>
            <p:cNvSpPr txBox="1">
              <a:spLocks noChangeArrowheads="1"/>
            </p:cNvSpPr>
            <p:nvPr/>
          </p:nvSpPr>
          <p:spPr bwMode="auto">
            <a:xfrm rot="-5400000">
              <a:off x="101058687" y="115221346"/>
              <a:ext cx="234000" cy="108000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60" name="Text Box 52"/>
            <p:cNvSpPr txBox="1">
              <a:spLocks noChangeArrowheads="1"/>
            </p:cNvSpPr>
            <p:nvPr/>
          </p:nvSpPr>
          <p:spPr bwMode="auto">
            <a:xfrm>
              <a:off x="101240506" y="115230346"/>
              <a:ext cx="774000" cy="107999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EOL   TAMPER   EOL     RELAY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3061" name="Group 53"/>
            <p:cNvGrpSpPr>
              <a:grpSpLocks/>
            </p:cNvGrpSpPr>
            <p:nvPr/>
          </p:nvGrpSpPr>
          <p:grpSpPr bwMode="auto">
            <a:xfrm rot="-10800000">
              <a:off x="100970507" y="114960342"/>
              <a:ext cx="1043995" cy="261001"/>
              <a:chOff x="32935843" y="22151457"/>
              <a:chExt cx="1043995" cy="261001"/>
            </a:xfrm>
          </p:grpSpPr>
          <p:grpSp>
            <p:nvGrpSpPr>
              <p:cNvPr id="43062" name="Group 54"/>
              <p:cNvGrpSpPr>
                <a:grpSpLocks/>
              </p:cNvGrpSpPr>
              <p:nvPr/>
            </p:nvGrpSpPr>
            <p:grpSpPr bwMode="auto">
              <a:xfrm>
                <a:off x="33327339" y="22151457"/>
                <a:ext cx="391496" cy="260995"/>
                <a:chOff x="33196843" y="22151462"/>
                <a:chExt cx="391496" cy="260995"/>
              </a:xfrm>
            </p:grpSpPr>
            <p:sp>
              <p:nvSpPr>
                <p:cNvPr id="43063" name="Rectangle 55"/>
                <p:cNvSpPr>
                  <a:spLocks noChangeArrowheads="1"/>
                </p:cNvSpPr>
                <p:nvPr/>
              </p:nvSpPr>
              <p:spPr bwMode="auto">
                <a:xfrm>
                  <a:off x="33196844" y="22151463"/>
                  <a:ext cx="391495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64" name="Oval 56"/>
                <p:cNvSpPr>
                  <a:spLocks noChangeArrowheads="1"/>
                </p:cNvSpPr>
                <p:nvPr/>
              </p:nvSpPr>
              <p:spPr bwMode="auto">
                <a:xfrm>
                  <a:off x="33207283" y="22240202"/>
                  <a:ext cx="104398" cy="104394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65" name="Oval 57"/>
                <p:cNvSpPr>
                  <a:spLocks noChangeArrowheads="1"/>
                </p:cNvSpPr>
                <p:nvPr/>
              </p:nvSpPr>
              <p:spPr bwMode="auto">
                <a:xfrm>
                  <a:off x="33337781" y="22240198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66" name="Rectangle 58"/>
                <p:cNvSpPr>
                  <a:spLocks noChangeArrowheads="1"/>
                </p:cNvSpPr>
                <p:nvPr/>
              </p:nvSpPr>
              <p:spPr bwMode="auto">
                <a:xfrm>
                  <a:off x="33196843" y="22151462"/>
                  <a:ext cx="391496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67" name="Rectangle 59"/>
                <p:cNvSpPr>
                  <a:spLocks noChangeArrowheads="1"/>
                </p:cNvSpPr>
                <p:nvPr/>
              </p:nvSpPr>
              <p:spPr bwMode="auto">
                <a:xfrm>
                  <a:off x="33196843" y="22375918"/>
                  <a:ext cx="391494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68" name="Rectangle 60"/>
                <p:cNvSpPr>
                  <a:spLocks noChangeArrowheads="1"/>
                </p:cNvSpPr>
                <p:nvPr/>
              </p:nvSpPr>
              <p:spPr bwMode="auto">
                <a:xfrm>
                  <a:off x="33238602" y="22156682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69" name="Rectangle 61"/>
                <p:cNvSpPr>
                  <a:spLocks noChangeArrowheads="1"/>
                </p:cNvSpPr>
                <p:nvPr/>
              </p:nvSpPr>
              <p:spPr bwMode="auto">
                <a:xfrm>
                  <a:off x="33369100" y="22156682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70" name="Rectangle 62"/>
                <p:cNvSpPr>
                  <a:spLocks noChangeArrowheads="1"/>
                </p:cNvSpPr>
                <p:nvPr/>
              </p:nvSpPr>
              <p:spPr bwMode="auto">
                <a:xfrm>
                  <a:off x="33316900" y="22375918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71" name="Line 63"/>
                <p:cNvSpPr>
                  <a:spLocks noChangeShapeType="1"/>
                </p:cNvSpPr>
                <p:nvPr/>
              </p:nvSpPr>
              <p:spPr bwMode="auto">
                <a:xfrm flipV="1">
                  <a:off x="33207283" y="22375915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72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33577899" y="22375915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73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3217723" y="22262383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74" name="Line 66"/>
                <p:cNvSpPr>
                  <a:spLocks noChangeShapeType="1"/>
                </p:cNvSpPr>
                <p:nvPr/>
              </p:nvSpPr>
              <p:spPr bwMode="auto">
                <a:xfrm flipH="1" flipV="1">
                  <a:off x="33337780" y="22281958"/>
                  <a:ext cx="104399" cy="2087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75" name="Oval 67"/>
                <p:cNvSpPr>
                  <a:spLocks noChangeArrowheads="1"/>
                </p:cNvSpPr>
                <p:nvPr/>
              </p:nvSpPr>
              <p:spPr bwMode="auto">
                <a:xfrm>
                  <a:off x="33470891" y="22240202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76" name="Line 68"/>
                <p:cNvSpPr>
                  <a:spLocks noChangeShapeType="1"/>
                </p:cNvSpPr>
                <p:nvPr/>
              </p:nvSpPr>
              <p:spPr bwMode="auto">
                <a:xfrm flipV="1">
                  <a:off x="33511344" y="22242809"/>
                  <a:ext cx="24793" cy="10048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77" name="Rectangle 69"/>
                <p:cNvSpPr>
                  <a:spLocks noChangeArrowheads="1"/>
                </p:cNvSpPr>
                <p:nvPr/>
              </p:nvSpPr>
              <p:spPr bwMode="auto">
                <a:xfrm>
                  <a:off x="33447400" y="22375915"/>
                  <a:ext cx="20880" cy="365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78" name="Rectangle 70"/>
                <p:cNvSpPr>
                  <a:spLocks noChangeArrowheads="1"/>
                </p:cNvSpPr>
                <p:nvPr/>
              </p:nvSpPr>
              <p:spPr bwMode="auto">
                <a:xfrm>
                  <a:off x="33504819" y="22156681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43079" name="Group 71"/>
              <p:cNvGrpSpPr>
                <a:grpSpLocks/>
              </p:cNvGrpSpPr>
              <p:nvPr/>
            </p:nvGrpSpPr>
            <p:grpSpPr bwMode="auto">
              <a:xfrm>
                <a:off x="32935843" y="22151457"/>
                <a:ext cx="391494" cy="260995"/>
                <a:chOff x="33588343" y="22151461"/>
                <a:chExt cx="391494" cy="260995"/>
              </a:xfrm>
            </p:grpSpPr>
            <p:sp>
              <p:nvSpPr>
                <p:cNvPr id="43080" name="Rectangle 72"/>
                <p:cNvSpPr>
                  <a:spLocks noChangeArrowheads="1"/>
                </p:cNvSpPr>
                <p:nvPr/>
              </p:nvSpPr>
              <p:spPr bwMode="auto">
                <a:xfrm>
                  <a:off x="33588343" y="22151461"/>
                  <a:ext cx="391494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81" name="Oval 73"/>
                <p:cNvSpPr>
                  <a:spLocks noChangeArrowheads="1"/>
                </p:cNvSpPr>
                <p:nvPr/>
              </p:nvSpPr>
              <p:spPr bwMode="auto">
                <a:xfrm>
                  <a:off x="33598782" y="22240201"/>
                  <a:ext cx="104397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82" name="Oval 74"/>
                <p:cNvSpPr>
                  <a:spLocks noChangeArrowheads="1"/>
                </p:cNvSpPr>
                <p:nvPr/>
              </p:nvSpPr>
              <p:spPr bwMode="auto">
                <a:xfrm>
                  <a:off x="33729279" y="22240198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83" name="Rectangle 75"/>
                <p:cNvSpPr>
                  <a:spLocks noChangeArrowheads="1"/>
                </p:cNvSpPr>
                <p:nvPr/>
              </p:nvSpPr>
              <p:spPr bwMode="auto">
                <a:xfrm>
                  <a:off x="33588343" y="22151463"/>
                  <a:ext cx="391494" cy="5219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84" name="Rectangle 76"/>
                <p:cNvSpPr>
                  <a:spLocks noChangeArrowheads="1"/>
                </p:cNvSpPr>
                <p:nvPr/>
              </p:nvSpPr>
              <p:spPr bwMode="auto">
                <a:xfrm>
                  <a:off x="33588343" y="22375917"/>
                  <a:ext cx="391492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85" name="Rectangle 77"/>
                <p:cNvSpPr>
                  <a:spLocks noChangeArrowheads="1"/>
                </p:cNvSpPr>
                <p:nvPr/>
              </p:nvSpPr>
              <p:spPr bwMode="auto">
                <a:xfrm>
                  <a:off x="33630102" y="22156681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86" name="Rectangle 78"/>
                <p:cNvSpPr>
                  <a:spLocks noChangeArrowheads="1"/>
                </p:cNvSpPr>
                <p:nvPr/>
              </p:nvSpPr>
              <p:spPr bwMode="auto">
                <a:xfrm>
                  <a:off x="33760599" y="22156681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87" name="Rectangle 79"/>
                <p:cNvSpPr>
                  <a:spLocks noChangeArrowheads="1"/>
                </p:cNvSpPr>
                <p:nvPr/>
              </p:nvSpPr>
              <p:spPr bwMode="auto">
                <a:xfrm>
                  <a:off x="33708399" y="22375917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88" name="Line 80"/>
                <p:cNvSpPr>
                  <a:spLocks noChangeShapeType="1"/>
                </p:cNvSpPr>
                <p:nvPr/>
              </p:nvSpPr>
              <p:spPr bwMode="auto">
                <a:xfrm flipV="1">
                  <a:off x="33598782" y="22375915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89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33969397" y="22375915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90" name="Line 82"/>
                <p:cNvSpPr>
                  <a:spLocks noChangeShapeType="1"/>
                </p:cNvSpPr>
                <p:nvPr/>
              </p:nvSpPr>
              <p:spPr bwMode="auto">
                <a:xfrm flipV="1">
                  <a:off x="33609221" y="22262384"/>
                  <a:ext cx="84823" cy="6133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91" name="Line 83"/>
                <p:cNvSpPr>
                  <a:spLocks noChangeShapeType="1"/>
                </p:cNvSpPr>
                <p:nvPr/>
              </p:nvSpPr>
              <p:spPr bwMode="auto">
                <a:xfrm flipH="1" flipV="1">
                  <a:off x="33729279" y="22281958"/>
                  <a:ext cx="104398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92" name="Oval 84"/>
                <p:cNvSpPr>
                  <a:spLocks noChangeArrowheads="1"/>
                </p:cNvSpPr>
                <p:nvPr/>
              </p:nvSpPr>
              <p:spPr bwMode="auto">
                <a:xfrm>
                  <a:off x="33862389" y="22240201"/>
                  <a:ext cx="104396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93" name="Line 85"/>
                <p:cNvSpPr>
                  <a:spLocks noChangeShapeType="1"/>
                </p:cNvSpPr>
                <p:nvPr/>
              </p:nvSpPr>
              <p:spPr bwMode="auto">
                <a:xfrm flipV="1">
                  <a:off x="33902842" y="22242808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94" name="Rectangle 86"/>
                <p:cNvSpPr>
                  <a:spLocks noChangeArrowheads="1"/>
                </p:cNvSpPr>
                <p:nvPr/>
              </p:nvSpPr>
              <p:spPr bwMode="auto">
                <a:xfrm>
                  <a:off x="33838899" y="22375915"/>
                  <a:ext cx="20879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95" name="Rectangle 87"/>
                <p:cNvSpPr>
                  <a:spLocks noChangeArrowheads="1"/>
                </p:cNvSpPr>
                <p:nvPr/>
              </p:nvSpPr>
              <p:spPr bwMode="auto">
                <a:xfrm>
                  <a:off x="33896317" y="22156681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43096" name="Group 88"/>
              <p:cNvGrpSpPr>
                <a:grpSpLocks/>
              </p:cNvGrpSpPr>
              <p:nvPr/>
            </p:nvGrpSpPr>
            <p:grpSpPr bwMode="auto">
              <a:xfrm>
                <a:off x="33718840" y="22151459"/>
                <a:ext cx="260998" cy="260999"/>
                <a:chOff x="32935842" y="22151458"/>
                <a:chExt cx="260998" cy="260999"/>
              </a:xfrm>
            </p:grpSpPr>
            <p:sp>
              <p:nvSpPr>
                <p:cNvPr id="43097" name="Rectangle 89"/>
                <p:cNvSpPr>
                  <a:spLocks noChangeArrowheads="1"/>
                </p:cNvSpPr>
                <p:nvPr/>
              </p:nvSpPr>
              <p:spPr bwMode="auto">
                <a:xfrm>
                  <a:off x="32935842" y="22151459"/>
                  <a:ext cx="260998" cy="260996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98" name="Oval 90"/>
                <p:cNvSpPr>
                  <a:spLocks noChangeArrowheads="1"/>
                </p:cNvSpPr>
                <p:nvPr/>
              </p:nvSpPr>
              <p:spPr bwMode="auto">
                <a:xfrm>
                  <a:off x="32946281" y="22240198"/>
                  <a:ext cx="104399" cy="104396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099" name="Oval 91"/>
                <p:cNvSpPr>
                  <a:spLocks noChangeArrowheads="1"/>
                </p:cNvSpPr>
                <p:nvPr/>
              </p:nvSpPr>
              <p:spPr bwMode="auto">
                <a:xfrm>
                  <a:off x="33076780" y="22240198"/>
                  <a:ext cx="104399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00" name="Rectangle 92"/>
                <p:cNvSpPr>
                  <a:spLocks noChangeArrowheads="1"/>
                </p:cNvSpPr>
                <p:nvPr/>
              </p:nvSpPr>
              <p:spPr bwMode="auto">
                <a:xfrm>
                  <a:off x="32935842" y="22151458"/>
                  <a:ext cx="260998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01" name="Rectangle 93"/>
                <p:cNvSpPr>
                  <a:spLocks noChangeArrowheads="1"/>
                </p:cNvSpPr>
                <p:nvPr/>
              </p:nvSpPr>
              <p:spPr bwMode="auto">
                <a:xfrm>
                  <a:off x="32935842" y="22375917"/>
                  <a:ext cx="260998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02" name="Rectangle 94"/>
                <p:cNvSpPr>
                  <a:spLocks noChangeArrowheads="1"/>
                </p:cNvSpPr>
                <p:nvPr/>
              </p:nvSpPr>
              <p:spPr bwMode="auto">
                <a:xfrm>
                  <a:off x="32977602" y="22156678"/>
                  <a:ext cx="36539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03" name="Rectangle 95"/>
                <p:cNvSpPr>
                  <a:spLocks noChangeArrowheads="1"/>
                </p:cNvSpPr>
                <p:nvPr/>
              </p:nvSpPr>
              <p:spPr bwMode="auto">
                <a:xfrm>
                  <a:off x="33108100" y="22156679"/>
                  <a:ext cx="36540" cy="156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04" name="Rectangle 96"/>
                <p:cNvSpPr>
                  <a:spLocks noChangeArrowheads="1"/>
                </p:cNvSpPr>
                <p:nvPr/>
              </p:nvSpPr>
              <p:spPr bwMode="auto">
                <a:xfrm>
                  <a:off x="33055900" y="22375917"/>
                  <a:ext cx="20880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05" name="Line 97"/>
                <p:cNvSpPr>
                  <a:spLocks noChangeShapeType="1"/>
                </p:cNvSpPr>
                <p:nvPr/>
              </p:nvSpPr>
              <p:spPr bwMode="auto">
                <a:xfrm flipV="1">
                  <a:off x="32946281" y="22375914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06" name="Line 98"/>
                <p:cNvSpPr>
                  <a:spLocks noChangeShapeType="1"/>
                </p:cNvSpPr>
                <p:nvPr/>
              </p:nvSpPr>
              <p:spPr bwMode="auto">
                <a:xfrm flipV="1">
                  <a:off x="33186400" y="22375914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07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32956721" y="22266294"/>
                  <a:ext cx="83519" cy="5742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08" name="Line 100"/>
                <p:cNvSpPr>
                  <a:spLocks noChangeShapeType="1"/>
                </p:cNvSpPr>
                <p:nvPr/>
              </p:nvSpPr>
              <p:spPr bwMode="auto">
                <a:xfrm flipH="1" flipV="1">
                  <a:off x="33076780" y="22281957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</p:grpSp>
      <p:grpSp>
        <p:nvGrpSpPr>
          <p:cNvPr id="43109" name="Group 101"/>
          <p:cNvGrpSpPr>
            <a:grpSpLocks/>
          </p:cNvGrpSpPr>
          <p:nvPr/>
        </p:nvGrpSpPr>
        <p:grpSpPr bwMode="auto">
          <a:xfrm>
            <a:off x="2555430" y="8559603"/>
            <a:ext cx="3960812" cy="3644900"/>
            <a:chOff x="100883775" y="114708669"/>
            <a:chExt cx="1134000" cy="1044000"/>
          </a:xfrm>
        </p:grpSpPr>
        <p:sp>
          <p:nvSpPr>
            <p:cNvPr id="43110" name="Rectangle 102"/>
            <p:cNvSpPr>
              <a:spLocks noChangeArrowheads="1"/>
            </p:cNvSpPr>
            <p:nvPr/>
          </p:nvSpPr>
          <p:spPr bwMode="auto">
            <a:xfrm>
              <a:off x="100883775" y="114708669"/>
              <a:ext cx="1134000" cy="1044000"/>
            </a:xfrm>
            <a:prstGeom prst="rect">
              <a:avLst/>
            </a:prstGeom>
            <a:noFill/>
            <a:ln w="254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111" name="Oval 103"/>
            <p:cNvSpPr>
              <a:spLocks noChangeArrowheads="1"/>
            </p:cNvSpPr>
            <p:nvPr/>
          </p:nvSpPr>
          <p:spPr bwMode="auto">
            <a:xfrm>
              <a:off x="101369775" y="115302668"/>
              <a:ext cx="180000" cy="180000"/>
            </a:xfrm>
            <a:prstGeom prst="ellipse">
              <a:avLst/>
            </a:prstGeom>
            <a:noFill/>
            <a:ln w="2540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112" name="Text Box 104"/>
            <p:cNvSpPr txBox="1">
              <a:spLocks noChangeArrowheads="1"/>
            </p:cNvSpPr>
            <p:nvPr/>
          </p:nvSpPr>
          <p:spPr bwMode="auto">
            <a:xfrm rot="-5400000">
              <a:off x="100881749" y="114987669"/>
              <a:ext cx="234001" cy="108000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113" name="Text Box 105"/>
            <p:cNvSpPr txBox="1">
              <a:spLocks noChangeArrowheads="1"/>
            </p:cNvSpPr>
            <p:nvPr/>
          </p:nvSpPr>
          <p:spPr bwMode="auto">
            <a:xfrm rot="-5400000">
              <a:off x="101025956" y="115023669"/>
              <a:ext cx="234000" cy="108000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114" name="Text Box 106"/>
            <p:cNvSpPr txBox="1">
              <a:spLocks noChangeArrowheads="1"/>
            </p:cNvSpPr>
            <p:nvPr/>
          </p:nvSpPr>
          <p:spPr bwMode="auto">
            <a:xfrm>
              <a:off x="101207775" y="115032669"/>
              <a:ext cx="774000" cy="107999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EOL   TAMPER   EOL     RELAY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3115" name="Group 107"/>
            <p:cNvGrpSpPr>
              <a:grpSpLocks/>
            </p:cNvGrpSpPr>
            <p:nvPr/>
          </p:nvGrpSpPr>
          <p:grpSpPr bwMode="auto">
            <a:xfrm rot="-10800000">
              <a:off x="100937775" y="114762666"/>
              <a:ext cx="1043995" cy="261001"/>
              <a:chOff x="32968575" y="22349133"/>
              <a:chExt cx="1043995" cy="261001"/>
            </a:xfrm>
          </p:grpSpPr>
          <p:grpSp>
            <p:nvGrpSpPr>
              <p:cNvPr id="43116" name="Group 108"/>
              <p:cNvGrpSpPr>
                <a:grpSpLocks/>
              </p:cNvGrpSpPr>
              <p:nvPr/>
            </p:nvGrpSpPr>
            <p:grpSpPr bwMode="auto">
              <a:xfrm>
                <a:off x="33360071" y="22349133"/>
                <a:ext cx="391496" cy="260995"/>
                <a:chOff x="33229575" y="22349138"/>
                <a:chExt cx="391496" cy="260995"/>
              </a:xfrm>
            </p:grpSpPr>
            <p:sp>
              <p:nvSpPr>
                <p:cNvPr id="43117" name="Rectangle 109"/>
                <p:cNvSpPr>
                  <a:spLocks noChangeArrowheads="1"/>
                </p:cNvSpPr>
                <p:nvPr/>
              </p:nvSpPr>
              <p:spPr bwMode="auto">
                <a:xfrm>
                  <a:off x="33229576" y="22349139"/>
                  <a:ext cx="391495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18" name="Oval 110"/>
                <p:cNvSpPr>
                  <a:spLocks noChangeArrowheads="1"/>
                </p:cNvSpPr>
                <p:nvPr/>
              </p:nvSpPr>
              <p:spPr bwMode="auto">
                <a:xfrm>
                  <a:off x="33240015" y="22437878"/>
                  <a:ext cx="104398" cy="104394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19" name="Oval 111"/>
                <p:cNvSpPr>
                  <a:spLocks noChangeArrowheads="1"/>
                </p:cNvSpPr>
                <p:nvPr/>
              </p:nvSpPr>
              <p:spPr bwMode="auto">
                <a:xfrm>
                  <a:off x="33370513" y="22437874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20" name="Rectangle 112"/>
                <p:cNvSpPr>
                  <a:spLocks noChangeArrowheads="1"/>
                </p:cNvSpPr>
                <p:nvPr/>
              </p:nvSpPr>
              <p:spPr bwMode="auto">
                <a:xfrm>
                  <a:off x="33229575" y="22349138"/>
                  <a:ext cx="391496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21" name="Rectangle 113"/>
                <p:cNvSpPr>
                  <a:spLocks noChangeArrowheads="1"/>
                </p:cNvSpPr>
                <p:nvPr/>
              </p:nvSpPr>
              <p:spPr bwMode="auto">
                <a:xfrm>
                  <a:off x="33229575" y="22573594"/>
                  <a:ext cx="391494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22" name="Rectangle 114"/>
                <p:cNvSpPr>
                  <a:spLocks noChangeArrowheads="1"/>
                </p:cNvSpPr>
                <p:nvPr/>
              </p:nvSpPr>
              <p:spPr bwMode="auto">
                <a:xfrm>
                  <a:off x="33271334" y="22354358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23" name="Rectangle 115"/>
                <p:cNvSpPr>
                  <a:spLocks noChangeArrowheads="1"/>
                </p:cNvSpPr>
                <p:nvPr/>
              </p:nvSpPr>
              <p:spPr bwMode="auto">
                <a:xfrm>
                  <a:off x="33401832" y="22354358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24" name="Rectangle 116"/>
                <p:cNvSpPr>
                  <a:spLocks noChangeArrowheads="1"/>
                </p:cNvSpPr>
                <p:nvPr/>
              </p:nvSpPr>
              <p:spPr bwMode="auto">
                <a:xfrm>
                  <a:off x="33349632" y="22573594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25" name="Line 117"/>
                <p:cNvSpPr>
                  <a:spLocks noChangeShapeType="1"/>
                </p:cNvSpPr>
                <p:nvPr/>
              </p:nvSpPr>
              <p:spPr bwMode="auto">
                <a:xfrm flipV="1">
                  <a:off x="33240015" y="22573591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26" name="Line 118"/>
                <p:cNvSpPr>
                  <a:spLocks noChangeShapeType="1"/>
                </p:cNvSpPr>
                <p:nvPr/>
              </p:nvSpPr>
              <p:spPr bwMode="auto">
                <a:xfrm flipV="1">
                  <a:off x="33610631" y="22573591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27" name="Line 119"/>
                <p:cNvSpPr>
                  <a:spLocks noChangeShapeType="1"/>
                </p:cNvSpPr>
                <p:nvPr/>
              </p:nvSpPr>
              <p:spPr bwMode="auto">
                <a:xfrm flipV="1">
                  <a:off x="33250455" y="22460059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28" name="Line 120"/>
                <p:cNvSpPr>
                  <a:spLocks noChangeShapeType="1"/>
                </p:cNvSpPr>
                <p:nvPr/>
              </p:nvSpPr>
              <p:spPr bwMode="auto">
                <a:xfrm flipH="1" flipV="1">
                  <a:off x="33370512" y="22479634"/>
                  <a:ext cx="104399" cy="2087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29" name="Oval 121"/>
                <p:cNvSpPr>
                  <a:spLocks noChangeArrowheads="1"/>
                </p:cNvSpPr>
                <p:nvPr/>
              </p:nvSpPr>
              <p:spPr bwMode="auto">
                <a:xfrm>
                  <a:off x="33503623" y="22437878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30" name="Line 122"/>
                <p:cNvSpPr>
                  <a:spLocks noChangeShapeType="1"/>
                </p:cNvSpPr>
                <p:nvPr/>
              </p:nvSpPr>
              <p:spPr bwMode="auto">
                <a:xfrm flipV="1">
                  <a:off x="33544076" y="22440485"/>
                  <a:ext cx="24793" cy="10048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31" name="Rectangle 123"/>
                <p:cNvSpPr>
                  <a:spLocks noChangeArrowheads="1"/>
                </p:cNvSpPr>
                <p:nvPr/>
              </p:nvSpPr>
              <p:spPr bwMode="auto">
                <a:xfrm>
                  <a:off x="33480132" y="22573591"/>
                  <a:ext cx="20880" cy="365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32" name="Rectangle 124"/>
                <p:cNvSpPr>
                  <a:spLocks noChangeArrowheads="1"/>
                </p:cNvSpPr>
                <p:nvPr/>
              </p:nvSpPr>
              <p:spPr bwMode="auto">
                <a:xfrm>
                  <a:off x="33537551" y="22354357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43133" name="Group 125"/>
              <p:cNvGrpSpPr>
                <a:grpSpLocks/>
              </p:cNvGrpSpPr>
              <p:nvPr/>
            </p:nvGrpSpPr>
            <p:grpSpPr bwMode="auto">
              <a:xfrm>
                <a:off x="32968575" y="22349133"/>
                <a:ext cx="391494" cy="260995"/>
                <a:chOff x="33621075" y="22349137"/>
                <a:chExt cx="391494" cy="260995"/>
              </a:xfrm>
            </p:grpSpPr>
            <p:sp>
              <p:nvSpPr>
                <p:cNvPr id="43134" name="Rectangle 126"/>
                <p:cNvSpPr>
                  <a:spLocks noChangeArrowheads="1"/>
                </p:cNvSpPr>
                <p:nvPr/>
              </p:nvSpPr>
              <p:spPr bwMode="auto">
                <a:xfrm>
                  <a:off x="33621075" y="22349137"/>
                  <a:ext cx="391494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35" name="Oval 127"/>
                <p:cNvSpPr>
                  <a:spLocks noChangeArrowheads="1"/>
                </p:cNvSpPr>
                <p:nvPr/>
              </p:nvSpPr>
              <p:spPr bwMode="auto">
                <a:xfrm>
                  <a:off x="33631514" y="22437877"/>
                  <a:ext cx="104397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36" name="Oval 128"/>
                <p:cNvSpPr>
                  <a:spLocks noChangeArrowheads="1"/>
                </p:cNvSpPr>
                <p:nvPr/>
              </p:nvSpPr>
              <p:spPr bwMode="auto">
                <a:xfrm>
                  <a:off x="33762011" y="22437874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37" name="Rectangle 129"/>
                <p:cNvSpPr>
                  <a:spLocks noChangeArrowheads="1"/>
                </p:cNvSpPr>
                <p:nvPr/>
              </p:nvSpPr>
              <p:spPr bwMode="auto">
                <a:xfrm>
                  <a:off x="33621075" y="22349139"/>
                  <a:ext cx="391494" cy="5219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38" name="Rectangle 130"/>
                <p:cNvSpPr>
                  <a:spLocks noChangeArrowheads="1"/>
                </p:cNvSpPr>
                <p:nvPr/>
              </p:nvSpPr>
              <p:spPr bwMode="auto">
                <a:xfrm>
                  <a:off x="33621075" y="22573593"/>
                  <a:ext cx="391492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39" name="Rectangle 131"/>
                <p:cNvSpPr>
                  <a:spLocks noChangeArrowheads="1"/>
                </p:cNvSpPr>
                <p:nvPr/>
              </p:nvSpPr>
              <p:spPr bwMode="auto">
                <a:xfrm>
                  <a:off x="33662834" y="22354357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40" name="Rectangle 132"/>
                <p:cNvSpPr>
                  <a:spLocks noChangeArrowheads="1"/>
                </p:cNvSpPr>
                <p:nvPr/>
              </p:nvSpPr>
              <p:spPr bwMode="auto">
                <a:xfrm>
                  <a:off x="33793331" y="22354357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41" name="Rectangle 133"/>
                <p:cNvSpPr>
                  <a:spLocks noChangeArrowheads="1"/>
                </p:cNvSpPr>
                <p:nvPr/>
              </p:nvSpPr>
              <p:spPr bwMode="auto">
                <a:xfrm>
                  <a:off x="33741131" y="22573593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42" name="Line 134"/>
                <p:cNvSpPr>
                  <a:spLocks noChangeShapeType="1"/>
                </p:cNvSpPr>
                <p:nvPr/>
              </p:nvSpPr>
              <p:spPr bwMode="auto">
                <a:xfrm flipV="1">
                  <a:off x="33631514" y="22573591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43" name="Line 135"/>
                <p:cNvSpPr>
                  <a:spLocks noChangeShapeType="1"/>
                </p:cNvSpPr>
                <p:nvPr/>
              </p:nvSpPr>
              <p:spPr bwMode="auto">
                <a:xfrm flipV="1">
                  <a:off x="34002129" y="22573591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44" name="Line 136"/>
                <p:cNvSpPr>
                  <a:spLocks noChangeShapeType="1"/>
                </p:cNvSpPr>
                <p:nvPr/>
              </p:nvSpPr>
              <p:spPr bwMode="auto">
                <a:xfrm flipV="1">
                  <a:off x="33641953" y="22460060"/>
                  <a:ext cx="84823" cy="6133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45" name="Line 137"/>
                <p:cNvSpPr>
                  <a:spLocks noChangeShapeType="1"/>
                </p:cNvSpPr>
                <p:nvPr/>
              </p:nvSpPr>
              <p:spPr bwMode="auto">
                <a:xfrm flipH="1" flipV="1">
                  <a:off x="33762011" y="22479634"/>
                  <a:ext cx="104398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46" name="Oval 138"/>
                <p:cNvSpPr>
                  <a:spLocks noChangeArrowheads="1"/>
                </p:cNvSpPr>
                <p:nvPr/>
              </p:nvSpPr>
              <p:spPr bwMode="auto">
                <a:xfrm>
                  <a:off x="33895121" y="22437877"/>
                  <a:ext cx="104396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47" name="Line 139"/>
                <p:cNvSpPr>
                  <a:spLocks noChangeShapeType="1"/>
                </p:cNvSpPr>
                <p:nvPr/>
              </p:nvSpPr>
              <p:spPr bwMode="auto">
                <a:xfrm flipV="1">
                  <a:off x="33935574" y="22440484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48" name="Rectangle 140"/>
                <p:cNvSpPr>
                  <a:spLocks noChangeArrowheads="1"/>
                </p:cNvSpPr>
                <p:nvPr/>
              </p:nvSpPr>
              <p:spPr bwMode="auto">
                <a:xfrm>
                  <a:off x="33871631" y="22573591"/>
                  <a:ext cx="20879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49" name="Rectangle 141"/>
                <p:cNvSpPr>
                  <a:spLocks noChangeArrowheads="1"/>
                </p:cNvSpPr>
                <p:nvPr/>
              </p:nvSpPr>
              <p:spPr bwMode="auto">
                <a:xfrm>
                  <a:off x="33929049" y="22354357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43150" name="Group 142"/>
              <p:cNvGrpSpPr>
                <a:grpSpLocks/>
              </p:cNvGrpSpPr>
              <p:nvPr/>
            </p:nvGrpSpPr>
            <p:grpSpPr bwMode="auto">
              <a:xfrm>
                <a:off x="33751572" y="22349135"/>
                <a:ext cx="260998" cy="260999"/>
                <a:chOff x="32968574" y="22349134"/>
                <a:chExt cx="260998" cy="260999"/>
              </a:xfrm>
            </p:grpSpPr>
            <p:sp>
              <p:nvSpPr>
                <p:cNvPr id="43151" name="Rectangle 143"/>
                <p:cNvSpPr>
                  <a:spLocks noChangeArrowheads="1"/>
                </p:cNvSpPr>
                <p:nvPr/>
              </p:nvSpPr>
              <p:spPr bwMode="auto">
                <a:xfrm>
                  <a:off x="32968574" y="22349135"/>
                  <a:ext cx="260998" cy="260996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52" name="Oval 144"/>
                <p:cNvSpPr>
                  <a:spLocks noChangeArrowheads="1"/>
                </p:cNvSpPr>
                <p:nvPr/>
              </p:nvSpPr>
              <p:spPr bwMode="auto">
                <a:xfrm>
                  <a:off x="32979013" y="22437874"/>
                  <a:ext cx="104399" cy="104396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53" name="Oval 145"/>
                <p:cNvSpPr>
                  <a:spLocks noChangeArrowheads="1"/>
                </p:cNvSpPr>
                <p:nvPr/>
              </p:nvSpPr>
              <p:spPr bwMode="auto">
                <a:xfrm>
                  <a:off x="33109512" y="22437874"/>
                  <a:ext cx="104399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54" name="Rectangle 146"/>
                <p:cNvSpPr>
                  <a:spLocks noChangeArrowheads="1"/>
                </p:cNvSpPr>
                <p:nvPr/>
              </p:nvSpPr>
              <p:spPr bwMode="auto">
                <a:xfrm>
                  <a:off x="32968574" y="22349134"/>
                  <a:ext cx="260998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55" name="Rectangle 147"/>
                <p:cNvSpPr>
                  <a:spLocks noChangeArrowheads="1"/>
                </p:cNvSpPr>
                <p:nvPr/>
              </p:nvSpPr>
              <p:spPr bwMode="auto">
                <a:xfrm>
                  <a:off x="32968574" y="22573593"/>
                  <a:ext cx="260998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56" name="Rectangle 148"/>
                <p:cNvSpPr>
                  <a:spLocks noChangeArrowheads="1"/>
                </p:cNvSpPr>
                <p:nvPr/>
              </p:nvSpPr>
              <p:spPr bwMode="auto">
                <a:xfrm>
                  <a:off x="33010334" y="22354354"/>
                  <a:ext cx="36539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57" name="Rectangle 149"/>
                <p:cNvSpPr>
                  <a:spLocks noChangeArrowheads="1"/>
                </p:cNvSpPr>
                <p:nvPr/>
              </p:nvSpPr>
              <p:spPr bwMode="auto">
                <a:xfrm>
                  <a:off x="33140832" y="22354355"/>
                  <a:ext cx="36540" cy="156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58" name="Rectangle 150"/>
                <p:cNvSpPr>
                  <a:spLocks noChangeArrowheads="1"/>
                </p:cNvSpPr>
                <p:nvPr/>
              </p:nvSpPr>
              <p:spPr bwMode="auto">
                <a:xfrm>
                  <a:off x="33088632" y="22573593"/>
                  <a:ext cx="20880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59" name="Line 151"/>
                <p:cNvSpPr>
                  <a:spLocks noChangeShapeType="1"/>
                </p:cNvSpPr>
                <p:nvPr/>
              </p:nvSpPr>
              <p:spPr bwMode="auto">
                <a:xfrm flipV="1">
                  <a:off x="32979013" y="22573590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60" name="Line 152"/>
                <p:cNvSpPr>
                  <a:spLocks noChangeShapeType="1"/>
                </p:cNvSpPr>
                <p:nvPr/>
              </p:nvSpPr>
              <p:spPr bwMode="auto">
                <a:xfrm flipV="1">
                  <a:off x="33219132" y="22573590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61" name="Line 153"/>
                <p:cNvSpPr>
                  <a:spLocks noChangeShapeType="1"/>
                </p:cNvSpPr>
                <p:nvPr/>
              </p:nvSpPr>
              <p:spPr bwMode="auto">
                <a:xfrm flipV="1">
                  <a:off x="32989453" y="22463970"/>
                  <a:ext cx="83519" cy="5742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162" name="Line 154"/>
                <p:cNvSpPr>
                  <a:spLocks noChangeShapeType="1"/>
                </p:cNvSpPr>
                <p:nvPr/>
              </p:nvSpPr>
              <p:spPr bwMode="auto">
                <a:xfrm flipH="1" flipV="1">
                  <a:off x="33109512" y="22479633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</p:grpSp>
      <p:sp>
        <p:nvSpPr>
          <p:cNvPr id="43163" name="Text Box 155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164" name="Group 156"/>
          <p:cNvGrpSpPr>
            <a:grpSpLocks/>
          </p:cNvGrpSpPr>
          <p:nvPr/>
        </p:nvGrpSpPr>
        <p:grpSpPr bwMode="auto">
          <a:xfrm>
            <a:off x="2125217" y="685603"/>
            <a:ext cx="6804025" cy="3100387"/>
            <a:chOff x="100171950" y="110344422"/>
            <a:chExt cx="5472000" cy="2494542"/>
          </a:xfrm>
        </p:grpSpPr>
        <p:pic>
          <p:nvPicPr>
            <p:cNvPr id="43165" name="Picture 157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8855693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43166" name="Rectangle 158"/>
            <p:cNvSpPr>
              <a:spLocks noChangeArrowheads="1"/>
            </p:cNvSpPr>
            <p:nvPr/>
          </p:nvSpPr>
          <p:spPr bwMode="auto">
            <a:xfrm>
              <a:off x="101710977" y="111867597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167" name="Rectangle 159"/>
            <p:cNvSpPr>
              <a:spLocks noChangeArrowheads="1"/>
            </p:cNvSpPr>
            <p:nvPr/>
          </p:nvSpPr>
          <p:spPr bwMode="auto">
            <a:xfrm>
              <a:off x="100530535" y="111876856"/>
              <a:ext cx="1119716" cy="279927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43168" name="Group 160"/>
            <p:cNvGrpSpPr>
              <a:grpSpLocks/>
            </p:cNvGrpSpPr>
            <p:nvPr/>
          </p:nvGrpSpPr>
          <p:grpSpPr bwMode="auto">
            <a:xfrm>
              <a:off x="103521253" y="110603017"/>
              <a:ext cx="1818815" cy="1212537"/>
              <a:chOff x="32805388" y="26478932"/>
              <a:chExt cx="503994" cy="335994"/>
            </a:xfrm>
          </p:grpSpPr>
          <p:sp>
            <p:nvSpPr>
              <p:cNvPr id="43169" name="Rectangle 161"/>
              <p:cNvSpPr>
                <a:spLocks noChangeArrowheads="1"/>
              </p:cNvSpPr>
              <p:nvPr/>
            </p:nvSpPr>
            <p:spPr bwMode="auto">
              <a:xfrm>
                <a:off x="32805390" y="26478932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70" name="Oval 162"/>
              <p:cNvSpPr>
                <a:spLocks noChangeArrowheads="1"/>
              </p:cNvSpPr>
              <p:nvPr/>
            </p:nvSpPr>
            <p:spPr bwMode="auto">
              <a:xfrm>
                <a:off x="32818827" y="26593171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71" name="Oval 163"/>
              <p:cNvSpPr>
                <a:spLocks noChangeArrowheads="1"/>
              </p:cNvSpPr>
              <p:nvPr/>
            </p:nvSpPr>
            <p:spPr bwMode="auto">
              <a:xfrm>
                <a:off x="32986823" y="26593168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72" name="Rectangle 164"/>
              <p:cNvSpPr>
                <a:spLocks noChangeArrowheads="1"/>
              </p:cNvSpPr>
              <p:nvPr/>
            </p:nvSpPr>
            <p:spPr bwMode="auto">
              <a:xfrm>
                <a:off x="32805388" y="26478932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73" name="Rectangle 165"/>
              <p:cNvSpPr>
                <a:spLocks noChangeArrowheads="1"/>
              </p:cNvSpPr>
              <p:nvPr/>
            </p:nvSpPr>
            <p:spPr bwMode="auto">
              <a:xfrm>
                <a:off x="32805388" y="26767888"/>
                <a:ext cx="50399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74" name="Rectangle 166"/>
              <p:cNvSpPr>
                <a:spLocks noChangeArrowheads="1"/>
              </p:cNvSpPr>
              <p:nvPr/>
            </p:nvSpPr>
            <p:spPr bwMode="auto">
              <a:xfrm>
                <a:off x="32859147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75" name="Rectangle 167"/>
              <p:cNvSpPr>
                <a:spLocks noChangeArrowheads="1"/>
              </p:cNvSpPr>
              <p:nvPr/>
            </p:nvSpPr>
            <p:spPr bwMode="auto">
              <a:xfrm>
                <a:off x="33027143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76" name="Rectangle 168"/>
              <p:cNvSpPr>
                <a:spLocks noChangeArrowheads="1"/>
              </p:cNvSpPr>
              <p:nvPr/>
            </p:nvSpPr>
            <p:spPr bwMode="auto">
              <a:xfrm>
                <a:off x="32959944" y="26767888"/>
                <a:ext cx="2688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77" name="Line 169"/>
              <p:cNvSpPr>
                <a:spLocks noChangeShapeType="1"/>
              </p:cNvSpPr>
              <p:nvPr/>
            </p:nvSpPr>
            <p:spPr bwMode="auto">
              <a:xfrm flipH="1">
                <a:off x="32818827" y="26767884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78" name="Line 170"/>
              <p:cNvSpPr>
                <a:spLocks noChangeShapeType="1"/>
              </p:cNvSpPr>
              <p:nvPr/>
            </p:nvSpPr>
            <p:spPr bwMode="auto">
              <a:xfrm flipH="1">
                <a:off x="33295941" y="26767884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79" name="Line 171"/>
              <p:cNvSpPr>
                <a:spLocks noChangeShapeType="1"/>
              </p:cNvSpPr>
              <p:nvPr/>
            </p:nvSpPr>
            <p:spPr bwMode="auto">
              <a:xfrm flipH="1">
                <a:off x="32832265" y="26621728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80" name="Line 172"/>
              <p:cNvSpPr>
                <a:spLocks noChangeShapeType="1"/>
              </p:cNvSpPr>
              <p:nvPr/>
            </p:nvSpPr>
            <p:spPr bwMode="auto">
              <a:xfrm>
                <a:off x="32986823" y="26646930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81" name="Oval 173"/>
              <p:cNvSpPr>
                <a:spLocks noChangeArrowheads="1"/>
              </p:cNvSpPr>
              <p:nvPr/>
            </p:nvSpPr>
            <p:spPr bwMode="auto">
              <a:xfrm>
                <a:off x="33158183" y="26593171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82" name="Line 174"/>
              <p:cNvSpPr>
                <a:spLocks noChangeShapeType="1"/>
              </p:cNvSpPr>
              <p:nvPr/>
            </p:nvSpPr>
            <p:spPr bwMode="auto">
              <a:xfrm flipH="1">
                <a:off x="33210260" y="26596528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83" name="Rectangle 175"/>
              <p:cNvSpPr>
                <a:spLocks noChangeArrowheads="1"/>
              </p:cNvSpPr>
              <p:nvPr/>
            </p:nvSpPr>
            <p:spPr bwMode="auto">
              <a:xfrm>
                <a:off x="33127942" y="26767884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84" name="Rectangle 176"/>
              <p:cNvSpPr>
                <a:spLocks noChangeArrowheads="1"/>
              </p:cNvSpPr>
              <p:nvPr/>
            </p:nvSpPr>
            <p:spPr bwMode="auto">
              <a:xfrm>
                <a:off x="33201860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43185" name="Group 177"/>
            <p:cNvGrpSpPr>
              <a:grpSpLocks/>
            </p:cNvGrpSpPr>
            <p:nvPr/>
          </p:nvGrpSpPr>
          <p:grpSpPr bwMode="auto">
            <a:xfrm>
              <a:off x="101701716" y="110602245"/>
              <a:ext cx="1818814" cy="1212537"/>
              <a:chOff x="33309388" y="26478932"/>
              <a:chExt cx="503994" cy="335994"/>
            </a:xfrm>
          </p:grpSpPr>
          <p:sp>
            <p:nvSpPr>
              <p:cNvPr id="43186" name="Rectangle 178"/>
              <p:cNvSpPr>
                <a:spLocks noChangeArrowheads="1"/>
              </p:cNvSpPr>
              <p:nvPr/>
            </p:nvSpPr>
            <p:spPr bwMode="auto">
              <a:xfrm>
                <a:off x="33309390" y="26478932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87" name="Oval 179"/>
              <p:cNvSpPr>
                <a:spLocks noChangeArrowheads="1"/>
              </p:cNvSpPr>
              <p:nvPr/>
            </p:nvSpPr>
            <p:spPr bwMode="auto">
              <a:xfrm>
                <a:off x="33322827" y="26593171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88" name="Oval 180"/>
              <p:cNvSpPr>
                <a:spLocks noChangeArrowheads="1"/>
              </p:cNvSpPr>
              <p:nvPr/>
            </p:nvSpPr>
            <p:spPr bwMode="auto">
              <a:xfrm>
                <a:off x="33490823" y="26593168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89" name="Rectangle 181"/>
              <p:cNvSpPr>
                <a:spLocks noChangeArrowheads="1"/>
              </p:cNvSpPr>
              <p:nvPr/>
            </p:nvSpPr>
            <p:spPr bwMode="auto">
              <a:xfrm>
                <a:off x="33309388" y="26478932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90" name="Rectangle 182"/>
              <p:cNvSpPr>
                <a:spLocks noChangeArrowheads="1"/>
              </p:cNvSpPr>
              <p:nvPr/>
            </p:nvSpPr>
            <p:spPr bwMode="auto">
              <a:xfrm>
                <a:off x="33309388" y="26767888"/>
                <a:ext cx="50399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91" name="Rectangle 183"/>
              <p:cNvSpPr>
                <a:spLocks noChangeArrowheads="1"/>
              </p:cNvSpPr>
              <p:nvPr/>
            </p:nvSpPr>
            <p:spPr bwMode="auto">
              <a:xfrm>
                <a:off x="33363147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92" name="Rectangle 184"/>
              <p:cNvSpPr>
                <a:spLocks noChangeArrowheads="1"/>
              </p:cNvSpPr>
              <p:nvPr/>
            </p:nvSpPr>
            <p:spPr bwMode="auto">
              <a:xfrm>
                <a:off x="33531143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93" name="Rectangle 185"/>
              <p:cNvSpPr>
                <a:spLocks noChangeArrowheads="1"/>
              </p:cNvSpPr>
              <p:nvPr/>
            </p:nvSpPr>
            <p:spPr bwMode="auto">
              <a:xfrm>
                <a:off x="33463944" y="26767888"/>
                <a:ext cx="2688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94" name="Line 186"/>
              <p:cNvSpPr>
                <a:spLocks noChangeShapeType="1"/>
              </p:cNvSpPr>
              <p:nvPr/>
            </p:nvSpPr>
            <p:spPr bwMode="auto">
              <a:xfrm flipH="1">
                <a:off x="33322827" y="26767884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95" name="Line 187"/>
              <p:cNvSpPr>
                <a:spLocks noChangeShapeType="1"/>
              </p:cNvSpPr>
              <p:nvPr/>
            </p:nvSpPr>
            <p:spPr bwMode="auto">
              <a:xfrm flipH="1">
                <a:off x="33799941" y="26767884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96" name="Line 188"/>
              <p:cNvSpPr>
                <a:spLocks noChangeShapeType="1"/>
              </p:cNvSpPr>
              <p:nvPr/>
            </p:nvSpPr>
            <p:spPr bwMode="auto">
              <a:xfrm flipH="1">
                <a:off x="33336265" y="26621728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97" name="Line 189"/>
              <p:cNvSpPr>
                <a:spLocks noChangeShapeType="1"/>
              </p:cNvSpPr>
              <p:nvPr/>
            </p:nvSpPr>
            <p:spPr bwMode="auto">
              <a:xfrm>
                <a:off x="33490823" y="26646930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98" name="Oval 190"/>
              <p:cNvSpPr>
                <a:spLocks noChangeArrowheads="1"/>
              </p:cNvSpPr>
              <p:nvPr/>
            </p:nvSpPr>
            <p:spPr bwMode="auto">
              <a:xfrm>
                <a:off x="33662183" y="26593171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199" name="Line 191"/>
              <p:cNvSpPr>
                <a:spLocks noChangeShapeType="1"/>
              </p:cNvSpPr>
              <p:nvPr/>
            </p:nvSpPr>
            <p:spPr bwMode="auto">
              <a:xfrm flipH="1">
                <a:off x="33714260" y="26596528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00" name="Rectangle 192"/>
              <p:cNvSpPr>
                <a:spLocks noChangeArrowheads="1"/>
              </p:cNvSpPr>
              <p:nvPr/>
            </p:nvSpPr>
            <p:spPr bwMode="auto">
              <a:xfrm>
                <a:off x="33631942" y="26767884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01" name="Rectangle 193"/>
              <p:cNvSpPr>
                <a:spLocks noChangeArrowheads="1"/>
              </p:cNvSpPr>
              <p:nvPr/>
            </p:nvSpPr>
            <p:spPr bwMode="auto">
              <a:xfrm>
                <a:off x="33705860" y="2648565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43202" name="Group 194"/>
            <p:cNvGrpSpPr>
              <a:grpSpLocks/>
            </p:cNvGrpSpPr>
            <p:nvPr/>
          </p:nvGrpSpPr>
          <p:grpSpPr bwMode="auto">
            <a:xfrm>
              <a:off x="100468036" y="110591440"/>
              <a:ext cx="1234195" cy="1226494"/>
              <a:chOff x="33813379" y="26489264"/>
              <a:chExt cx="341995" cy="342000"/>
            </a:xfrm>
          </p:grpSpPr>
          <p:sp>
            <p:nvSpPr>
              <p:cNvPr id="43203" name="Rectangle 195"/>
              <p:cNvSpPr>
                <a:spLocks noChangeArrowheads="1"/>
              </p:cNvSpPr>
              <p:nvPr/>
            </p:nvSpPr>
            <p:spPr bwMode="auto">
              <a:xfrm>
                <a:off x="33813379" y="26489264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04" name="Oval 196"/>
              <p:cNvSpPr>
                <a:spLocks noChangeArrowheads="1"/>
              </p:cNvSpPr>
              <p:nvPr/>
            </p:nvSpPr>
            <p:spPr bwMode="auto">
              <a:xfrm>
                <a:off x="33827056" y="26605541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05" name="Oval 197"/>
              <p:cNvSpPr>
                <a:spLocks noChangeArrowheads="1"/>
              </p:cNvSpPr>
              <p:nvPr/>
            </p:nvSpPr>
            <p:spPr bwMode="auto">
              <a:xfrm>
                <a:off x="33998054" y="26605541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06" name="Rectangle 198"/>
              <p:cNvSpPr>
                <a:spLocks noChangeArrowheads="1"/>
              </p:cNvSpPr>
              <p:nvPr/>
            </p:nvSpPr>
            <p:spPr bwMode="auto">
              <a:xfrm>
                <a:off x="33813380" y="26489264"/>
                <a:ext cx="341994" cy="684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07" name="Rectangle 199"/>
              <p:cNvSpPr>
                <a:spLocks noChangeArrowheads="1"/>
              </p:cNvSpPr>
              <p:nvPr/>
            </p:nvSpPr>
            <p:spPr bwMode="auto">
              <a:xfrm>
                <a:off x="33813379" y="26783381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08" name="Rectangle 200"/>
              <p:cNvSpPr>
                <a:spLocks noChangeArrowheads="1"/>
              </p:cNvSpPr>
              <p:nvPr/>
            </p:nvSpPr>
            <p:spPr bwMode="auto">
              <a:xfrm>
                <a:off x="33868097" y="26496101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09" name="Rectangle 201"/>
              <p:cNvSpPr>
                <a:spLocks noChangeArrowheads="1"/>
              </p:cNvSpPr>
              <p:nvPr/>
            </p:nvSpPr>
            <p:spPr bwMode="auto">
              <a:xfrm>
                <a:off x="34039094" y="26496104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10" name="Rectangle 202"/>
              <p:cNvSpPr>
                <a:spLocks noChangeArrowheads="1"/>
              </p:cNvSpPr>
              <p:nvPr/>
            </p:nvSpPr>
            <p:spPr bwMode="auto">
              <a:xfrm>
                <a:off x="33970694" y="26783381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11" name="Line 203"/>
              <p:cNvSpPr>
                <a:spLocks noChangeShapeType="1"/>
              </p:cNvSpPr>
              <p:nvPr/>
            </p:nvSpPr>
            <p:spPr bwMode="auto">
              <a:xfrm>
                <a:off x="33827055" y="26783378"/>
                <a:ext cx="1" cy="4788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12" name="Line 204"/>
              <p:cNvSpPr>
                <a:spLocks noChangeShapeType="1"/>
              </p:cNvSpPr>
              <p:nvPr/>
            </p:nvSpPr>
            <p:spPr bwMode="auto">
              <a:xfrm>
                <a:off x="34141691" y="26783378"/>
                <a:ext cx="1" cy="4788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13" name="Line 205"/>
              <p:cNvSpPr>
                <a:spLocks noChangeShapeType="1"/>
              </p:cNvSpPr>
              <p:nvPr/>
            </p:nvSpPr>
            <p:spPr bwMode="auto">
              <a:xfrm flipH="1">
                <a:off x="33840735" y="26639738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214" name="Line 206"/>
              <p:cNvSpPr>
                <a:spLocks noChangeShapeType="1"/>
              </p:cNvSpPr>
              <p:nvPr/>
            </p:nvSpPr>
            <p:spPr bwMode="auto">
              <a:xfrm>
                <a:off x="33998053" y="26660261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43215" name="WordArt 207"/>
            <p:cNvSpPr>
              <a:spLocks noChangeArrowheads="1" noChangeShapeType="1" noTextEdit="1"/>
            </p:cNvSpPr>
            <p:nvPr/>
          </p:nvSpPr>
          <p:spPr bwMode="auto">
            <a:xfrm>
              <a:off x="103145614" y="111871180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3216" name="WordArt 208"/>
            <p:cNvSpPr>
              <a:spLocks noChangeArrowheads="1" noChangeShapeType="1" noTextEdit="1"/>
            </p:cNvSpPr>
            <p:nvPr/>
          </p:nvSpPr>
          <p:spPr bwMode="auto">
            <a:xfrm>
              <a:off x="103740463" y="111871180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3217" name="WordArt 209"/>
            <p:cNvSpPr>
              <a:spLocks noChangeArrowheads="1" noChangeShapeType="1" noTextEdit="1"/>
            </p:cNvSpPr>
            <p:nvPr/>
          </p:nvSpPr>
          <p:spPr bwMode="auto">
            <a:xfrm>
              <a:off x="104965154" y="111871180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3218" name="WordArt 210"/>
            <p:cNvSpPr>
              <a:spLocks noChangeArrowheads="1" noChangeShapeType="1" noTextEdit="1"/>
            </p:cNvSpPr>
            <p:nvPr/>
          </p:nvSpPr>
          <p:spPr bwMode="auto">
            <a:xfrm>
              <a:off x="100542797" y="111867207"/>
              <a:ext cx="434048" cy="25883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3219" name="WordArt 211"/>
            <p:cNvSpPr>
              <a:spLocks noChangeArrowheads="1" noChangeShapeType="1" noTextEdit="1"/>
            </p:cNvSpPr>
            <p:nvPr/>
          </p:nvSpPr>
          <p:spPr bwMode="auto">
            <a:xfrm>
              <a:off x="101161324" y="111872100"/>
              <a:ext cx="392111" cy="2588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3220" name="WordArt 212"/>
            <p:cNvSpPr>
              <a:spLocks noChangeArrowheads="1" noChangeShapeType="1" noTextEdit="1"/>
            </p:cNvSpPr>
            <p:nvPr/>
          </p:nvSpPr>
          <p:spPr bwMode="auto">
            <a:xfrm>
              <a:off x="101935081" y="111871180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3221" name="WordArt 213"/>
            <p:cNvSpPr>
              <a:spLocks noChangeArrowheads="1" noChangeShapeType="1" noTextEdit="1"/>
            </p:cNvSpPr>
            <p:nvPr/>
          </p:nvSpPr>
          <p:spPr bwMode="auto">
            <a:xfrm>
              <a:off x="102527349" y="111871180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43222" name="WordArt 214"/>
            <p:cNvSpPr>
              <a:spLocks noChangeArrowheads="1" noChangeShapeType="1" noTextEdit="1"/>
            </p:cNvSpPr>
            <p:nvPr/>
          </p:nvSpPr>
          <p:spPr bwMode="auto">
            <a:xfrm>
              <a:off x="104360518" y="111871180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43223" name="Line 215"/>
          <p:cNvSpPr>
            <a:spLocks noChangeShapeType="1"/>
          </p:cNvSpPr>
          <p:nvPr/>
        </p:nvSpPr>
        <p:spPr bwMode="auto">
          <a:xfrm>
            <a:off x="4255642" y="2362003"/>
            <a:ext cx="0" cy="6459537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24" name="Line 216"/>
          <p:cNvSpPr>
            <a:spLocks noChangeShapeType="1"/>
          </p:cNvSpPr>
          <p:nvPr/>
        </p:nvSpPr>
        <p:spPr bwMode="auto">
          <a:xfrm>
            <a:off x="4992242" y="2362003"/>
            <a:ext cx="0" cy="5018087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25" name="Line 217"/>
          <p:cNvSpPr>
            <a:spLocks noChangeShapeType="1"/>
          </p:cNvSpPr>
          <p:nvPr/>
        </p:nvSpPr>
        <p:spPr bwMode="auto">
          <a:xfrm rot="16200000">
            <a:off x="5239892" y="7262615"/>
            <a:ext cx="0" cy="10287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26" name="Line 218"/>
          <p:cNvSpPr>
            <a:spLocks noChangeShapeType="1"/>
          </p:cNvSpPr>
          <p:nvPr/>
        </p:nvSpPr>
        <p:spPr bwMode="auto">
          <a:xfrm rot="16200000">
            <a:off x="5561361" y="6818909"/>
            <a:ext cx="0" cy="1150938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27" name="Line 219"/>
          <p:cNvSpPr>
            <a:spLocks noChangeShapeType="1"/>
          </p:cNvSpPr>
          <p:nvPr/>
        </p:nvSpPr>
        <p:spPr bwMode="auto">
          <a:xfrm>
            <a:off x="6120955" y="7380090"/>
            <a:ext cx="0" cy="144145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43228" name="Group 220"/>
          <p:cNvGrpSpPr>
            <a:grpSpLocks/>
          </p:cNvGrpSpPr>
          <p:nvPr/>
        </p:nvGrpSpPr>
        <p:grpSpPr bwMode="auto">
          <a:xfrm>
            <a:off x="4808092" y="7597578"/>
            <a:ext cx="874713" cy="347662"/>
            <a:chOff x="112524871" y="113921465"/>
            <a:chExt cx="225663" cy="90000"/>
          </a:xfrm>
        </p:grpSpPr>
        <p:sp>
          <p:nvSpPr>
            <p:cNvPr id="43229" name="AutoShape 221"/>
            <p:cNvSpPr>
              <a:spLocks noChangeArrowheads="1"/>
            </p:cNvSpPr>
            <p:nvPr/>
          </p:nvSpPr>
          <p:spPr bwMode="auto">
            <a:xfrm>
              <a:off x="112524871" y="113921465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30" name="Line 222"/>
            <p:cNvSpPr>
              <a:spLocks noChangeShapeType="1"/>
            </p:cNvSpPr>
            <p:nvPr/>
          </p:nvSpPr>
          <p:spPr bwMode="auto">
            <a:xfrm rot="-5400000">
              <a:off x="112529771" y="113966531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31" name="Line 223"/>
            <p:cNvSpPr>
              <a:spLocks noChangeShapeType="1"/>
            </p:cNvSpPr>
            <p:nvPr/>
          </p:nvSpPr>
          <p:spPr bwMode="auto">
            <a:xfrm rot="-5400000">
              <a:off x="112551709" y="113966531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32" name="Line 224"/>
            <p:cNvSpPr>
              <a:spLocks noChangeShapeType="1"/>
            </p:cNvSpPr>
            <p:nvPr/>
          </p:nvSpPr>
          <p:spPr bwMode="auto">
            <a:xfrm rot="-5400000">
              <a:off x="112573646" y="113966531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33" name="Line 225"/>
            <p:cNvSpPr>
              <a:spLocks noChangeShapeType="1"/>
            </p:cNvSpPr>
            <p:nvPr/>
          </p:nvSpPr>
          <p:spPr bwMode="auto">
            <a:xfrm rot="-5400000">
              <a:off x="112661396" y="113966531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3234" name="Line 226"/>
          <p:cNvSpPr>
            <a:spLocks noChangeShapeType="1"/>
          </p:cNvSpPr>
          <p:nvPr/>
        </p:nvSpPr>
        <p:spPr bwMode="auto">
          <a:xfrm>
            <a:off x="5770117" y="7776965"/>
            <a:ext cx="0" cy="10541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35" name="Line 227"/>
          <p:cNvSpPr>
            <a:spLocks noChangeShapeType="1"/>
          </p:cNvSpPr>
          <p:nvPr/>
        </p:nvSpPr>
        <p:spPr bwMode="auto">
          <a:xfrm>
            <a:off x="4716017" y="7776965"/>
            <a:ext cx="0" cy="10604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36" name="Line 228"/>
          <p:cNvSpPr>
            <a:spLocks noChangeShapeType="1"/>
          </p:cNvSpPr>
          <p:nvPr/>
        </p:nvSpPr>
        <p:spPr bwMode="auto">
          <a:xfrm>
            <a:off x="8532367" y="6746678"/>
            <a:ext cx="0" cy="208915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37" name="Line 229"/>
          <p:cNvSpPr>
            <a:spLocks noChangeShapeType="1"/>
          </p:cNvSpPr>
          <p:nvPr/>
        </p:nvSpPr>
        <p:spPr bwMode="auto">
          <a:xfrm>
            <a:off x="2988817" y="8208765"/>
            <a:ext cx="0" cy="63341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38" name="Line 230"/>
          <p:cNvSpPr>
            <a:spLocks noChangeShapeType="1"/>
          </p:cNvSpPr>
          <p:nvPr/>
        </p:nvSpPr>
        <p:spPr bwMode="auto">
          <a:xfrm>
            <a:off x="7597330" y="6948290"/>
            <a:ext cx="0" cy="187960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39" name="Line 231"/>
          <p:cNvSpPr>
            <a:spLocks noChangeShapeType="1"/>
          </p:cNvSpPr>
          <p:nvPr/>
        </p:nvSpPr>
        <p:spPr bwMode="auto">
          <a:xfrm rot="16200000">
            <a:off x="2880867" y="8108753"/>
            <a:ext cx="0" cy="2159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40" name="Line 232"/>
          <p:cNvSpPr>
            <a:spLocks noChangeShapeType="1"/>
          </p:cNvSpPr>
          <p:nvPr/>
        </p:nvSpPr>
        <p:spPr bwMode="auto">
          <a:xfrm>
            <a:off x="2752280" y="2412803"/>
            <a:ext cx="0" cy="58324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41" name="Line 233"/>
          <p:cNvSpPr>
            <a:spLocks noChangeShapeType="1"/>
          </p:cNvSpPr>
          <p:nvPr/>
        </p:nvSpPr>
        <p:spPr bwMode="auto">
          <a:xfrm>
            <a:off x="3420617" y="2412803"/>
            <a:ext cx="0" cy="6408737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42" name="Line 234"/>
          <p:cNvSpPr>
            <a:spLocks noChangeShapeType="1"/>
          </p:cNvSpPr>
          <p:nvPr/>
        </p:nvSpPr>
        <p:spPr bwMode="auto">
          <a:xfrm rot="10800000">
            <a:off x="17825592" y="6213278"/>
            <a:ext cx="0" cy="26082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43" name="Line 235"/>
          <p:cNvSpPr>
            <a:spLocks noChangeShapeType="1"/>
          </p:cNvSpPr>
          <p:nvPr/>
        </p:nvSpPr>
        <p:spPr bwMode="auto">
          <a:xfrm>
            <a:off x="8029130" y="2374703"/>
            <a:ext cx="0" cy="1584325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44" name="Line 236"/>
          <p:cNvSpPr>
            <a:spLocks noChangeShapeType="1"/>
          </p:cNvSpPr>
          <p:nvPr/>
        </p:nvSpPr>
        <p:spPr bwMode="auto">
          <a:xfrm>
            <a:off x="6084442" y="2354065"/>
            <a:ext cx="0" cy="445135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45" name="Line 237"/>
          <p:cNvSpPr>
            <a:spLocks noChangeShapeType="1"/>
          </p:cNvSpPr>
          <p:nvPr/>
        </p:nvSpPr>
        <p:spPr bwMode="auto">
          <a:xfrm>
            <a:off x="5170042" y="2354065"/>
            <a:ext cx="0" cy="4306888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46" name="Line 238"/>
          <p:cNvSpPr>
            <a:spLocks noChangeShapeType="1"/>
          </p:cNvSpPr>
          <p:nvPr/>
        </p:nvSpPr>
        <p:spPr bwMode="auto">
          <a:xfrm rot="16200000">
            <a:off x="5633593" y="4997252"/>
            <a:ext cx="0" cy="388937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47" name="Line 239"/>
          <p:cNvSpPr>
            <a:spLocks noChangeShapeType="1"/>
          </p:cNvSpPr>
          <p:nvPr/>
        </p:nvSpPr>
        <p:spPr bwMode="auto">
          <a:xfrm rot="16200000">
            <a:off x="7751317" y="4051103"/>
            <a:ext cx="0" cy="516255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48" name="Line 240"/>
          <p:cNvSpPr>
            <a:spLocks noChangeShapeType="1"/>
          </p:cNvSpPr>
          <p:nvPr/>
        </p:nvSpPr>
        <p:spPr bwMode="auto">
          <a:xfrm rot="16200000">
            <a:off x="7308405" y="5560815"/>
            <a:ext cx="0" cy="2447925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49" name="Line 241"/>
          <p:cNvSpPr>
            <a:spLocks noChangeShapeType="1"/>
          </p:cNvSpPr>
          <p:nvPr/>
        </p:nvSpPr>
        <p:spPr bwMode="auto">
          <a:xfrm rot="16200000">
            <a:off x="5021611" y="4969472"/>
            <a:ext cx="0" cy="42465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50" name="Line 242"/>
          <p:cNvSpPr>
            <a:spLocks noChangeShapeType="1"/>
          </p:cNvSpPr>
          <p:nvPr/>
        </p:nvSpPr>
        <p:spPr bwMode="auto">
          <a:xfrm>
            <a:off x="2891980" y="2404865"/>
            <a:ext cx="0" cy="468788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51" name="Line 243"/>
          <p:cNvSpPr>
            <a:spLocks noChangeShapeType="1"/>
          </p:cNvSpPr>
          <p:nvPr/>
        </p:nvSpPr>
        <p:spPr bwMode="auto">
          <a:xfrm>
            <a:off x="3680967" y="2404865"/>
            <a:ext cx="0" cy="454342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52" name="Line 244"/>
          <p:cNvSpPr>
            <a:spLocks noChangeShapeType="1"/>
          </p:cNvSpPr>
          <p:nvPr/>
        </p:nvSpPr>
        <p:spPr bwMode="auto">
          <a:xfrm rot="16200000">
            <a:off x="9416605" y="7262615"/>
            <a:ext cx="0" cy="10287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53" name="Line 245"/>
          <p:cNvSpPr>
            <a:spLocks noChangeShapeType="1"/>
          </p:cNvSpPr>
          <p:nvPr/>
        </p:nvSpPr>
        <p:spPr bwMode="auto">
          <a:xfrm>
            <a:off x="10297667" y="6660953"/>
            <a:ext cx="0" cy="2160587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43254" name="Group 246"/>
          <p:cNvGrpSpPr>
            <a:grpSpLocks/>
          </p:cNvGrpSpPr>
          <p:nvPr/>
        </p:nvGrpSpPr>
        <p:grpSpPr bwMode="auto">
          <a:xfrm>
            <a:off x="8984805" y="7597578"/>
            <a:ext cx="874712" cy="347662"/>
            <a:chOff x="112554350" y="114099499"/>
            <a:chExt cx="225663" cy="90000"/>
          </a:xfrm>
        </p:grpSpPr>
        <p:sp>
          <p:nvSpPr>
            <p:cNvPr id="43255" name="AutoShape 247"/>
            <p:cNvSpPr>
              <a:spLocks noChangeArrowheads="1"/>
            </p:cNvSpPr>
            <p:nvPr/>
          </p:nvSpPr>
          <p:spPr bwMode="auto">
            <a:xfrm>
              <a:off x="112554350" y="114099499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56" name="Line 248"/>
            <p:cNvSpPr>
              <a:spLocks noChangeShapeType="1"/>
            </p:cNvSpPr>
            <p:nvPr/>
          </p:nvSpPr>
          <p:spPr bwMode="auto">
            <a:xfrm rot="-5400000">
              <a:off x="112559250" y="114144565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57" name="Line 249"/>
            <p:cNvSpPr>
              <a:spLocks noChangeShapeType="1"/>
            </p:cNvSpPr>
            <p:nvPr/>
          </p:nvSpPr>
          <p:spPr bwMode="auto">
            <a:xfrm rot="-5400000">
              <a:off x="112581188" y="114144565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58" name="Line 250"/>
            <p:cNvSpPr>
              <a:spLocks noChangeShapeType="1"/>
            </p:cNvSpPr>
            <p:nvPr/>
          </p:nvSpPr>
          <p:spPr bwMode="auto">
            <a:xfrm rot="-5400000">
              <a:off x="112603125" y="114144565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59" name="Line 251"/>
            <p:cNvSpPr>
              <a:spLocks noChangeShapeType="1"/>
            </p:cNvSpPr>
            <p:nvPr/>
          </p:nvSpPr>
          <p:spPr bwMode="auto">
            <a:xfrm rot="-5400000">
              <a:off x="112690875" y="114144565"/>
              <a:ext cx="87750" cy="1"/>
            </a:xfrm>
            <a:prstGeom prst="line">
              <a:avLst/>
            </a:prstGeom>
            <a:noFill/>
            <a:ln w="5715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3260" name="Line 252"/>
          <p:cNvSpPr>
            <a:spLocks noChangeShapeType="1"/>
          </p:cNvSpPr>
          <p:nvPr/>
        </p:nvSpPr>
        <p:spPr bwMode="auto">
          <a:xfrm>
            <a:off x="9946830" y="7776965"/>
            <a:ext cx="0" cy="10541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61" name="Line 253"/>
          <p:cNvSpPr>
            <a:spLocks noChangeShapeType="1"/>
          </p:cNvSpPr>
          <p:nvPr/>
        </p:nvSpPr>
        <p:spPr bwMode="auto">
          <a:xfrm>
            <a:off x="8892730" y="7776965"/>
            <a:ext cx="0" cy="10604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62" name="Line 254"/>
          <p:cNvSpPr>
            <a:spLocks noChangeShapeType="1"/>
          </p:cNvSpPr>
          <p:nvPr/>
        </p:nvSpPr>
        <p:spPr bwMode="auto">
          <a:xfrm>
            <a:off x="7165530" y="7092753"/>
            <a:ext cx="0" cy="17494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63" name="Line 255"/>
          <p:cNvSpPr>
            <a:spLocks noChangeShapeType="1"/>
          </p:cNvSpPr>
          <p:nvPr/>
        </p:nvSpPr>
        <p:spPr bwMode="auto">
          <a:xfrm>
            <a:off x="7560817" y="2393753"/>
            <a:ext cx="0" cy="1963737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43264" name="Group 256"/>
          <p:cNvGrpSpPr>
            <a:grpSpLocks/>
          </p:cNvGrpSpPr>
          <p:nvPr/>
        </p:nvGrpSpPr>
        <p:grpSpPr bwMode="auto">
          <a:xfrm rot="5400000">
            <a:off x="17171543" y="7265790"/>
            <a:ext cx="1295400" cy="517525"/>
            <a:chOff x="112540386" y="113936980"/>
            <a:chExt cx="225663" cy="90000"/>
          </a:xfrm>
        </p:grpSpPr>
        <p:sp>
          <p:nvSpPr>
            <p:cNvPr id="43265" name="AutoShape 257"/>
            <p:cNvSpPr>
              <a:spLocks noChangeArrowheads="1"/>
            </p:cNvSpPr>
            <p:nvPr/>
          </p:nvSpPr>
          <p:spPr bwMode="auto">
            <a:xfrm>
              <a:off x="112540386" y="113936980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66" name="Line 258"/>
            <p:cNvSpPr>
              <a:spLocks noChangeShapeType="1"/>
            </p:cNvSpPr>
            <p:nvPr/>
          </p:nvSpPr>
          <p:spPr bwMode="auto">
            <a:xfrm rot="-5400000">
              <a:off x="112545286" y="11398204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67" name="Line 259"/>
            <p:cNvSpPr>
              <a:spLocks noChangeShapeType="1"/>
            </p:cNvSpPr>
            <p:nvPr/>
          </p:nvSpPr>
          <p:spPr bwMode="auto">
            <a:xfrm rot="-5400000">
              <a:off x="112567224" y="11398204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68" name="Line 260"/>
            <p:cNvSpPr>
              <a:spLocks noChangeShapeType="1"/>
            </p:cNvSpPr>
            <p:nvPr/>
          </p:nvSpPr>
          <p:spPr bwMode="auto">
            <a:xfrm rot="-5400000">
              <a:off x="112589161" y="11398204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3269" name="Line 261"/>
            <p:cNvSpPr>
              <a:spLocks noChangeShapeType="1"/>
            </p:cNvSpPr>
            <p:nvPr/>
          </p:nvSpPr>
          <p:spPr bwMode="auto">
            <a:xfrm rot="-5400000">
              <a:off x="112676911" y="11398204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3270" name="Line 262"/>
          <p:cNvSpPr>
            <a:spLocks noChangeShapeType="1"/>
          </p:cNvSpPr>
          <p:nvPr/>
        </p:nvSpPr>
        <p:spPr bwMode="auto">
          <a:xfrm rot="-5400000">
            <a:off x="13284549" y="-1331316"/>
            <a:ext cx="0" cy="10510837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71" name="Line 263"/>
          <p:cNvSpPr>
            <a:spLocks noChangeShapeType="1"/>
          </p:cNvSpPr>
          <p:nvPr/>
        </p:nvSpPr>
        <p:spPr bwMode="auto">
          <a:xfrm rot="-5400000">
            <a:off x="12507468" y="-609798"/>
            <a:ext cx="0" cy="9934575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72" name="Line 264"/>
          <p:cNvSpPr>
            <a:spLocks noChangeShapeType="1"/>
          </p:cNvSpPr>
          <p:nvPr/>
        </p:nvSpPr>
        <p:spPr bwMode="auto">
          <a:xfrm rot="-10800000">
            <a:off x="17820830" y="6229153"/>
            <a:ext cx="503237" cy="6477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73" name="Line 265"/>
          <p:cNvSpPr>
            <a:spLocks noChangeShapeType="1"/>
          </p:cNvSpPr>
          <p:nvPr/>
        </p:nvSpPr>
        <p:spPr bwMode="auto">
          <a:xfrm rot="10800000" flipH="1">
            <a:off x="17820830" y="8159553"/>
            <a:ext cx="503237" cy="661987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74" name="Line 266"/>
          <p:cNvSpPr>
            <a:spLocks noChangeShapeType="1"/>
          </p:cNvSpPr>
          <p:nvPr/>
        </p:nvSpPr>
        <p:spPr bwMode="auto">
          <a:xfrm rot="-10800000">
            <a:off x="18539967" y="3871715"/>
            <a:ext cx="0" cy="2909888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75" name="Line 267"/>
          <p:cNvSpPr>
            <a:spLocks noChangeShapeType="1"/>
          </p:cNvSpPr>
          <p:nvPr/>
        </p:nvSpPr>
        <p:spPr bwMode="auto">
          <a:xfrm rot="-5400000">
            <a:off x="18036730" y="8964415"/>
            <a:ext cx="0" cy="1152525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76" name="Line 268"/>
          <p:cNvSpPr>
            <a:spLocks noChangeShapeType="1"/>
          </p:cNvSpPr>
          <p:nvPr/>
        </p:nvSpPr>
        <p:spPr bwMode="auto">
          <a:xfrm>
            <a:off x="18582830" y="8277028"/>
            <a:ext cx="0" cy="126365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77" name="Line 269"/>
          <p:cNvSpPr>
            <a:spLocks noChangeShapeType="1"/>
          </p:cNvSpPr>
          <p:nvPr/>
        </p:nvSpPr>
        <p:spPr bwMode="auto">
          <a:xfrm>
            <a:off x="17460467" y="4357490"/>
            <a:ext cx="0" cy="5183188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78" name="Line 270"/>
          <p:cNvSpPr>
            <a:spLocks noChangeShapeType="1"/>
          </p:cNvSpPr>
          <p:nvPr/>
        </p:nvSpPr>
        <p:spPr bwMode="auto">
          <a:xfrm rot="-5400000">
            <a:off x="10332592" y="-1835347"/>
            <a:ext cx="0" cy="1296035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79" name="Line 271"/>
          <p:cNvSpPr>
            <a:spLocks noChangeShapeType="1"/>
          </p:cNvSpPr>
          <p:nvPr/>
        </p:nvSpPr>
        <p:spPr bwMode="auto">
          <a:xfrm rot="-5400000">
            <a:off x="8640318" y="-574873"/>
            <a:ext cx="0" cy="111601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80" name="Line 272"/>
          <p:cNvSpPr>
            <a:spLocks noChangeShapeType="1"/>
          </p:cNvSpPr>
          <p:nvPr/>
        </p:nvSpPr>
        <p:spPr bwMode="auto">
          <a:xfrm>
            <a:off x="3053905" y="2448520"/>
            <a:ext cx="0" cy="2556669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81" name="Line 273"/>
          <p:cNvSpPr>
            <a:spLocks noChangeShapeType="1"/>
          </p:cNvSpPr>
          <p:nvPr/>
        </p:nvSpPr>
        <p:spPr bwMode="auto">
          <a:xfrm>
            <a:off x="3844480" y="2376512"/>
            <a:ext cx="0" cy="226831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82" name="Line 274"/>
          <p:cNvSpPr>
            <a:spLocks noChangeShapeType="1"/>
          </p:cNvSpPr>
          <p:nvPr/>
        </p:nvSpPr>
        <p:spPr bwMode="auto">
          <a:xfrm rot="-5400000">
            <a:off x="15511018" y="8250040"/>
            <a:ext cx="0" cy="258127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83" name="Line 275"/>
          <p:cNvSpPr>
            <a:spLocks noChangeShapeType="1"/>
          </p:cNvSpPr>
          <p:nvPr/>
        </p:nvSpPr>
        <p:spPr bwMode="auto">
          <a:xfrm>
            <a:off x="14220380" y="5005190"/>
            <a:ext cx="0" cy="45434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84" name="Line 276"/>
          <p:cNvSpPr>
            <a:spLocks noChangeShapeType="1"/>
          </p:cNvSpPr>
          <p:nvPr/>
        </p:nvSpPr>
        <p:spPr bwMode="auto">
          <a:xfrm>
            <a:off x="16760380" y="4644828"/>
            <a:ext cx="0" cy="223202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85" name="Line 277"/>
          <p:cNvSpPr>
            <a:spLocks noChangeShapeType="1"/>
          </p:cNvSpPr>
          <p:nvPr/>
        </p:nvSpPr>
        <p:spPr bwMode="auto">
          <a:xfrm>
            <a:off x="16812767" y="8172253"/>
            <a:ext cx="0" cy="13684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3286" name="Text Box 278"/>
          <p:cNvSpPr txBox="1">
            <a:spLocks noChangeArrowheads="1"/>
          </p:cNvSpPr>
          <p:nvPr/>
        </p:nvSpPr>
        <p:spPr bwMode="auto">
          <a:xfrm>
            <a:off x="9265792" y="1469828"/>
            <a:ext cx="12599988" cy="21605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Any Zone can have a Smoke Detector Connected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You Just Need to Program the Panel to say that Zone is a </a:t>
            </a:r>
            <a:r>
              <a:rPr kumimoji="0" lang="en-NZ" sz="36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24-Hour Fire Zone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287" name="Rectangle 279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280" name="Picture 279" descr="HM-MIN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05257" y="9394330"/>
            <a:ext cx="2665618" cy="3135311"/>
          </a:xfrm>
          <a:prstGeom prst="rect">
            <a:avLst/>
          </a:prstGeom>
        </p:spPr>
      </p:pic>
      <p:pic>
        <p:nvPicPr>
          <p:cNvPr id="281" name="Picture 280" descr="HM-SMOK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26137" y="9361289"/>
            <a:ext cx="3631779" cy="3240609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685355" y="685603"/>
            <a:ext cx="6804025" cy="3100387"/>
            <a:chOff x="100171950" y="104418675"/>
            <a:chExt cx="5472000" cy="2494542"/>
          </a:xfrm>
        </p:grpSpPr>
        <p:pic>
          <p:nvPicPr>
            <p:cNvPr id="4" name="Picture 4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02929946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01710977" y="105941851"/>
              <a:ext cx="3860973" cy="314920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00530535" y="105951108"/>
              <a:ext cx="1119716" cy="279929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7" name="Group 7"/>
            <p:cNvGrpSpPr>
              <a:grpSpLocks/>
            </p:cNvGrpSpPr>
            <p:nvPr/>
          </p:nvGrpSpPr>
          <p:grpSpPr bwMode="auto">
            <a:xfrm>
              <a:off x="103521253" y="104677271"/>
              <a:ext cx="1818815" cy="1212537"/>
              <a:chOff x="32805388" y="24836908"/>
              <a:chExt cx="503994" cy="335994"/>
            </a:xfrm>
          </p:grpSpPr>
          <p:sp>
            <p:nvSpPr>
              <p:cNvPr id="46" name="Rectangle 8"/>
              <p:cNvSpPr>
                <a:spLocks noChangeArrowheads="1"/>
              </p:cNvSpPr>
              <p:nvPr/>
            </p:nvSpPr>
            <p:spPr bwMode="auto">
              <a:xfrm>
                <a:off x="32805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7" name="Oval 9"/>
              <p:cNvSpPr>
                <a:spLocks noChangeArrowheads="1"/>
              </p:cNvSpPr>
              <p:nvPr/>
            </p:nvSpPr>
            <p:spPr bwMode="auto">
              <a:xfrm>
                <a:off x="32818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8" name="Oval 10"/>
              <p:cNvSpPr>
                <a:spLocks noChangeArrowheads="1"/>
              </p:cNvSpPr>
              <p:nvPr/>
            </p:nvSpPr>
            <p:spPr bwMode="auto">
              <a:xfrm>
                <a:off x="32986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9" name="Rectangle 11"/>
              <p:cNvSpPr>
                <a:spLocks noChangeArrowheads="1"/>
              </p:cNvSpPr>
              <p:nvPr/>
            </p:nvSpPr>
            <p:spPr bwMode="auto">
              <a:xfrm>
                <a:off x="32805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0" name="Rectangle 12"/>
              <p:cNvSpPr>
                <a:spLocks noChangeArrowheads="1"/>
              </p:cNvSpPr>
              <p:nvPr/>
            </p:nvSpPr>
            <p:spPr bwMode="auto">
              <a:xfrm>
                <a:off x="32805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1" name="Rectangle 13"/>
              <p:cNvSpPr>
                <a:spLocks noChangeArrowheads="1"/>
              </p:cNvSpPr>
              <p:nvPr/>
            </p:nvSpPr>
            <p:spPr bwMode="auto">
              <a:xfrm>
                <a:off x="32859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2" name="Rectangle 14"/>
              <p:cNvSpPr>
                <a:spLocks noChangeArrowheads="1"/>
              </p:cNvSpPr>
              <p:nvPr/>
            </p:nvSpPr>
            <p:spPr bwMode="auto">
              <a:xfrm>
                <a:off x="33027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3" name="Rectangle 15"/>
              <p:cNvSpPr>
                <a:spLocks noChangeArrowheads="1"/>
              </p:cNvSpPr>
              <p:nvPr/>
            </p:nvSpPr>
            <p:spPr bwMode="auto">
              <a:xfrm>
                <a:off x="32959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4" name="Line 16"/>
              <p:cNvSpPr>
                <a:spLocks noChangeShapeType="1"/>
              </p:cNvSpPr>
              <p:nvPr/>
            </p:nvSpPr>
            <p:spPr bwMode="auto">
              <a:xfrm flipH="1">
                <a:off x="32818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5" name="Line 17"/>
              <p:cNvSpPr>
                <a:spLocks noChangeShapeType="1"/>
              </p:cNvSpPr>
              <p:nvPr/>
            </p:nvSpPr>
            <p:spPr bwMode="auto">
              <a:xfrm flipH="1">
                <a:off x="33295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6" name="Line 18"/>
              <p:cNvSpPr>
                <a:spLocks noChangeShapeType="1"/>
              </p:cNvSpPr>
              <p:nvPr/>
            </p:nvSpPr>
            <p:spPr bwMode="auto">
              <a:xfrm flipH="1">
                <a:off x="32832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7" name="Line 19"/>
              <p:cNvSpPr>
                <a:spLocks noChangeShapeType="1"/>
              </p:cNvSpPr>
              <p:nvPr/>
            </p:nvSpPr>
            <p:spPr bwMode="auto">
              <a:xfrm>
                <a:off x="32986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8" name="Oval 20"/>
              <p:cNvSpPr>
                <a:spLocks noChangeArrowheads="1"/>
              </p:cNvSpPr>
              <p:nvPr/>
            </p:nvSpPr>
            <p:spPr bwMode="auto">
              <a:xfrm>
                <a:off x="33158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59" name="Line 21"/>
              <p:cNvSpPr>
                <a:spLocks noChangeShapeType="1"/>
              </p:cNvSpPr>
              <p:nvPr/>
            </p:nvSpPr>
            <p:spPr bwMode="auto">
              <a:xfrm flipH="1">
                <a:off x="33210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60" name="Rectangle 22"/>
              <p:cNvSpPr>
                <a:spLocks noChangeArrowheads="1"/>
              </p:cNvSpPr>
              <p:nvPr/>
            </p:nvSpPr>
            <p:spPr bwMode="auto">
              <a:xfrm>
                <a:off x="33127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61" name="Rectangle 23"/>
              <p:cNvSpPr>
                <a:spLocks noChangeArrowheads="1"/>
              </p:cNvSpPr>
              <p:nvPr/>
            </p:nvSpPr>
            <p:spPr bwMode="auto">
              <a:xfrm>
                <a:off x="33201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101701716" y="104676499"/>
              <a:ext cx="1818814" cy="1212537"/>
              <a:chOff x="33309388" y="24836908"/>
              <a:chExt cx="503994" cy="335994"/>
            </a:xfrm>
          </p:grpSpPr>
          <p:sp>
            <p:nvSpPr>
              <p:cNvPr id="30" name="Rectangle 25"/>
              <p:cNvSpPr>
                <a:spLocks noChangeArrowheads="1"/>
              </p:cNvSpPr>
              <p:nvPr/>
            </p:nvSpPr>
            <p:spPr bwMode="auto">
              <a:xfrm>
                <a:off x="33309390" y="24836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1" name="Oval 26"/>
              <p:cNvSpPr>
                <a:spLocks noChangeArrowheads="1"/>
              </p:cNvSpPr>
              <p:nvPr/>
            </p:nvSpPr>
            <p:spPr bwMode="auto">
              <a:xfrm>
                <a:off x="33322827" y="2495114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2" name="Oval 27"/>
              <p:cNvSpPr>
                <a:spLocks noChangeArrowheads="1"/>
              </p:cNvSpPr>
              <p:nvPr/>
            </p:nvSpPr>
            <p:spPr bwMode="auto">
              <a:xfrm>
                <a:off x="33490823" y="2495114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3" name="Rectangle 28"/>
              <p:cNvSpPr>
                <a:spLocks noChangeArrowheads="1"/>
              </p:cNvSpPr>
              <p:nvPr/>
            </p:nvSpPr>
            <p:spPr bwMode="auto">
              <a:xfrm>
                <a:off x="33309388" y="24836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4" name="Rectangle 29"/>
              <p:cNvSpPr>
                <a:spLocks noChangeArrowheads="1"/>
              </p:cNvSpPr>
              <p:nvPr/>
            </p:nvSpPr>
            <p:spPr bwMode="auto">
              <a:xfrm>
                <a:off x="33309388" y="25125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5" name="Rectangle 30"/>
              <p:cNvSpPr>
                <a:spLocks noChangeArrowheads="1"/>
              </p:cNvSpPr>
              <p:nvPr/>
            </p:nvSpPr>
            <p:spPr bwMode="auto">
              <a:xfrm>
                <a:off x="33363147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6" name="Rectangle 31"/>
              <p:cNvSpPr>
                <a:spLocks noChangeArrowheads="1"/>
              </p:cNvSpPr>
              <p:nvPr/>
            </p:nvSpPr>
            <p:spPr bwMode="auto">
              <a:xfrm>
                <a:off x="33531143" y="24843626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7" name="Rectangle 32"/>
              <p:cNvSpPr>
                <a:spLocks noChangeArrowheads="1"/>
              </p:cNvSpPr>
              <p:nvPr/>
            </p:nvSpPr>
            <p:spPr bwMode="auto">
              <a:xfrm>
                <a:off x="33463944" y="2512586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8" name="Line 33"/>
              <p:cNvSpPr>
                <a:spLocks noChangeShapeType="1"/>
              </p:cNvSpPr>
              <p:nvPr/>
            </p:nvSpPr>
            <p:spPr bwMode="auto">
              <a:xfrm flipH="1">
                <a:off x="33322827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9" name="Line 34"/>
              <p:cNvSpPr>
                <a:spLocks noChangeShapeType="1"/>
              </p:cNvSpPr>
              <p:nvPr/>
            </p:nvSpPr>
            <p:spPr bwMode="auto">
              <a:xfrm flipH="1">
                <a:off x="33799941" y="2512586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0" name="Line 35"/>
              <p:cNvSpPr>
                <a:spLocks noChangeShapeType="1"/>
              </p:cNvSpPr>
              <p:nvPr/>
            </p:nvSpPr>
            <p:spPr bwMode="auto">
              <a:xfrm flipH="1">
                <a:off x="33336265" y="2497970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1" name="Line 36"/>
              <p:cNvSpPr>
                <a:spLocks noChangeShapeType="1"/>
              </p:cNvSpPr>
              <p:nvPr/>
            </p:nvSpPr>
            <p:spPr bwMode="auto">
              <a:xfrm>
                <a:off x="33490823" y="25004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2" name="Oval 37"/>
              <p:cNvSpPr>
                <a:spLocks noChangeArrowheads="1"/>
              </p:cNvSpPr>
              <p:nvPr/>
            </p:nvSpPr>
            <p:spPr bwMode="auto">
              <a:xfrm>
                <a:off x="33662183" y="24951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3" name="Line 38"/>
              <p:cNvSpPr>
                <a:spLocks noChangeShapeType="1"/>
              </p:cNvSpPr>
              <p:nvPr/>
            </p:nvSpPr>
            <p:spPr bwMode="auto">
              <a:xfrm flipH="1">
                <a:off x="33714260" y="2495450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4" name="Rectangle 39"/>
              <p:cNvSpPr>
                <a:spLocks noChangeArrowheads="1"/>
              </p:cNvSpPr>
              <p:nvPr/>
            </p:nvSpPr>
            <p:spPr bwMode="auto">
              <a:xfrm>
                <a:off x="33631942" y="2512586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45" name="Rectangle 40"/>
              <p:cNvSpPr>
                <a:spLocks noChangeArrowheads="1"/>
              </p:cNvSpPr>
              <p:nvPr/>
            </p:nvSpPr>
            <p:spPr bwMode="auto">
              <a:xfrm>
                <a:off x="33705860" y="2484362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100468036" y="104665695"/>
              <a:ext cx="1234195" cy="1226494"/>
              <a:chOff x="33813379" y="24836908"/>
              <a:chExt cx="341995" cy="342000"/>
            </a:xfrm>
          </p:grpSpPr>
          <p:sp>
            <p:nvSpPr>
              <p:cNvPr id="18" name="Rectangle 42"/>
              <p:cNvSpPr>
                <a:spLocks noChangeArrowheads="1"/>
              </p:cNvSpPr>
              <p:nvPr/>
            </p:nvSpPr>
            <p:spPr bwMode="auto">
              <a:xfrm>
                <a:off x="33813379" y="24836908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9" name="Oval 43"/>
              <p:cNvSpPr>
                <a:spLocks noChangeArrowheads="1"/>
              </p:cNvSpPr>
              <p:nvPr/>
            </p:nvSpPr>
            <p:spPr bwMode="auto">
              <a:xfrm>
                <a:off x="33827056" y="24953185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0" name="Oval 44"/>
              <p:cNvSpPr>
                <a:spLocks noChangeArrowheads="1"/>
              </p:cNvSpPr>
              <p:nvPr/>
            </p:nvSpPr>
            <p:spPr bwMode="auto">
              <a:xfrm>
                <a:off x="33998054" y="24953185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1" name="Rectangle 45"/>
              <p:cNvSpPr>
                <a:spLocks noChangeArrowheads="1"/>
              </p:cNvSpPr>
              <p:nvPr/>
            </p:nvSpPr>
            <p:spPr bwMode="auto">
              <a:xfrm>
                <a:off x="33813380" y="24836908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2" name="Rectangle 46"/>
              <p:cNvSpPr>
                <a:spLocks noChangeArrowheads="1"/>
              </p:cNvSpPr>
              <p:nvPr/>
            </p:nvSpPr>
            <p:spPr bwMode="auto">
              <a:xfrm>
                <a:off x="33813379" y="25131025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3" name="Rectangle 47"/>
              <p:cNvSpPr>
                <a:spLocks noChangeArrowheads="1"/>
              </p:cNvSpPr>
              <p:nvPr/>
            </p:nvSpPr>
            <p:spPr bwMode="auto">
              <a:xfrm>
                <a:off x="33868097" y="24843745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4" name="Rectangle 48"/>
              <p:cNvSpPr>
                <a:spLocks noChangeArrowheads="1"/>
              </p:cNvSpPr>
              <p:nvPr/>
            </p:nvSpPr>
            <p:spPr bwMode="auto">
              <a:xfrm>
                <a:off x="34039094" y="24843748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5" name="Rectangle 49"/>
              <p:cNvSpPr>
                <a:spLocks noChangeArrowheads="1"/>
              </p:cNvSpPr>
              <p:nvPr/>
            </p:nvSpPr>
            <p:spPr bwMode="auto">
              <a:xfrm>
                <a:off x="33970694" y="25131025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6" name="Line 50"/>
              <p:cNvSpPr>
                <a:spLocks noChangeShapeType="1"/>
              </p:cNvSpPr>
              <p:nvPr/>
            </p:nvSpPr>
            <p:spPr bwMode="auto">
              <a:xfrm>
                <a:off x="33827055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7" name="Line 51"/>
              <p:cNvSpPr>
                <a:spLocks noChangeShapeType="1"/>
              </p:cNvSpPr>
              <p:nvPr/>
            </p:nvSpPr>
            <p:spPr bwMode="auto">
              <a:xfrm>
                <a:off x="34141691" y="25131022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8" name="Line 52"/>
              <p:cNvSpPr>
                <a:spLocks noChangeShapeType="1"/>
              </p:cNvSpPr>
              <p:nvPr/>
            </p:nvSpPr>
            <p:spPr bwMode="auto">
              <a:xfrm flipH="1">
                <a:off x="33840735" y="24987382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29" name="Line 53"/>
              <p:cNvSpPr>
                <a:spLocks noChangeShapeType="1"/>
              </p:cNvSpPr>
              <p:nvPr/>
            </p:nvSpPr>
            <p:spPr bwMode="auto">
              <a:xfrm>
                <a:off x="33998053" y="25007905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0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10314561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11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103740463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12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104965154" y="105945434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13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100542797" y="105941460"/>
              <a:ext cx="434048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14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101161324" y="105946353"/>
              <a:ext cx="392111" cy="258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15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101935081" y="105945434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16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102527349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17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104360518" y="105945434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62" name="Line 62"/>
          <p:cNvSpPr>
            <a:spLocks noChangeShapeType="1"/>
          </p:cNvSpPr>
          <p:nvPr/>
        </p:nvSpPr>
        <p:spPr bwMode="auto">
          <a:xfrm>
            <a:off x="2815780" y="2362003"/>
            <a:ext cx="0" cy="854710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63" name="Line 63"/>
          <p:cNvSpPr>
            <a:spLocks noChangeShapeType="1"/>
          </p:cNvSpPr>
          <p:nvPr/>
        </p:nvSpPr>
        <p:spPr bwMode="auto">
          <a:xfrm>
            <a:off x="3895280" y="2333428"/>
            <a:ext cx="0" cy="61277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64" name="Group 64"/>
          <p:cNvGrpSpPr>
            <a:grpSpLocks/>
          </p:cNvGrpSpPr>
          <p:nvPr/>
        </p:nvGrpSpPr>
        <p:grpSpPr bwMode="auto">
          <a:xfrm>
            <a:off x="4263580" y="8175428"/>
            <a:ext cx="2236787" cy="504825"/>
            <a:chOff x="65256723" y="138511928"/>
            <a:chExt cx="1894546" cy="428122"/>
          </a:xfrm>
        </p:grpSpPr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65256723" y="138511928"/>
              <a:ext cx="421009" cy="42101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66730261" y="138519040"/>
              <a:ext cx="421008" cy="42101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7" name="Line 67"/>
            <p:cNvSpPr>
              <a:spLocks noChangeShapeType="1"/>
            </p:cNvSpPr>
            <p:nvPr/>
          </p:nvSpPr>
          <p:spPr bwMode="auto">
            <a:xfrm>
              <a:off x="65659173" y="138715330"/>
              <a:ext cx="140331" cy="8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8" name="Line 68"/>
            <p:cNvSpPr>
              <a:spLocks noChangeShapeType="1"/>
            </p:cNvSpPr>
            <p:nvPr/>
          </p:nvSpPr>
          <p:spPr bwMode="auto">
            <a:xfrm>
              <a:off x="66526136" y="138715330"/>
              <a:ext cx="198956" cy="8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69" name="Line 69"/>
            <p:cNvSpPr>
              <a:spLocks noChangeShapeType="1"/>
            </p:cNvSpPr>
            <p:nvPr/>
          </p:nvSpPr>
          <p:spPr bwMode="auto">
            <a:xfrm flipV="1">
              <a:off x="65799504" y="138584840"/>
              <a:ext cx="825221" cy="130490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70" name="AutoShape 70"/>
            <p:cNvSpPr>
              <a:spLocks noChangeArrowheads="1"/>
            </p:cNvSpPr>
            <p:nvPr/>
          </p:nvSpPr>
          <p:spPr bwMode="auto">
            <a:xfrm>
              <a:off x="66526136" y="138584840"/>
              <a:ext cx="125659" cy="13049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71" name="Line 71"/>
          <p:cNvSpPr>
            <a:spLocks noChangeShapeType="1"/>
          </p:cNvSpPr>
          <p:nvPr/>
        </p:nvSpPr>
        <p:spPr bwMode="auto">
          <a:xfrm rot="16200000">
            <a:off x="6755161" y="8179396"/>
            <a:ext cx="0" cy="49053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72" name="Line 72"/>
          <p:cNvSpPr>
            <a:spLocks noChangeShapeType="1"/>
          </p:cNvSpPr>
          <p:nvPr/>
        </p:nvSpPr>
        <p:spPr bwMode="auto">
          <a:xfrm rot="16200000">
            <a:off x="8586976" y="5166484"/>
            <a:ext cx="0" cy="1148523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74" name="Text Box 74"/>
          <p:cNvSpPr txBox="1">
            <a:spLocks noChangeArrowheads="1"/>
          </p:cNvSpPr>
          <p:nvPr/>
        </p:nvSpPr>
        <p:spPr bwMode="auto">
          <a:xfrm>
            <a:off x="9399142" y="8788203"/>
            <a:ext cx="3779838" cy="1981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Normally Closed Alarm Contacts 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Line 86"/>
          <p:cNvSpPr>
            <a:spLocks noChangeShapeType="1"/>
          </p:cNvSpPr>
          <p:nvPr/>
        </p:nvSpPr>
        <p:spPr bwMode="auto">
          <a:xfrm>
            <a:off x="12888467" y="6632378"/>
            <a:ext cx="0" cy="18351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7" name="Line 87"/>
          <p:cNvSpPr>
            <a:spLocks noChangeShapeType="1"/>
          </p:cNvSpPr>
          <p:nvPr/>
        </p:nvSpPr>
        <p:spPr bwMode="auto">
          <a:xfrm>
            <a:off x="9892855" y="6660953"/>
            <a:ext cx="0" cy="176371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8" name="Line 88"/>
          <p:cNvSpPr>
            <a:spLocks noChangeShapeType="1"/>
          </p:cNvSpPr>
          <p:nvPr/>
        </p:nvSpPr>
        <p:spPr bwMode="auto">
          <a:xfrm rot="16200000">
            <a:off x="11404949" y="5148859"/>
            <a:ext cx="0" cy="3024187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89" name="Group 89"/>
          <p:cNvGrpSpPr>
            <a:grpSpLocks/>
          </p:cNvGrpSpPr>
          <p:nvPr/>
        </p:nvGrpSpPr>
        <p:grpSpPr bwMode="auto">
          <a:xfrm>
            <a:off x="10413555" y="6256140"/>
            <a:ext cx="2016125" cy="804863"/>
            <a:chOff x="112537665" y="112934090"/>
            <a:chExt cx="225663" cy="90000"/>
          </a:xfrm>
        </p:grpSpPr>
        <p:sp>
          <p:nvSpPr>
            <p:cNvPr id="90" name="AutoShape 90"/>
            <p:cNvSpPr>
              <a:spLocks noChangeArrowheads="1"/>
            </p:cNvSpPr>
            <p:nvPr/>
          </p:nvSpPr>
          <p:spPr bwMode="auto">
            <a:xfrm>
              <a:off x="112537665" y="112934090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91" name="Line 91"/>
            <p:cNvSpPr>
              <a:spLocks noChangeShapeType="1"/>
            </p:cNvSpPr>
            <p:nvPr/>
          </p:nvSpPr>
          <p:spPr bwMode="auto">
            <a:xfrm rot="-5400000">
              <a:off x="112542565" y="11297915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92" name="Line 92"/>
            <p:cNvSpPr>
              <a:spLocks noChangeShapeType="1"/>
            </p:cNvSpPr>
            <p:nvPr/>
          </p:nvSpPr>
          <p:spPr bwMode="auto">
            <a:xfrm rot="-5400000">
              <a:off x="112564503" y="11297915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6633CC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93" name="Line 93"/>
            <p:cNvSpPr>
              <a:spLocks noChangeShapeType="1"/>
            </p:cNvSpPr>
            <p:nvPr/>
          </p:nvSpPr>
          <p:spPr bwMode="auto">
            <a:xfrm rot="-5400000">
              <a:off x="112586440" y="11297915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94" name="Line 94"/>
            <p:cNvSpPr>
              <a:spLocks noChangeShapeType="1"/>
            </p:cNvSpPr>
            <p:nvPr/>
          </p:nvSpPr>
          <p:spPr bwMode="auto">
            <a:xfrm rot="-5400000">
              <a:off x="112674190" y="11297915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102" name="Oval 102"/>
          <p:cNvSpPr>
            <a:spLocks noChangeArrowheads="1"/>
          </p:cNvSpPr>
          <p:nvPr/>
        </p:nvSpPr>
        <p:spPr bwMode="auto">
          <a:xfrm>
            <a:off x="6727380" y="8245278"/>
            <a:ext cx="360362" cy="360362"/>
          </a:xfrm>
          <a:prstGeom prst="ellipse">
            <a:avLst/>
          </a:prstGeom>
          <a:solidFill>
            <a:srgbClr val="000000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04" name="Oval 104"/>
          <p:cNvSpPr>
            <a:spLocks noChangeArrowheads="1"/>
          </p:cNvSpPr>
          <p:nvPr/>
        </p:nvSpPr>
        <p:spPr bwMode="auto">
          <a:xfrm>
            <a:off x="12723367" y="8273853"/>
            <a:ext cx="360363" cy="360362"/>
          </a:xfrm>
          <a:prstGeom prst="ellipse">
            <a:avLst/>
          </a:prstGeom>
          <a:solidFill>
            <a:srgbClr val="000000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05" name="Text Box 105"/>
          <p:cNvSpPr txBox="1">
            <a:spLocks noChangeArrowheads="1"/>
          </p:cNvSpPr>
          <p:nvPr/>
        </p:nvSpPr>
        <p:spPr bwMode="auto">
          <a:xfrm>
            <a:off x="7884667" y="1944490"/>
            <a:ext cx="8639175" cy="28797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Zone </a:t>
            </a: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Plus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Tamper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Type 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" name="Text Box 106"/>
          <p:cNvSpPr txBox="1">
            <a:spLocks noChangeArrowheads="1"/>
          </p:cNvSpPr>
          <p:nvPr/>
        </p:nvSpPr>
        <p:spPr bwMode="auto">
          <a:xfrm>
            <a:off x="8746680" y="4995665"/>
            <a:ext cx="5040312" cy="1981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4K7=Low Zone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This will be Zone 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8" name="Group 108"/>
          <p:cNvGrpSpPr>
            <a:grpSpLocks/>
          </p:cNvGrpSpPr>
          <p:nvPr/>
        </p:nvGrpSpPr>
        <p:grpSpPr bwMode="auto">
          <a:xfrm>
            <a:off x="10297667" y="8172253"/>
            <a:ext cx="2236788" cy="506412"/>
            <a:chOff x="65353519" y="138608725"/>
            <a:chExt cx="1894546" cy="428122"/>
          </a:xfrm>
        </p:grpSpPr>
        <p:sp>
          <p:nvSpPr>
            <p:cNvPr id="109" name="Oval 109"/>
            <p:cNvSpPr>
              <a:spLocks noChangeArrowheads="1"/>
            </p:cNvSpPr>
            <p:nvPr/>
          </p:nvSpPr>
          <p:spPr bwMode="auto">
            <a:xfrm>
              <a:off x="65353519" y="138608725"/>
              <a:ext cx="421009" cy="42101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66827057" y="138615837"/>
              <a:ext cx="421008" cy="421010"/>
            </a:xfrm>
            <a:prstGeom prst="ellipse">
              <a:avLst/>
            </a:prstGeom>
            <a:noFill/>
            <a:ln w="317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11" name="Line 111"/>
            <p:cNvSpPr>
              <a:spLocks noChangeShapeType="1"/>
            </p:cNvSpPr>
            <p:nvPr/>
          </p:nvSpPr>
          <p:spPr bwMode="auto">
            <a:xfrm>
              <a:off x="65755969" y="138812126"/>
              <a:ext cx="140331" cy="9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12" name="Line 112"/>
            <p:cNvSpPr>
              <a:spLocks noChangeShapeType="1"/>
            </p:cNvSpPr>
            <p:nvPr/>
          </p:nvSpPr>
          <p:spPr bwMode="auto">
            <a:xfrm>
              <a:off x="66622932" y="138812126"/>
              <a:ext cx="198956" cy="9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13" name="Line 113"/>
            <p:cNvSpPr>
              <a:spLocks noChangeShapeType="1"/>
            </p:cNvSpPr>
            <p:nvPr/>
          </p:nvSpPr>
          <p:spPr bwMode="auto">
            <a:xfrm flipV="1">
              <a:off x="65896300" y="138681637"/>
              <a:ext cx="825221" cy="130489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14" name="AutoShape 114"/>
            <p:cNvSpPr>
              <a:spLocks noChangeArrowheads="1"/>
            </p:cNvSpPr>
            <p:nvPr/>
          </p:nvSpPr>
          <p:spPr bwMode="auto">
            <a:xfrm>
              <a:off x="66622932" y="138681637"/>
              <a:ext cx="125659" cy="13049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115" name="Line 115"/>
          <p:cNvSpPr>
            <a:spLocks noChangeShapeType="1"/>
          </p:cNvSpPr>
          <p:nvPr/>
        </p:nvSpPr>
        <p:spPr bwMode="auto">
          <a:xfrm rot="16200000">
            <a:off x="8449024" y="6925271"/>
            <a:ext cx="0" cy="29511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116" name="Group 116"/>
          <p:cNvGrpSpPr>
            <a:grpSpLocks/>
          </p:cNvGrpSpPr>
          <p:nvPr/>
        </p:nvGrpSpPr>
        <p:grpSpPr bwMode="auto">
          <a:xfrm>
            <a:off x="7475092" y="7984928"/>
            <a:ext cx="2016125" cy="804862"/>
            <a:chOff x="112550459" y="113066803"/>
            <a:chExt cx="225663" cy="90000"/>
          </a:xfrm>
        </p:grpSpPr>
        <p:sp>
          <p:nvSpPr>
            <p:cNvPr id="117" name="AutoShape 117"/>
            <p:cNvSpPr>
              <a:spLocks noChangeArrowheads="1"/>
            </p:cNvSpPr>
            <p:nvPr/>
          </p:nvSpPr>
          <p:spPr bwMode="auto">
            <a:xfrm>
              <a:off x="112550459" y="113066803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18" name="Line 118"/>
            <p:cNvSpPr>
              <a:spLocks noChangeShapeType="1"/>
            </p:cNvSpPr>
            <p:nvPr/>
          </p:nvSpPr>
          <p:spPr bwMode="auto">
            <a:xfrm rot="-5400000">
              <a:off x="112555359" y="11311186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19" name="Line 119"/>
            <p:cNvSpPr>
              <a:spLocks noChangeShapeType="1"/>
            </p:cNvSpPr>
            <p:nvPr/>
          </p:nvSpPr>
          <p:spPr bwMode="auto">
            <a:xfrm rot="-5400000">
              <a:off x="112577297" y="11311186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20" name="Line 120"/>
            <p:cNvSpPr>
              <a:spLocks noChangeShapeType="1"/>
            </p:cNvSpPr>
            <p:nvPr/>
          </p:nvSpPr>
          <p:spPr bwMode="auto">
            <a:xfrm rot="-5400000">
              <a:off x="112599234" y="11311186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21" name="Line 121"/>
            <p:cNvSpPr>
              <a:spLocks noChangeShapeType="1"/>
            </p:cNvSpPr>
            <p:nvPr/>
          </p:nvSpPr>
          <p:spPr bwMode="auto">
            <a:xfrm rot="-5400000">
              <a:off x="112686984" y="11311186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122" name="Oval 122"/>
          <p:cNvSpPr>
            <a:spLocks noChangeArrowheads="1"/>
          </p:cNvSpPr>
          <p:nvPr/>
        </p:nvSpPr>
        <p:spPr bwMode="auto">
          <a:xfrm>
            <a:off x="9735692" y="8245278"/>
            <a:ext cx="360363" cy="360362"/>
          </a:xfrm>
          <a:prstGeom prst="ellipse">
            <a:avLst/>
          </a:prstGeom>
          <a:solidFill>
            <a:srgbClr val="000000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3" name="Line 123"/>
          <p:cNvSpPr>
            <a:spLocks noChangeShapeType="1"/>
          </p:cNvSpPr>
          <p:nvPr/>
        </p:nvSpPr>
        <p:spPr bwMode="auto">
          <a:xfrm rot="16200000">
            <a:off x="10053192" y="8188128"/>
            <a:ext cx="0" cy="4889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4" name="Text Box 124"/>
          <p:cNvSpPr txBox="1">
            <a:spLocks noChangeArrowheads="1"/>
          </p:cNvSpPr>
          <p:nvPr/>
        </p:nvSpPr>
        <p:spPr bwMode="auto">
          <a:xfrm>
            <a:off x="3525392" y="8748515"/>
            <a:ext cx="3779838" cy="19796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Normally Closed Tamper Contacts 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Line 125"/>
          <p:cNvSpPr>
            <a:spLocks noChangeShapeType="1"/>
          </p:cNvSpPr>
          <p:nvPr/>
        </p:nvSpPr>
        <p:spPr bwMode="auto">
          <a:xfrm rot="16200000">
            <a:off x="13454411" y="7536459"/>
            <a:ext cx="0" cy="18208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7" name="Line 137"/>
          <p:cNvSpPr>
            <a:spLocks noChangeShapeType="1"/>
          </p:cNvSpPr>
          <p:nvPr/>
        </p:nvSpPr>
        <p:spPr bwMode="auto">
          <a:xfrm rot="-5400000">
            <a:off x="4104036" y="8280997"/>
            <a:ext cx="0" cy="36036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9" name="Text Box 139"/>
          <p:cNvSpPr txBox="1">
            <a:spLocks noChangeArrowheads="1"/>
          </p:cNvSpPr>
          <p:nvPr/>
        </p:nvSpPr>
        <p:spPr bwMode="auto">
          <a:xfrm>
            <a:off x="5962205" y="6802240"/>
            <a:ext cx="5040312" cy="19796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2K2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EOL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0" name="Rectangle 140"/>
          <p:cNvSpPr>
            <a:spLocks noChangeArrowheads="1"/>
          </p:cNvSpPr>
          <p:nvPr/>
        </p:nvSpPr>
        <p:spPr bwMode="auto">
          <a:xfrm>
            <a:off x="3565080" y="4644828"/>
            <a:ext cx="10079037" cy="5940425"/>
          </a:xfrm>
          <a:prstGeom prst="rect">
            <a:avLst/>
          </a:prstGeom>
          <a:noFill/>
          <a:ln w="38100" algn="in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42" name="Rectangle 142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43" name="Line 63"/>
          <p:cNvSpPr>
            <a:spLocks noChangeShapeType="1"/>
          </p:cNvSpPr>
          <p:nvPr/>
        </p:nvSpPr>
        <p:spPr bwMode="auto">
          <a:xfrm>
            <a:off x="14329593" y="8425185"/>
            <a:ext cx="0" cy="244827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384105" y="9342240"/>
            <a:ext cx="7524750" cy="3294063"/>
            <a:chOff x="102079950" y="113075320"/>
            <a:chExt cx="7524000" cy="3295355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102079950" y="113075320"/>
              <a:ext cx="7524000" cy="3295355"/>
            </a:xfrm>
            <a:prstGeom prst="rect">
              <a:avLst/>
            </a:prstGeom>
            <a:noFill/>
            <a:ln w="2540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 rot="-5400000">
              <a:off x="102066511" y="114926459"/>
              <a:ext cx="1552578" cy="716572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 rot="-5400000">
              <a:off x="103023310" y="115165320"/>
              <a:ext cx="1552571" cy="716571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104229664" y="115225034"/>
              <a:ext cx="5135429" cy="716565"/>
            </a:xfrm>
            <a:prstGeom prst="rect">
              <a:avLst/>
            </a:prstGeom>
            <a:solidFill>
              <a:srgbClr val="FFFFFF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EOL  TAMPER   EOL    RELAY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7" name="Group 7"/>
            <p:cNvGrpSpPr>
              <a:grpSpLocks/>
            </p:cNvGrpSpPr>
            <p:nvPr/>
          </p:nvGrpSpPr>
          <p:grpSpPr bwMode="auto">
            <a:xfrm rot="-10800000">
              <a:off x="102438236" y="113433587"/>
              <a:ext cx="6926824" cy="1731721"/>
              <a:chOff x="32968575" y="20878215"/>
              <a:chExt cx="1043995" cy="261001"/>
            </a:xfrm>
          </p:grpSpPr>
          <p:grpSp>
            <p:nvGrpSpPr>
              <p:cNvPr id="8" name="Group 8"/>
              <p:cNvGrpSpPr>
                <a:grpSpLocks/>
              </p:cNvGrpSpPr>
              <p:nvPr/>
            </p:nvGrpSpPr>
            <p:grpSpPr bwMode="auto">
              <a:xfrm>
                <a:off x="33360071" y="20878215"/>
                <a:ext cx="391496" cy="260995"/>
                <a:chOff x="33229575" y="20878220"/>
                <a:chExt cx="391496" cy="260995"/>
              </a:xfrm>
            </p:grpSpPr>
            <p:sp>
              <p:nvSpPr>
                <p:cNvPr id="39" name="Rectangle 9"/>
                <p:cNvSpPr>
                  <a:spLocks noChangeArrowheads="1"/>
                </p:cNvSpPr>
                <p:nvPr/>
              </p:nvSpPr>
              <p:spPr bwMode="auto">
                <a:xfrm>
                  <a:off x="33229576" y="20878221"/>
                  <a:ext cx="391495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0" name="Oval 10"/>
                <p:cNvSpPr>
                  <a:spLocks noChangeArrowheads="1"/>
                </p:cNvSpPr>
                <p:nvPr/>
              </p:nvSpPr>
              <p:spPr bwMode="auto">
                <a:xfrm>
                  <a:off x="33240015" y="20966960"/>
                  <a:ext cx="104398" cy="104394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1" name="Oval 11"/>
                <p:cNvSpPr>
                  <a:spLocks noChangeArrowheads="1"/>
                </p:cNvSpPr>
                <p:nvPr/>
              </p:nvSpPr>
              <p:spPr bwMode="auto">
                <a:xfrm>
                  <a:off x="33370513" y="20966956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" name="Rectangle 12"/>
                <p:cNvSpPr>
                  <a:spLocks noChangeArrowheads="1"/>
                </p:cNvSpPr>
                <p:nvPr/>
              </p:nvSpPr>
              <p:spPr bwMode="auto">
                <a:xfrm>
                  <a:off x="33229575" y="20878220"/>
                  <a:ext cx="391496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" name="Rectangle 13"/>
                <p:cNvSpPr>
                  <a:spLocks noChangeArrowheads="1"/>
                </p:cNvSpPr>
                <p:nvPr/>
              </p:nvSpPr>
              <p:spPr bwMode="auto">
                <a:xfrm>
                  <a:off x="33229575" y="21102676"/>
                  <a:ext cx="391494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4" name="Rectangle 14"/>
                <p:cNvSpPr>
                  <a:spLocks noChangeArrowheads="1"/>
                </p:cNvSpPr>
                <p:nvPr/>
              </p:nvSpPr>
              <p:spPr bwMode="auto">
                <a:xfrm>
                  <a:off x="33271334" y="20883440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5" name="Rectangle 15"/>
                <p:cNvSpPr>
                  <a:spLocks noChangeArrowheads="1"/>
                </p:cNvSpPr>
                <p:nvPr/>
              </p:nvSpPr>
              <p:spPr bwMode="auto">
                <a:xfrm>
                  <a:off x="33401832" y="20883440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6" name="Rectangle 16"/>
                <p:cNvSpPr>
                  <a:spLocks noChangeArrowheads="1"/>
                </p:cNvSpPr>
                <p:nvPr/>
              </p:nvSpPr>
              <p:spPr bwMode="auto">
                <a:xfrm>
                  <a:off x="33349632" y="21102676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7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33240015" y="21102673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8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33610631" y="21102673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9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33250455" y="20989141"/>
                  <a:ext cx="84823" cy="6133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0" name="Line 20"/>
                <p:cNvSpPr>
                  <a:spLocks noChangeShapeType="1"/>
                </p:cNvSpPr>
                <p:nvPr/>
              </p:nvSpPr>
              <p:spPr bwMode="auto">
                <a:xfrm flipH="1" flipV="1">
                  <a:off x="33370512" y="21008716"/>
                  <a:ext cx="104399" cy="2087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1" name="Oval 21"/>
                <p:cNvSpPr>
                  <a:spLocks noChangeArrowheads="1"/>
                </p:cNvSpPr>
                <p:nvPr/>
              </p:nvSpPr>
              <p:spPr bwMode="auto">
                <a:xfrm>
                  <a:off x="33503623" y="20966960"/>
                  <a:ext cx="104396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2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33544076" y="20969567"/>
                  <a:ext cx="24793" cy="100483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3" name="Rectangle 23"/>
                <p:cNvSpPr>
                  <a:spLocks noChangeArrowheads="1"/>
                </p:cNvSpPr>
                <p:nvPr/>
              </p:nvSpPr>
              <p:spPr bwMode="auto">
                <a:xfrm>
                  <a:off x="33480132" y="21102673"/>
                  <a:ext cx="20880" cy="365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4" name="Rectangle 24"/>
                <p:cNvSpPr>
                  <a:spLocks noChangeArrowheads="1"/>
                </p:cNvSpPr>
                <p:nvPr/>
              </p:nvSpPr>
              <p:spPr bwMode="auto">
                <a:xfrm>
                  <a:off x="33537551" y="20883439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9" name="Group 25"/>
              <p:cNvGrpSpPr>
                <a:grpSpLocks/>
              </p:cNvGrpSpPr>
              <p:nvPr/>
            </p:nvGrpSpPr>
            <p:grpSpPr bwMode="auto">
              <a:xfrm>
                <a:off x="32968575" y="20878215"/>
                <a:ext cx="391494" cy="260995"/>
                <a:chOff x="33621075" y="20878219"/>
                <a:chExt cx="391494" cy="260995"/>
              </a:xfrm>
            </p:grpSpPr>
            <p:sp>
              <p:nvSpPr>
                <p:cNvPr id="23" name="Rectangle 26"/>
                <p:cNvSpPr>
                  <a:spLocks noChangeArrowheads="1"/>
                </p:cNvSpPr>
                <p:nvPr/>
              </p:nvSpPr>
              <p:spPr bwMode="auto">
                <a:xfrm>
                  <a:off x="33621075" y="20878219"/>
                  <a:ext cx="391494" cy="260994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4" name="Oval 27"/>
                <p:cNvSpPr>
                  <a:spLocks noChangeArrowheads="1"/>
                </p:cNvSpPr>
                <p:nvPr/>
              </p:nvSpPr>
              <p:spPr bwMode="auto">
                <a:xfrm>
                  <a:off x="33631514" y="20966959"/>
                  <a:ext cx="104397" cy="104395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5" name="Oval 28"/>
                <p:cNvSpPr>
                  <a:spLocks noChangeArrowheads="1"/>
                </p:cNvSpPr>
                <p:nvPr/>
              </p:nvSpPr>
              <p:spPr bwMode="auto">
                <a:xfrm>
                  <a:off x="33762011" y="20966956"/>
                  <a:ext cx="104398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6" name="Rectangle 29"/>
                <p:cNvSpPr>
                  <a:spLocks noChangeArrowheads="1"/>
                </p:cNvSpPr>
                <p:nvPr/>
              </p:nvSpPr>
              <p:spPr bwMode="auto">
                <a:xfrm>
                  <a:off x="33621075" y="20878221"/>
                  <a:ext cx="391494" cy="5219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7" name="Rectangle 30"/>
                <p:cNvSpPr>
                  <a:spLocks noChangeArrowheads="1"/>
                </p:cNvSpPr>
                <p:nvPr/>
              </p:nvSpPr>
              <p:spPr bwMode="auto">
                <a:xfrm>
                  <a:off x="33621075" y="21102675"/>
                  <a:ext cx="391492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8" name="Rectangle 31"/>
                <p:cNvSpPr>
                  <a:spLocks noChangeArrowheads="1"/>
                </p:cNvSpPr>
                <p:nvPr/>
              </p:nvSpPr>
              <p:spPr bwMode="auto">
                <a:xfrm>
                  <a:off x="33662834" y="20883439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9" name="Rectangle 32"/>
                <p:cNvSpPr>
                  <a:spLocks noChangeArrowheads="1"/>
                </p:cNvSpPr>
                <p:nvPr/>
              </p:nvSpPr>
              <p:spPr bwMode="auto">
                <a:xfrm>
                  <a:off x="33793331" y="20883439"/>
                  <a:ext cx="36540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0" name="Rectangle 33"/>
                <p:cNvSpPr>
                  <a:spLocks noChangeArrowheads="1"/>
                </p:cNvSpPr>
                <p:nvPr/>
              </p:nvSpPr>
              <p:spPr bwMode="auto">
                <a:xfrm>
                  <a:off x="33741131" y="21102675"/>
                  <a:ext cx="20880" cy="365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1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33631514" y="21102673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2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34002129" y="21102673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3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33641953" y="20989142"/>
                  <a:ext cx="84823" cy="6133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4" name="Line 37"/>
                <p:cNvSpPr>
                  <a:spLocks noChangeShapeType="1"/>
                </p:cNvSpPr>
                <p:nvPr/>
              </p:nvSpPr>
              <p:spPr bwMode="auto">
                <a:xfrm flipH="1" flipV="1">
                  <a:off x="33762011" y="21008716"/>
                  <a:ext cx="104398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5" name="Oval 38"/>
                <p:cNvSpPr>
                  <a:spLocks noChangeArrowheads="1"/>
                </p:cNvSpPr>
                <p:nvPr/>
              </p:nvSpPr>
              <p:spPr bwMode="auto">
                <a:xfrm>
                  <a:off x="33895121" y="20966959"/>
                  <a:ext cx="104396" cy="104398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6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33935574" y="20969566"/>
                  <a:ext cx="24793" cy="100484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" name="Rectangle 40"/>
                <p:cNvSpPr>
                  <a:spLocks noChangeArrowheads="1"/>
                </p:cNvSpPr>
                <p:nvPr/>
              </p:nvSpPr>
              <p:spPr bwMode="auto">
                <a:xfrm>
                  <a:off x="33871631" y="21102673"/>
                  <a:ext cx="20879" cy="36541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8" name="Rectangle 41"/>
                <p:cNvSpPr>
                  <a:spLocks noChangeArrowheads="1"/>
                </p:cNvSpPr>
                <p:nvPr/>
              </p:nvSpPr>
              <p:spPr bwMode="auto">
                <a:xfrm>
                  <a:off x="33929049" y="20883439"/>
                  <a:ext cx="36540" cy="1565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0" name="Group 42"/>
              <p:cNvGrpSpPr>
                <a:grpSpLocks/>
              </p:cNvGrpSpPr>
              <p:nvPr/>
            </p:nvGrpSpPr>
            <p:grpSpPr bwMode="auto">
              <a:xfrm>
                <a:off x="33751572" y="20878217"/>
                <a:ext cx="260998" cy="260999"/>
                <a:chOff x="32968574" y="20878216"/>
                <a:chExt cx="260998" cy="260999"/>
              </a:xfrm>
            </p:grpSpPr>
            <p:sp>
              <p:nvSpPr>
                <p:cNvPr id="11" name="Rectangle 43"/>
                <p:cNvSpPr>
                  <a:spLocks noChangeArrowheads="1"/>
                </p:cNvSpPr>
                <p:nvPr/>
              </p:nvSpPr>
              <p:spPr bwMode="auto">
                <a:xfrm>
                  <a:off x="32968574" y="20878217"/>
                  <a:ext cx="260998" cy="260996"/>
                </a:xfrm>
                <a:prstGeom prst="rect">
                  <a:avLst/>
                </a:prstGeom>
                <a:solidFill>
                  <a:srgbClr val="0066FF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" name="Oval 44"/>
                <p:cNvSpPr>
                  <a:spLocks noChangeArrowheads="1"/>
                </p:cNvSpPr>
                <p:nvPr/>
              </p:nvSpPr>
              <p:spPr bwMode="auto">
                <a:xfrm>
                  <a:off x="32979013" y="20966956"/>
                  <a:ext cx="104399" cy="104396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3" name="Oval 45"/>
                <p:cNvSpPr>
                  <a:spLocks noChangeArrowheads="1"/>
                </p:cNvSpPr>
                <p:nvPr/>
              </p:nvSpPr>
              <p:spPr bwMode="auto">
                <a:xfrm>
                  <a:off x="33109512" y="20966956"/>
                  <a:ext cx="104399" cy="104397"/>
                </a:xfrm>
                <a:prstGeom prst="ellipse">
                  <a:avLst/>
                </a:prstGeom>
                <a:solidFill>
                  <a:srgbClr val="CCCCCC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4" name="Rectangle 46"/>
                <p:cNvSpPr>
                  <a:spLocks noChangeArrowheads="1"/>
                </p:cNvSpPr>
                <p:nvPr/>
              </p:nvSpPr>
              <p:spPr bwMode="auto">
                <a:xfrm>
                  <a:off x="32968574" y="20878216"/>
                  <a:ext cx="260998" cy="522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" name="Rectangle 47"/>
                <p:cNvSpPr>
                  <a:spLocks noChangeArrowheads="1"/>
                </p:cNvSpPr>
                <p:nvPr/>
              </p:nvSpPr>
              <p:spPr bwMode="auto">
                <a:xfrm>
                  <a:off x="32968574" y="21102675"/>
                  <a:ext cx="260998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" name="Rectangle 48"/>
                <p:cNvSpPr>
                  <a:spLocks noChangeArrowheads="1"/>
                </p:cNvSpPr>
                <p:nvPr/>
              </p:nvSpPr>
              <p:spPr bwMode="auto">
                <a:xfrm>
                  <a:off x="33010334" y="20883436"/>
                  <a:ext cx="36539" cy="156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7" name="Rectangle 49"/>
                <p:cNvSpPr>
                  <a:spLocks noChangeArrowheads="1"/>
                </p:cNvSpPr>
                <p:nvPr/>
              </p:nvSpPr>
              <p:spPr bwMode="auto">
                <a:xfrm>
                  <a:off x="33140832" y="20883437"/>
                  <a:ext cx="36540" cy="156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" name="Rectangle 50"/>
                <p:cNvSpPr>
                  <a:spLocks noChangeArrowheads="1"/>
                </p:cNvSpPr>
                <p:nvPr/>
              </p:nvSpPr>
              <p:spPr bwMode="auto">
                <a:xfrm>
                  <a:off x="33088632" y="21102675"/>
                  <a:ext cx="20880" cy="3654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9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32979013" y="21102672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0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33219132" y="21102672"/>
                  <a:ext cx="1" cy="365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1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32989453" y="20993052"/>
                  <a:ext cx="83519" cy="57422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2" name="Line 54"/>
                <p:cNvSpPr>
                  <a:spLocks noChangeShapeType="1"/>
                </p:cNvSpPr>
                <p:nvPr/>
              </p:nvSpPr>
              <p:spPr bwMode="auto">
                <a:xfrm flipH="1" flipV="1">
                  <a:off x="33109512" y="21008715"/>
                  <a:ext cx="104399" cy="2087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</p:grpSp>
      <p:sp>
        <p:nvSpPr>
          <p:cNvPr id="55" name="Text Box 55"/>
          <p:cNvSpPr txBox="1">
            <a:spLocks noChangeArrowheads="1"/>
          </p:cNvSpPr>
          <p:nvPr/>
        </p:nvSpPr>
        <p:spPr bwMode="auto">
          <a:xfrm>
            <a:off x="15264955" y="685603"/>
            <a:ext cx="7019925" cy="538162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Zones (Elite S Lite)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6" name="Group 56"/>
          <p:cNvGrpSpPr>
            <a:grpSpLocks/>
          </p:cNvGrpSpPr>
          <p:nvPr/>
        </p:nvGrpSpPr>
        <p:grpSpPr bwMode="auto">
          <a:xfrm>
            <a:off x="685355" y="685603"/>
            <a:ext cx="6804025" cy="3100387"/>
            <a:chOff x="100171950" y="118193270"/>
            <a:chExt cx="5472000" cy="2494542"/>
          </a:xfrm>
        </p:grpSpPr>
        <p:pic>
          <p:nvPicPr>
            <p:cNvPr id="57" name="Picture 57" descr="PCB Elite S"/>
            <p:cNvPicPr>
              <a:picLocks noChangeAspect="1" noChangeArrowheads="1"/>
            </p:cNvPicPr>
            <p:nvPr/>
          </p:nvPicPr>
          <p:blipFill>
            <a:blip r:embed="rId2" cstate="print"/>
            <a:srcRect l="80162" t="40488" b="31764"/>
            <a:stretch>
              <a:fillRect/>
            </a:stretch>
          </p:blipFill>
          <p:spPr bwMode="auto">
            <a:xfrm rot="5400000">
              <a:off x="101660679" y="116704541"/>
              <a:ext cx="2494542" cy="547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101710977" y="119716445"/>
              <a:ext cx="3860973" cy="314919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100530535" y="119725705"/>
              <a:ext cx="1119716" cy="279926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60" name="Group 60"/>
            <p:cNvGrpSpPr>
              <a:grpSpLocks/>
            </p:cNvGrpSpPr>
            <p:nvPr/>
          </p:nvGrpSpPr>
          <p:grpSpPr bwMode="auto">
            <a:xfrm>
              <a:off x="103521253" y="118451866"/>
              <a:ext cx="1818815" cy="1212537"/>
              <a:chOff x="32805388" y="28653848"/>
              <a:chExt cx="503994" cy="335994"/>
            </a:xfrm>
          </p:grpSpPr>
          <p:sp>
            <p:nvSpPr>
              <p:cNvPr id="99" name="Rectangle 61"/>
              <p:cNvSpPr>
                <a:spLocks noChangeArrowheads="1"/>
              </p:cNvSpPr>
              <p:nvPr/>
            </p:nvSpPr>
            <p:spPr bwMode="auto">
              <a:xfrm>
                <a:off x="32805390" y="2865384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0" name="Oval 62"/>
              <p:cNvSpPr>
                <a:spLocks noChangeArrowheads="1"/>
              </p:cNvSpPr>
              <p:nvPr/>
            </p:nvSpPr>
            <p:spPr bwMode="auto">
              <a:xfrm>
                <a:off x="32818827" y="2876808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1" name="Oval 63"/>
              <p:cNvSpPr>
                <a:spLocks noChangeArrowheads="1"/>
              </p:cNvSpPr>
              <p:nvPr/>
            </p:nvSpPr>
            <p:spPr bwMode="auto">
              <a:xfrm>
                <a:off x="32986823" y="2876808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2" name="Rectangle 64"/>
              <p:cNvSpPr>
                <a:spLocks noChangeArrowheads="1"/>
              </p:cNvSpPr>
              <p:nvPr/>
            </p:nvSpPr>
            <p:spPr bwMode="auto">
              <a:xfrm>
                <a:off x="32805388" y="2865384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3" name="Rectangle 65"/>
              <p:cNvSpPr>
                <a:spLocks noChangeArrowheads="1"/>
              </p:cNvSpPr>
              <p:nvPr/>
            </p:nvSpPr>
            <p:spPr bwMode="auto">
              <a:xfrm>
                <a:off x="32805388" y="28942804"/>
                <a:ext cx="50399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4" name="Rectangle 66"/>
              <p:cNvSpPr>
                <a:spLocks noChangeArrowheads="1"/>
              </p:cNvSpPr>
              <p:nvPr/>
            </p:nvSpPr>
            <p:spPr bwMode="auto">
              <a:xfrm>
                <a:off x="32859147" y="2866056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5" name="Rectangle 67"/>
              <p:cNvSpPr>
                <a:spLocks noChangeArrowheads="1"/>
              </p:cNvSpPr>
              <p:nvPr/>
            </p:nvSpPr>
            <p:spPr bwMode="auto">
              <a:xfrm>
                <a:off x="33027143" y="2866056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6" name="Rectangle 68"/>
              <p:cNvSpPr>
                <a:spLocks noChangeArrowheads="1"/>
              </p:cNvSpPr>
              <p:nvPr/>
            </p:nvSpPr>
            <p:spPr bwMode="auto">
              <a:xfrm>
                <a:off x="32959944" y="28942804"/>
                <a:ext cx="2688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7" name="Line 69"/>
              <p:cNvSpPr>
                <a:spLocks noChangeShapeType="1"/>
              </p:cNvSpPr>
              <p:nvPr/>
            </p:nvSpPr>
            <p:spPr bwMode="auto">
              <a:xfrm flipH="1">
                <a:off x="32818827" y="2894280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8" name="Line 70"/>
              <p:cNvSpPr>
                <a:spLocks noChangeShapeType="1"/>
              </p:cNvSpPr>
              <p:nvPr/>
            </p:nvSpPr>
            <p:spPr bwMode="auto">
              <a:xfrm flipH="1">
                <a:off x="33295941" y="2894280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9" name="Line 71"/>
              <p:cNvSpPr>
                <a:spLocks noChangeShapeType="1"/>
              </p:cNvSpPr>
              <p:nvPr/>
            </p:nvSpPr>
            <p:spPr bwMode="auto">
              <a:xfrm flipH="1">
                <a:off x="32832265" y="2879664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0" name="Line 72"/>
              <p:cNvSpPr>
                <a:spLocks noChangeShapeType="1"/>
              </p:cNvSpPr>
              <p:nvPr/>
            </p:nvSpPr>
            <p:spPr bwMode="auto">
              <a:xfrm>
                <a:off x="32986823" y="28821845"/>
                <a:ext cx="134397" cy="2687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1" name="Oval 73"/>
              <p:cNvSpPr>
                <a:spLocks noChangeArrowheads="1"/>
              </p:cNvSpPr>
              <p:nvPr/>
            </p:nvSpPr>
            <p:spPr bwMode="auto">
              <a:xfrm>
                <a:off x="33158183" y="28768086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2" name="Line 74"/>
              <p:cNvSpPr>
                <a:spLocks noChangeShapeType="1"/>
              </p:cNvSpPr>
              <p:nvPr/>
            </p:nvSpPr>
            <p:spPr bwMode="auto">
              <a:xfrm flipH="1">
                <a:off x="33210260" y="2877144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3" name="Rectangle 75"/>
              <p:cNvSpPr>
                <a:spLocks noChangeArrowheads="1"/>
              </p:cNvSpPr>
              <p:nvPr/>
            </p:nvSpPr>
            <p:spPr bwMode="auto">
              <a:xfrm>
                <a:off x="33127942" y="2894280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14" name="Rectangle 76"/>
              <p:cNvSpPr>
                <a:spLocks noChangeArrowheads="1"/>
              </p:cNvSpPr>
              <p:nvPr/>
            </p:nvSpPr>
            <p:spPr bwMode="auto">
              <a:xfrm>
                <a:off x="33201860" y="2866056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1" name="Group 77"/>
            <p:cNvGrpSpPr>
              <a:grpSpLocks/>
            </p:cNvGrpSpPr>
            <p:nvPr/>
          </p:nvGrpSpPr>
          <p:grpSpPr bwMode="auto">
            <a:xfrm>
              <a:off x="101701716" y="118451094"/>
              <a:ext cx="1818814" cy="1212537"/>
              <a:chOff x="33309388" y="28653848"/>
              <a:chExt cx="503994" cy="335994"/>
            </a:xfrm>
          </p:grpSpPr>
          <p:sp>
            <p:nvSpPr>
              <p:cNvPr id="83" name="Rectangle 78"/>
              <p:cNvSpPr>
                <a:spLocks noChangeArrowheads="1"/>
              </p:cNvSpPr>
              <p:nvPr/>
            </p:nvSpPr>
            <p:spPr bwMode="auto">
              <a:xfrm>
                <a:off x="33309390" y="2865384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4" name="Oval 79"/>
              <p:cNvSpPr>
                <a:spLocks noChangeArrowheads="1"/>
              </p:cNvSpPr>
              <p:nvPr/>
            </p:nvSpPr>
            <p:spPr bwMode="auto">
              <a:xfrm>
                <a:off x="33322827" y="28768087"/>
                <a:ext cx="134397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5" name="Oval 80"/>
              <p:cNvSpPr>
                <a:spLocks noChangeArrowheads="1"/>
              </p:cNvSpPr>
              <p:nvPr/>
            </p:nvSpPr>
            <p:spPr bwMode="auto">
              <a:xfrm>
                <a:off x="33490823" y="2876808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" name="Rectangle 81"/>
              <p:cNvSpPr>
                <a:spLocks noChangeArrowheads="1"/>
              </p:cNvSpPr>
              <p:nvPr/>
            </p:nvSpPr>
            <p:spPr bwMode="auto">
              <a:xfrm>
                <a:off x="33309388" y="2865384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" name="Rectangle 82"/>
              <p:cNvSpPr>
                <a:spLocks noChangeArrowheads="1"/>
              </p:cNvSpPr>
              <p:nvPr/>
            </p:nvSpPr>
            <p:spPr bwMode="auto">
              <a:xfrm>
                <a:off x="33309388" y="28942804"/>
                <a:ext cx="50399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" name="Rectangle 83"/>
              <p:cNvSpPr>
                <a:spLocks noChangeArrowheads="1"/>
              </p:cNvSpPr>
              <p:nvPr/>
            </p:nvSpPr>
            <p:spPr bwMode="auto">
              <a:xfrm>
                <a:off x="33363147" y="2866056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" name="Rectangle 84"/>
              <p:cNvSpPr>
                <a:spLocks noChangeArrowheads="1"/>
              </p:cNvSpPr>
              <p:nvPr/>
            </p:nvSpPr>
            <p:spPr bwMode="auto">
              <a:xfrm>
                <a:off x="33531143" y="2866056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0" name="Rectangle 85"/>
              <p:cNvSpPr>
                <a:spLocks noChangeArrowheads="1"/>
              </p:cNvSpPr>
              <p:nvPr/>
            </p:nvSpPr>
            <p:spPr bwMode="auto">
              <a:xfrm>
                <a:off x="33463944" y="28942804"/>
                <a:ext cx="26880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" name="Line 86"/>
              <p:cNvSpPr>
                <a:spLocks noChangeShapeType="1"/>
              </p:cNvSpPr>
              <p:nvPr/>
            </p:nvSpPr>
            <p:spPr bwMode="auto">
              <a:xfrm flipH="1">
                <a:off x="33322827" y="2894280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" name="Line 87"/>
              <p:cNvSpPr>
                <a:spLocks noChangeShapeType="1"/>
              </p:cNvSpPr>
              <p:nvPr/>
            </p:nvSpPr>
            <p:spPr bwMode="auto">
              <a:xfrm flipH="1">
                <a:off x="33799941" y="28942800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3" name="Line 88"/>
              <p:cNvSpPr>
                <a:spLocks noChangeShapeType="1"/>
              </p:cNvSpPr>
              <p:nvPr/>
            </p:nvSpPr>
            <p:spPr bwMode="auto">
              <a:xfrm flipH="1">
                <a:off x="33336265" y="28796644"/>
                <a:ext cx="109200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4" name="Line 89"/>
              <p:cNvSpPr>
                <a:spLocks noChangeShapeType="1"/>
              </p:cNvSpPr>
              <p:nvPr/>
            </p:nvSpPr>
            <p:spPr bwMode="auto">
              <a:xfrm>
                <a:off x="33490823" y="28821845"/>
                <a:ext cx="134397" cy="2687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5" name="Oval 90"/>
              <p:cNvSpPr>
                <a:spLocks noChangeArrowheads="1"/>
              </p:cNvSpPr>
              <p:nvPr/>
            </p:nvSpPr>
            <p:spPr bwMode="auto">
              <a:xfrm>
                <a:off x="33662183" y="28768086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6" name="Line 91"/>
              <p:cNvSpPr>
                <a:spLocks noChangeShapeType="1"/>
              </p:cNvSpPr>
              <p:nvPr/>
            </p:nvSpPr>
            <p:spPr bwMode="auto">
              <a:xfrm flipH="1">
                <a:off x="33714260" y="28771444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7" name="Rectangle 92"/>
              <p:cNvSpPr>
                <a:spLocks noChangeArrowheads="1"/>
              </p:cNvSpPr>
              <p:nvPr/>
            </p:nvSpPr>
            <p:spPr bwMode="auto">
              <a:xfrm>
                <a:off x="33631942" y="28942800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8" name="Rectangle 93"/>
              <p:cNvSpPr>
                <a:spLocks noChangeArrowheads="1"/>
              </p:cNvSpPr>
              <p:nvPr/>
            </p:nvSpPr>
            <p:spPr bwMode="auto">
              <a:xfrm>
                <a:off x="33705860" y="28660566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2" name="Group 94"/>
            <p:cNvGrpSpPr>
              <a:grpSpLocks/>
            </p:cNvGrpSpPr>
            <p:nvPr/>
          </p:nvGrpSpPr>
          <p:grpSpPr bwMode="auto">
            <a:xfrm>
              <a:off x="100468036" y="118440288"/>
              <a:ext cx="1234195" cy="1226494"/>
              <a:chOff x="33813379" y="28677865"/>
              <a:chExt cx="341995" cy="342000"/>
            </a:xfrm>
          </p:grpSpPr>
          <p:sp>
            <p:nvSpPr>
              <p:cNvPr id="71" name="Rectangle 95"/>
              <p:cNvSpPr>
                <a:spLocks noChangeArrowheads="1"/>
              </p:cNvSpPr>
              <p:nvPr/>
            </p:nvSpPr>
            <p:spPr bwMode="auto">
              <a:xfrm>
                <a:off x="33813379" y="28677865"/>
                <a:ext cx="341994" cy="341995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2" name="Oval 96"/>
              <p:cNvSpPr>
                <a:spLocks noChangeArrowheads="1"/>
              </p:cNvSpPr>
              <p:nvPr/>
            </p:nvSpPr>
            <p:spPr bwMode="auto">
              <a:xfrm>
                <a:off x="33827056" y="28794142"/>
                <a:ext cx="136799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3" name="Oval 97"/>
              <p:cNvSpPr>
                <a:spLocks noChangeArrowheads="1"/>
              </p:cNvSpPr>
              <p:nvPr/>
            </p:nvSpPr>
            <p:spPr bwMode="auto">
              <a:xfrm>
                <a:off x="33998054" y="28794142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4" name="Rectangle 98"/>
              <p:cNvSpPr>
                <a:spLocks noChangeArrowheads="1"/>
              </p:cNvSpPr>
              <p:nvPr/>
            </p:nvSpPr>
            <p:spPr bwMode="auto">
              <a:xfrm>
                <a:off x="33813380" y="28677865"/>
                <a:ext cx="341994" cy="6840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5" name="Rectangle 99"/>
              <p:cNvSpPr>
                <a:spLocks noChangeArrowheads="1"/>
              </p:cNvSpPr>
              <p:nvPr/>
            </p:nvSpPr>
            <p:spPr bwMode="auto">
              <a:xfrm>
                <a:off x="33813379" y="28971982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6" name="Rectangle 100"/>
              <p:cNvSpPr>
                <a:spLocks noChangeArrowheads="1"/>
              </p:cNvSpPr>
              <p:nvPr/>
            </p:nvSpPr>
            <p:spPr bwMode="auto">
              <a:xfrm>
                <a:off x="33868097" y="28684702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7" name="Rectangle 101"/>
              <p:cNvSpPr>
                <a:spLocks noChangeArrowheads="1"/>
              </p:cNvSpPr>
              <p:nvPr/>
            </p:nvSpPr>
            <p:spPr bwMode="auto">
              <a:xfrm>
                <a:off x="34039094" y="28684705"/>
                <a:ext cx="47878" cy="20517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8" name="Rectangle 102"/>
              <p:cNvSpPr>
                <a:spLocks noChangeArrowheads="1"/>
              </p:cNvSpPr>
              <p:nvPr/>
            </p:nvSpPr>
            <p:spPr bwMode="auto">
              <a:xfrm>
                <a:off x="33970694" y="28971982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79" name="Line 103"/>
              <p:cNvSpPr>
                <a:spLocks noChangeShapeType="1"/>
              </p:cNvSpPr>
              <p:nvPr/>
            </p:nvSpPr>
            <p:spPr bwMode="auto">
              <a:xfrm>
                <a:off x="33827055" y="28971979"/>
                <a:ext cx="1" cy="4788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0" name="Line 104"/>
              <p:cNvSpPr>
                <a:spLocks noChangeShapeType="1"/>
              </p:cNvSpPr>
              <p:nvPr/>
            </p:nvSpPr>
            <p:spPr bwMode="auto">
              <a:xfrm>
                <a:off x="34141691" y="28971979"/>
                <a:ext cx="1" cy="4788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1" name="Line 105"/>
              <p:cNvSpPr>
                <a:spLocks noChangeShapeType="1"/>
              </p:cNvSpPr>
              <p:nvPr/>
            </p:nvSpPr>
            <p:spPr bwMode="auto">
              <a:xfrm flipH="1">
                <a:off x="33840735" y="28828339"/>
                <a:ext cx="109440" cy="75241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2" name="Line 106"/>
              <p:cNvSpPr>
                <a:spLocks noChangeShapeType="1"/>
              </p:cNvSpPr>
              <p:nvPr/>
            </p:nvSpPr>
            <p:spPr bwMode="auto">
              <a:xfrm>
                <a:off x="33998053" y="28848862"/>
                <a:ext cx="136797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63" name="WordArt 107"/>
            <p:cNvSpPr>
              <a:spLocks noChangeArrowheads="1" noChangeShapeType="1" noTextEdit="1"/>
            </p:cNvSpPr>
            <p:nvPr/>
          </p:nvSpPr>
          <p:spPr bwMode="auto">
            <a:xfrm>
              <a:off x="103145614" y="119720028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2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4" name="WordArt 108"/>
            <p:cNvSpPr>
              <a:spLocks noChangeArrowheads="1" noChangeShapeType="1" noTextEdit="1"/>
            </p:cNvSpPr>
            <p:nvPr/>
          </p:nvSpPr>
          <p:spPr bwMode="auto">
            <a:xfrm>
              <a:off x="103740463" y="119720028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3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5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104965154" y="119720028"/>
              <a:ext cx="134663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4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6" name="WordArt 110"/>
            <p:cNvSpPr>
              <a:spLocks noChangeArrowheads="1" noChangeShapeType="1" noTextEdit="1"/>
            </p:cNvSpPr>
            <p:nvPr/>
          </p:nvSpPr>
          <p:spPr bwMode="auto">
            <a:xfrm>
              <a:off x="100542797" y="119716055"/>
              <a:ext cx="434048" cy="25883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GND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7" name="WordArt 111"/>
            <p:cNvSpPr>
              <a:spLocks noChangeArrowheads="1" noChangeShapeType="1" noTextEdit="1"/>
            </p:cNvSpPr>
            <p:nvPr/>
          </p:nvSpPr>
          <p:spPr bwMode="auto">
            <a:xfrm>
              <a:off x="101161324" y="119720948"/>
              <a:ext cx="392111" cy="2588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12V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8" name="WordArt 112"/>
            <p:cNvSpPr>
              <a:spLocks noChangeArrowheads="1" noChangeShapeType="1" noTextEdit="1"/>
            </p:cNvSpPr>
            <p:nvPr/>
          </p:nvSpPr>
          <p:spPr bwMode="auto">
            <a:xfrm>
              <a:off x="101935081" y="119720028"/>
              <a:ext cx="101006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1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69" name="WordArt 113"/>
            <p:cNvSpPr>
              <a:spLocks noChangeArrowheads="1" noChangeShapeType="1" noTextEdit="1"/>
            </p:cNvSpPr>
            <p:nvPr/>
          </p:nvSpPr>
          <p:spPr bwMode="auto">
            <a:xfrm>
              <a:off x="102527349" y="119720028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70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104360518" y="119720028"/>
              <a:ext cx="134664" cy="2356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115" name="Line 115"/>
          <p:cNvSpPr>
            <a:spLocks noChangeShapeType="1"/>
          </p:cNvSpPr>
          <p:nvPr/>
        </p:nvSpPr>
        <p:spPr bwMode="auto">
          <a:xfrm>
            <a:off x="2815780" y="2362003"/>
            <a:ext cx="0" cy="4802187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17" name="Line 117"/>
          <p:cNvSpPr>
            <a:spLocks noChangeShapeType="1"/>
          </p:cNvSpPr>
          <p:nvPr/>
        </p:nvSpPr>
        <p:spPr bwMode="auto">
          <a:xfrm rot="16200000">
            <a:off x="9900793" y="6892727"/>
            <a:ext cx="0" cy="7207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18" name="Line 118"/>
          <p:cNvSpPr>
            <a:spLocks noChangeShapeType="1"/>
          </p:cNvSpPr>
          <p:nvPr/>
        </p:nvSpPr>
        <p:spPr bwMode="auto">
          <a:xfrm rot="16200000">
            <a:off x="3656361" y="5936259"/>
            <a:ext cx="0" cy="2982912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19" name="Line 119"/>
          <p:cNvSpPr>
            <a:spLocks noChangeShapeType="1"/>
          </p:cNvSpPr>
          <p:nvPr/>
        </p:nvSpPr>
        <p:spPr bwMode="auto">
          <a:xfrm rot="16200000">
            <a:off x="7182746" y="3639692"/>
            <a:ext cx="0" cy="6588621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0" name="Line 120"/>
          <p:cNvSpPr>
            <a:spLocks noChangeShapeType="1"/>
          </p:cNvSpPr>
          <p:nvPr/>
        </p:nvSpPr>
        <p:spPr bwMode="auto">
          <a:xfrm>
            <a:off x="10477055" y="6948290"/>
            <a:ext cx="0" cy="2897188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1" name="Line 121"/>
          <p:cNvSpPr>
            <a:spLocks noChangeShapeType="1"/>
          </p:cNvSpPr>
          <p:nvPr/>
        </p:nvSpPr>
        <p:spPr bwMode="auto">
          <a:xfrm rot="16200000">
            <a:off x="4695380" y="5286177"/>
            <a:ext cx="0" cy="3787775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2" name="Line 122"/>
          <p:cNvSpPr>
            <a:spLocks noChangeShapeType="1"/>
          </p:cNvSpPr>
          <p:nvPr/>
        </p:nvSpPr>
        <p:spPr bwMode="auto">
          <a:xfrm>
            <a:off x="9540430" y="7253090"/>
            <a:ext cx="0" cy="259238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3" name="Line 123"/>
          <p:cNvSpPr>
            <a:spLocks noChangeShapeType="1"/>
          </p:cNvSpPr>
          <p:nvPr/>
        </p:nvSpPr>
        <p:spPr bwMode="auto">
          <a:xfrm>
            <a:off x="10261155" y="7253090"/>
            <a:ext cx="0" cy="259238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4" name="Line 124"/>
          <p:cNvSpPr>
            <a:spLocks noChangeShapeType="1"/>
          </p:cNvSpPr>
          <p:nvPr/>
        </p:nvSpPr>
        <p:spPr bwMode="auto">
          <a:xfrm>
            <a:off x="6516242" y="7164190"/>
            <a:ext cx="0" cy="269240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5" name="Line 125"/>
          <p:cNvSpPr>
            <a:spLocks noChangeShapeType="1"/>
          </p:cNvSpPr>
          <p:nvPr/>
        </p:nvSpPr>
        <p:spPr bwMode="auto">
          <a:xfrm>
            <a:off x="4176267" y="7669015"/>
            <a:ext cx="0" cy="2227263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6" name="Line 126"/>
          <p:cNvSpPr>
            <a:spLocks noChangeShapeType="1"/>
          </p:cNvSpPr>
          <p:nvPr/>
        </p:nvSpPr>
        <p:spPr bwMode="auto">
          <a:xfrm>
            <a:off x="5112892" y="7453115"/>
            <a:ext cx="0" cy="240030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7" name="Line 127"/>
          <p:cNvSpPr>
            <a:spLocks noChangeShapeType="1"/>
          </p:cNvSpPr>
          <p:nvPr/>
        </p:nvSpPr>
        <p:spPr bwMode="auto">
          <a:xfrm rot="16200000">
            <a:off x="2758630" y="6229152"/>
            <a:ext cx="0" cy="2879725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8" name="Line 128"/>
          <p:cNvSpPr>
            <a:spLocks noChangeShapeType="1"/>
          </p:cNvSpPr>
          <p:nvPr/>
        </p:nvSpPr>
        <p:spPr bwMode="auto">
          <a:xfrm>
            <a:off x="1310830" y="2412803"/>
            <a:ext cx="0" cy="5256212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9" name="Line 129"/>
          <p:cNvSpPr>
            <a:spLocks noChangeShapeType="1"/>
          </p:cNvSpPr>
          <p:nvPr/>
        </p:nvSpPr>
        <p:spPr bwMode="auto">
          <a:xfrm>
            <a:off x="2196655" y="2427090"/>
            <a:ext cx="0" cy="4968875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194" name="Group 194"/>
          <p:cNvGrpSpPr>
            <a:grpSpLocks/>
          </p:cNvGrpSpPr>
          <p:nvPr/>
        </p:nvGrpSpPr>
        <p:grpSpPr bwMode="auto">
          <a:xfrm rot="5400000">
            <a:off x="8775254" y="8091291"/>
            <a:ext cx="1590675" cy="635000"/>
            <a:chOff x="113232137" y="112934090"/>
            <a:chExt cx="225663" cy="90000"/>
          </a:xfrm>
        </p:grpSpPr>
        <p:sp>
          <p:nvSpPr>
            <p:cNvPr id="195" name="AutoShape 195"/>
            <p:cNvSpPr>
              <a:spLocks noChangeArrowheads="1"/>
            </p:cNvSpPr>
            <p:nvPr/>
          </p:nvSpPr>
          <p:spPr bwMode="auto">
            <a:xfrm>
              <a:off x="113232137" y="112934090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96" name="Line 196"/>
            <p:cNvSpPr>
              <a:spLocks noChangeShapeType="1"/>
            </p:cNvSpPr>
            <p:nvPr/>
          </p:nvSpPr>
          <p:spPr bwMode="auto">
            <a:xfrm rot="-5400000">
              <a:off x="113237037" y="11297915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97" name="Line 197"/>
            <p:cNvSpPr>
              <a:spLocks noChangeShapeType="1"/>
            </p:cNvSpPr>
            <p:nvPr/>
          </p:nvSpPr>
          <p:spPr bwMode="auto">
            <a:xfrm rot="-5400000">
              <a:off x="113258975" y="11297915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6633CC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98" name="Line 198"/>
            <p:cNvSpPr>
              <a:spLocks noChangeShapeType="1"/>
            </p:cNvSpPr>
            <p:nvPr/>
          </p:nvSpPr>
          <p:spPr bwMode="auto">
            <a:xfrm rot="-5400000">
              <a:off x="113280912" y="11297915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99" name="Line 199"/>
            <p:cNvSpPr>
              <a:spLocks noChangeShapeType="1"/>
            </p:cNvSpPr>
            <p:nvPr/>
          </p:nvSpPr>
          <p:spPr bwMode="auto">
            <a:xfrm rot="-5400000">
              <a:off x="113368662" y="112979156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200" name="Text Box 200"/>
          <p:cNvSpPr txBox="1">
            <a:spLocks noChangeArrowheads="1"/>
          </p:cNvSpPr>
          <p:nvPr/>
        </p:nvSpPr>
        <p:spPr bwMode="auto">
          <a:xfrm>
            <a:off x="8964167" y="5076628"/>
            <a:ext cx="3779838" cy="19796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4K7=Low Zone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This will be Zone 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" name="Line 210"/>
          <p:cNvSpPr>
            <a:spLocks noChangeShapeType="1"/>
          </p:cNvSpPr>
          <p:nvPr/>
        </p:nvSpPr>
        <p:spPr bwMode="auto">
          <a:xfrm>
            <a:off x="3888433" y="2448522"/>
            <a:ext cx="0" cy="4485482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233" name="Text Box 233"/>
          <p:cNvSpPr txBox="1">
            <a:spLocks noChangeArrowheads="1"/>
          </p:cNvSpPr>
          <p:nvPr/>
        </p:nvSpPr>
        <p:spPr bwMode="auto">
          <a:xfrm>
            <a:off x="8964167" y="2125465"/>
            <a:ext cx="8496300" cy="28797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Zone Plus Tamper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Type 12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4" name="Line 234"/>
          <p:cNvSpPr>
            <a:spLocks noChangeShapeType="1"/>
          </p:cNvSpPr>
          <p:nvPr/>
        </p:nvSpPr>
        <p:spPr bwMode="auto">
          <a:xfrm rot="16200000">
            <a:off x="8433942" y="6491090"/>
            <a:ext cx="0" cy="149225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235" name="Line 235"/>
          <p:cNvSpPr>
            <a:spLocks noChangeShapeType="1"/>
          </p:cNvSpPr>
          <p:nvPr/>
        </p:nvSpPr>
        <p:spPr bwMode="auto">
          <a:xfrm>
            <a:off x="7714805" y="7237215"/>
            <a:ext cx="0" cy="259238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236" name="Line 236"/>
          <p:cNvSpPr>
            <a:spLocks noChangeShapeType="1"/>
          </p:cNvSpPr>
          <p:nvPr/>
        </p:nvSpPr>
        <p:spPr bwMode="auto">
          <a:xfrm>
            <a:off x="9161017" y="7237215"/>
            <a:ext cx="0" cy="2592388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237" name="Group 237"/>
          <p:cNvGrpSpPr>
            <a:grpSpLocks/>
          </p:cNvGrpSpPr>
          <p:nvPr/>
        </p:nvGrpSpPr>
        <p:grpSpPr bwMode="auto">
          <a:xfrm rot="5400000">
            <a:off x="6902799" y="8084146"/>
            <a:ext cx="1619250" cy="646113"/>
            <a:chOff x="112550459" y="113066803"/>
            <a:chExt cx="225663" cy="90000"/>
          </a:xfrm>
        </p:grpSpPr>
        <p:sp>
          <p:nvSpPr>
            <p:cNvPr id="238" name="AutoShape 238"/>
            <p:cNvSpPr>
              <a:spLocks noChangeArrowheads="1"/>
            </p:cNvSpPr>
            <p:nvPr/>
          </p:nvSpPr>
          <p:spPr bwMode="auto">
            <a:xfrm>
              <a:off x="112550459" y="113066803"/>
              <a:ext cx="225663" cy="90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66">
                    <a:gamma/>
                    <a:shade val="46275"/>
                    <a:invGamma/>
                  </a:srgbClr>
                </a:gs>
                <a:gs pos="100000">
                  <a:srgbClr val="FFCC66"/>
                </a:gs>
              </a:gsLst>
              <a:lin ang="5400000" scaled="1"/>
            </a:gra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39" name="Line 239"/>
            <p:cNvSpPr>
              <a:spLocks noChangeShapeType="1"/>
            </p:cNvSpPr>
            <p:nvPr/>
          </p:nvSpPr>
          <p:spPr bwMode="auto">
            <a:xfrm rot="-5400000">
              <a:off x="112555359" y="11311186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40" name="Line 240"/>
            <p:cNvSpPr>
              <a:spLocks noChangeShapeType="1"/>
            </p:cNvSpPr>
            <p:nvPr/>
          </p:nvSpPr>
          <p:spPr bwMode="auto">
            <a:xfrm rot="-5400000">
              <a:off x="112577297" y="11311186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41" name="Line 241"/>
            <p:cNvSpPr>
              <a:spLocks noChangeShapeType="1"/>
            </p:cNvSpPr>
            <p:nvPr/>
          </p:nvSpPr>
          <p:spPr bwMode="auto">
            <a:xfrm rot="-5400000">
              <a:off x="112599234" y="11311186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42" name="Line 242"/>
            <p:cNvSpPr>
              <a:spLocks noChangeShapeType="1"/>
            </p:cNvSpPr>
            <p:nvPr/>
          </p:nvSpPr>
          <p:spPr bwMode="auto">
            <a:xfrm rot="-5400000">
              <a:off x="112686984" y="113111869"/>
              <a:ext cx="87750" cy="1"/>
            </a:xfrm>
            <a:prstGeom prst="line">
              <a:avLst/>
            </a:prstGeom>
            <a:noFill/>
            <a:ln w="76200" algn="ctr">
              <a:solidFill>
                <a:srgbClr val="F7CD3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246" name="Text Box 246"/>
          <p:cNvSpPr txBox="1">
            <a:spLocks noChangeArrowheads="1"/>
          </p:cNvSpPr>
          <p:nvPr/>
        </p:nvSpPr>
        <p:spPr bwMode="auto">
          <a:xfrm>
            <a:off x="6995667" y="5724328"/>
            <a:ext cx="1655763" cy="1981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2K2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EOL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8" name="Rectangle 248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Expanders</a:t>
            </a:r>
            <a:endParaRPr lang="en-NZ" sz="9600" b="1" dirty="0"/>
          </a:p>
        </p:txBody>
      </p:sp>
      <p:grpSp>
        <p:nvGrpSpPr>
          <p:cNvPr id="4" name="Group 690"/>
          <p:cNvGrpSpPr>
            <a:grpSpLocks/>
          </p:cNvGrpSpPr>
          <p:nvPr/>
        </p:nvGrpSpPr>
        <p:grpSpPr bwMode="auto">
          <a:xfrm>
            <a:off x="10585177" y="4282924"/>
            <a:ext cx="10144811" cy="6230493"/>
            <a:chOff x="96811950" y="104136675"/>
            <a:chExt cx="10144575" cy="6229817"/>
          </a:xfrm>
        </p:grpSpPr>
        <p:pic>
          <p:nvPicPr>
            <p:cNvPr id="167603" name="Picture 691" descr="ESL-2 Blank PCB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811950" y="104136675"/>
              <a:ext cx="10144575" cy="622981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5" name="Group 692"/>
            <p:cNvGrpSpPr>
              <a:grpSpLocks/>
            </p:cNvGrpSpPr>
            <p:nvPr/>
          </p:nvGrpSpPr>
          <p:grpSpPr bwMode="auto">
            <a:xfrm>
              <a:off x="105523949" y="104784675"/>
              <a:ext cx="1050651" cy="1061548"/>
              <a:chOff x="24806911" y="20992373"/>
              <a:chExt cx="667714" cy="684000"/>
            </a:xfrm>
          </p:grpSpPr>
          <p:sp>
            <p:nvSpPr>
              <p:cNvPr id="167605" name="Oval 693"/>
              <p:cNvSpPr>
                <a:spLocks noChangeArrowheads="1"/>
              </p:cNvSpPr>
              <p:nvPr/>
            </p:nvSpPr>
            <p:spPr bwMode="auto">
              <a:xfrm>
                <a:off x="24806911" y="20992373"/>
                <a:ext cx="667714" cy="684000"/>
              </a:xfrm>
              <a:prstGeom prst="ellipse">
                <a:avLst/>
              </a:prstGeom>
              <a:solidFill>
                <a:srgbClr val="6633CC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6" name="Oval 694"/>
              <p:cNvSpPr>
                <a:spLocks noChangeArrowheads="1"/>
              </p:cNvSpPr>
              <p:nvPr/>
            </p:nvSpPr>
            <p:spPr bwMode="auto">
              <a:xfrm>
                <a:off x="24888339" y="21073802"/>
                <a:ext cx="504858" cy="521141"/>
              </a:xfrm>
              <a:prstGeom prst="ellipse">
                <a:avLst/>
              </a:prstGeom>
              <a:solidFill>
                <a:srgbClr val="D9D9D9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7" name="Line 695"/>
              <p:cNvSpPr>
                <a:spLocks noChangeShapeType="1"/>
              </p:cNvSpPr>
              <p:nvPr/>
            </p:nvSpPr>
            <p:spPr bwMode="auto">
              <a:xfrm>
                <a:off x="24986054" y="21171515"/>
                <a:ext cx="325713" cy="325715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8" name="Line 696"/>
              <p:cNvSpPr>
                <a:spLocks noChangeShapeType="1"/>
              </p:cNvSpPr>
              <p:nvPr/>
            </p:nvSpPr>
            <p:spPr bwMode="auto">
              <a:xfrm flipH="1">
                <a:off x="24969768" y="21171515"/>
                <a:ext cx="325714" cy="325715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697"/>
            <p:cNvGrpSpPr>
              <a:grpSpLocks/>
            </p:cNvGrpSpPr>
            <p:nvPr/>
          </p:nvGrpSpPr>
          <p:grpSpPr bwMode="auto">
            <a:xfrm>
              <a:off x="105631949" y="106999726"/>
              <a:ext cx="843425" cy="864000"/>
              <a:chOff x="25584725" y="21812577"/>
              <a:chExt cx="375149" cy="384300"/>
            </a:xfrm>
          </p:grpSpPr>
          <p:sp>
            <p:nvSpPr>
              <p:cNvPr id="167610" name="Oval 698"/>
              <p:cNvSpPr>
                <a:spLocks noChangeArrowheads="1"/>
              </p:cNvSpPr>
              <p:nvPr/>
            </p:nvSpPr>
            <p:spPr bwMode="auto">
              <a:xfrm>
                <a:off x="25584725" y="21812577"/>
                <a:ext cx="375149" cy="384300"/>
              </a:xfrm>
              <a:prstGeom prst="ellipse">
                <a:avLst/>
              </a:prstGeom>
              <a:solidFill>
                <a:srgbClr val="6633CC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1" name="Oval 699"/>
              <p:cNvSpPr>
                <a:spLocks noChangeArrowheads="1"/>
              </p:cNvSpPr>
              <p:nvPr/>
            </p:nvSpPr>
            <p:spPr bwMode="auto">
              <a:xfrm>
                <a:off x="25630475" y="21858326"/>
                <a:ext cx="283649" cy="292800"/>
              </a:xfrm>
              <a:prstGeom prst="ellipse">
                <a:avLst/>
              </a:prstGeom>
              <a:solidFill>
                <a:srgbClr val="D9D9D9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2" name="Line 700"/>
              <p:cNvSpPr>
                <a:spLocks noChangeShapeType="1"/>
              </p:cNvSpPr>
              <p:nvPr/>
            </p:nvSpPr>
            <p:spPr bwMode="auto">
              <a:xfrm>
                <a:off x="25685374" y="21913225"/>
                <a:ext cx="183000" cy="18300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3" name="Line 701"/>
              <p:cNvSpPr>
                <a:spLocks noChangeShapeType="1"/>
              </p:cNvSpPr>
              <p:nvPr/>
            </p:nvSpPr>
            <p:spPr bwMode="auto">
              <a:xfrm flipH="1">
                <a:off x="25676225" y="21913225"/>
                <a:ext cx="182999" cy="18300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7" name="Group 702"/>
            <p:cNvGrpSpPr>
              <a:grpSpLocks/>
            </p:cNvGrpSpPr>
            <p:nvPr/>
          </p:nvGrpSpPr>
          <p:grpSpPr bwMode="auto">
            <a:xfrm rot="16200000">
              <a:off x="105985555" y="107939971"/>
              <a:ext cx="679363" cy="679371"/>
              <a:chOff x="22933407" y="21824594"/>
              <a:chExt cx="341995" cy="342000"/>
            </a:xfrm>
          </p:grpSpPr>
          <p:sp>
            <p:nvSpPr>
              <p:cNvPr id="167615" name="Rectangle 703"/>
              <p:cNvSpPr>
                <a:spLocks noChangeArrowheads="1"/>
              </p:cNvSpPr>
              <p:nvPr/>
            </p:nvSpPr>
            <p:spPr bwMode="auto">
              <a:xfrm>
                <a:off x="22933407" y="21824594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6" name="Oval 704"/>
              <p:cNvSpPr>
                <a:spLocks noChangeArrowheads="1"/>
              </p:cNvSpPr>
              <p:nvPr/>
            </p:nvSpPr>
            <p:spPr bwMode="auto">
              <a:xfrm>
                <a:off x="22947085" y="21940870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7" name="Oval 705"/>
              <p:cNvSpPr>
                <a:spLocks noChangeArrowheads="1"/>
              </p:cNvSpPr>
              <p:nvPr/>
            </p:nvSpPr>
            <p:spPr bwMode="auto">
              <a:xfrm>
                <a:off x="23118082" y="21940872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8" name="Rectangle 706"/>
              <p:cNvSpPr>
                <a:spLocks noChangeArrowheads="1"/>
              </p:cNvSpPr>
              <p:nvPr/>
            </p:nvSpPr>
            <p:spPr bwMode="auto">
              <a:xfrm>
                <a:off x="22933407" y="21824596"/>
                <a:ext cx="341995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9" name="Rectangle 707"/>
              <p:cNvSpPr>
                <a:spLocks noChangeArrowheads="1"/>
              </p:cNvSpPr>
              <p:nvPr/>
            </p:nvSpPr>
            <p:spPr bwMode="auto">
              <a:xfrm>
                <a:off x="22933407" y="22118712"/>
                <a:ext cx="341995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0" name="Rectangle 708"/>
              <p:cNvSpPr>
                <a:spLocks noChangeArrowheads="1"/>
              </p:cNvSpPr>
              <p:nvPr/>
            </p:nvSpPr>
            <p:spPr bwMode="auto">
              <a:xfrm>
                <a:off x="22988126" y="21831432"/>
                <a:ext cx="47878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1" name="Rectangle 709"/>
              <p:cNvSpPr>
                <a:spLocks noChangeArrowheads="1"/>
              </p:cNvSpPr>
              <p:nvPr/>
            </p:nvSpPr>
            <p:spPr bwMode="auto">
              <a:xfrm>
                <a:off x="23159123" y="21831434"/>
                <a:ext cx="47878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2" name="Rectangle 710"/>
              <p:cNvSpPr>
                <a:spLocks noChangeArrowheads="1"/>
              </p:cNvSpPr>
              <p:nvPr/>
            </p:nvSpPr>
            <p:spPr bwMode="auto">
              <a:xfrm>
                <a:off x="23090723" y="22118712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3" name="Line 711"/>
              <p:cNvSpPr>
                <a:spLocks noChangeShapeType="1"/>
              </p:cNvSpPr>
              <p:nvPr/>
            </p:nvSpPr>
            <p:spPr bwMode="auto">
              <a:xfrm>
                <a:off x="22947084" y="2211870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4" name="Line 712"/>
              <p:cNvSpPr>
                <a:spLocks noChangeShapeType="1"/>
              </p:cNvSpPr>
              <p:nvPr/>
            </p:nvSpPr>
            <p:spPr bwMode="auto">
              <a:xfrm>
                <a:off x="23261721" y="2211870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5" name="Line 713"/>
              <p:cNvSpPr>
                <a:spLocks noChangeShapeType="1"/>
              </p:cNvSpPr>
              <p:nvPr/>
            </p:nvSpPr>
            <p:spPr bwMode="auto">
              <a:xfrm flipH="1">
                <a:off x="22960764" y="21975069"/>
                <a:ext cx="109440" cy="75242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6" name="Line 714"/>
              <p:cNvSpPr>
                <a:spLocks noChangeShapeType="1"/>
              </p:cNvSpPr>
              <p:nvPr/>
            </p:nvSpPr>
            <p:spPr bwMode="auto">
              <a:xfrm flipH="1" flipV="1">
                <a:off x="23118082" y="21995592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" name="Group 715"/>
            <p:cNvGrpSpPr>
              <a:grpSpLocks/>
            </p:cNvGrpSpPr>
            <p:nvPr/>
          </p:nvGrpSpPr>
          <p:grpSpPr bwMode="auto">
            <a:xfrm>
              <a:off x="96838424" y="108570454"/>
              <a:ext cx="1008000" cy="287999"/>
              <a:chOff x="22779697" y="22369008"/>
              <a:chExt cx="425915" cy="121690"/>
            </a:xfrm>
          </p:grpSpPr>
          <p:sp>
            <p:nvSpPr>
              <p:cNvPr id="167628" name="Rectangle 716"/>
              <p:cNvSpPr>
                <a:spLocks noChangeArrowheads="1"/>
              </p:cNvSpPr>
              <p:nvPr/>
            </p:nvSpPr>
            <p:spPr bwMode="auto">
              <a:xfrm>
                <a:off x="22779697" y="22369008"/>
                <a:ext cx="425915" cy="121690"/>
              </a:xfrm>
              <a:prstGeom prst="rect">
                <a:avLst/>
              </a:prstGeom>
              <a:solidFill>
                <a:srgbClr val="DECB8E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9" name="Rectangle 717"/>
              <p:cNvSpPr>
                <a:spLocks noChangeArrowheads="1"/>
              </p:cNvSpPr>
              <p:nvPr/>
            </p:nvSpPr>
            <p:spPr bwMode="auto">
              <a:xfrm>
                <a:off x="22977442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0" name="Rectangle 718"/>
              <p:cNvSpPr>
                <a:spLocks noChangeArrowheads="1"/>
              </p:cNvSpPr>
              <p:nvPr/>
            </p:nvSpPr>
            <p:spPr bwMode="auto">
              <a:xfrm>
                <a:off x="23049696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1" name="Rectangle 719"/>
              <p:cNvSpPr>
                <a:spLocks noChangeArrowheads="1"/>
              </p:cNvSpPr>
              <p:nvPr/>
            </p:nvSpPr>
            <p:spPr bwMode="auto">
              <a:xfrm>
                <a:off x="23121949" y="22414641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2" name="Rectangle 720"/>
              <p:cNvSpPr>
                <a:spLocks noChangeArrowheads="1"/>
              </p:cNvSpPr>
              <p:nvPr/>
            </p:nvSpPr>
            <p:spPr bwMode="auto">
              <a:xfrm>
                <a:off x="22905189" y="22414641"/>
                <a:ext cx="30422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3" name="Rectangle 721"/>
              <p:cNvSpPr>
                <a:spLocks noChangeArrowheads="1"/>
              </p:cNvSpPr>
              <p:nvPr/>
            </p:nvSpPr>
            <p:spPr bwMode="auto">
              <a:xfrm>
                <a:off x="22832936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4" name="Line 722"/>
              <p:cNvSpPr>
                <a:spLocks noChangeShapeType="1"/>
              </p:cNvSpPr>
              <p:nvPr/>
            </p:nvSpPr>
            <p:spPr bwMode="auto">
              <a:xfrm>
                <a:off x="22798711" y="22384219"/>
                <a:ext cx="387887" cy="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5" name="Line 723"/>
              <p:cNvSpPr>
                <a:spLocks noChangeShapeType="1"/>
              </p:cNvSpPr>
              <p:nvPr/>
            </p:nvSpPr>
            <p:spPr bwMode="auto">
              <a:xfrm>
                <a:off x="22798711" y="22384219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6" name="Line 724"/>
              <p:cNvSpPr>
                <a:spLocks noChangeShapeType="1"/>
              </p:cNvSpPr>
              <p:nvPr/>
            </p:nvSpPr>
            <p:spPr bwMode="auto">
              <a:xfrm>
                <a:off x="23186598" y="22384219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637" name="Rectangle 725"/>
            <p:cNvSpPr>
              <a:spLocks noChangeArrowheads="1"/>
            </p:cNvSpPr>
            <p:nvPr/>
          </p:nvSpPr>
          <p:spPr bwMode="auto">
            <a:xfrm>
              <a:off x="104633475" y="106567725"/>
              <a:ext cx="828000" cy="792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38" name="Rectangle 726"/>
            <p:cNvSpPr>
              <a:spLocks noChangeArrowheads="1"/>
            </p:cNvSpPr>
            <p:nvPr/>
          </p:nvSpPr>
          <p:spPr bwMode="auto">
            <a:xfrm>
              <a:off x="101131950" y="106061625"/>
              <a:ext cx="720000" cy="72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39" name="Rectangle 727"/>
            <p:cNvSpPr>
              <a:spLocks noChangeArrowheads="1"/>
            </p:cNvSpPr>
            <p:nvPr/>
          </p:nvSpPr>
          <p:spPr bwMode="auto">
            <a:xfrm>
              <a:off x="99214424" y="107210964"/>
              <a:ext cx="328763" cy="30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40" name="Rectangle 728"/>
            <p:cNvSpPr>
              <a:spLocks noChangeArrowheads="1"/>
            </p:cNvSpPr>
            <p:nvPr/>
          </p:nvSpPr>
          <p:spPr bwMode="auto">
            <a:xfrm>
              <a:off x="98220713" y="10861230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9" name="Group 729"/>
            <p:cNvGrpSpPr>
              <a:grpSpLocks/>
            </p:cNvGrpSpPr>
            <p:nvPr/>
          </p:nvGrpSpPr>
          <p:grpSpPr bwMode="auto">
            <a:xfrm>
              <a:off x="103226301" y="109360926"/>
              <a:ext cx="1017524" cy="678351"/>
              <a:chOff x="18142746" y="23066945"/>
              <a:chExt cx="503992" cy="335996"/>
            </a:xfrm>
          </p:grpSpPr>
          <p:sp>
            <p:nvSpPr>
              <p:cNvPr id="167642" name="Rectangle 730"/>
              <p:cNvSpPr>
                <a:spLocks noChangeArrowheads="1"/>
              </p:cNvSpPr>
              <p:nvPr/>
            </p:nvSpPr>
            <p:spPr bwMode="auto">
              <a:xfrm>
                <a:off x="18142746" y="23066945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3" name="Oval 731"/>
              <p:cNvSpPr>
                <a:spLocks noChangeArrowheads="1"/>
              </p:cNvSpPr>
              <p:nvPr/>
            </p:nvSpPr>
            <p:spPr bwMode="auto">
              <a:xfrm>
                <a:off x="18156182" y="23181183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4" name="Oval 732"/>
              <p:cNvSpPr>
                <a:spLocks noChangeArrowheads="1"/>
              </p:cNvSpPr>
              <p:nvPr/>
            </p:nvSpPr>
            <p:spPr bwMode="auto">
              <a:xfrm>
                <a:off x="18324180" y="23181181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5" name="Rectangle 733"/>
              <p:cNvSpPr>
                <a:spLocks noChangeArrowheads="1"/>
              </p:cNvSpPr>
              <p:nvPr/>
            </p:nvSpPr>
            <p:spPr bwMode="auto">
              <a:xfrm>
                <a:off x="18142746" y="23066945"/>
                <a:ext cx="503992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6" name="Rectangle 734"/>
              <p:cNvSpPr>
                <a:spLocks noChangeArrowheads="1"/>
              </p:cNvSpPr>
              <p:nvPr/>
            </p:nvSpPr>
            <p:spPr bwMode="auto">
              <a:xfrm>
                <a:off x="18142746" y="23355900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7" name="Rectangle 735"/>
              <p:cNvSpPr>
                <a:spLocks noChangeArrowheads="1"/>
              </p:cNvSpPr>
              <p:nvPr/>
            </p:nvSpPr>
            <p:spPr bwMode="auto">
              <a:xfrm>
                <a:off x="18196504" y="23073660"/>
                <a:ext cx="47039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8" name="Rectangle 736"/>
              <p:cNvSpPr>
                <a:spLocks noChangeArrowheads="1"/>
              </p:cNvSpPr>
              <p:nvPr/>
            </p:nvSpPr>
            <p:spPr bwMode="auto">
              <a:xfrm>
                <a:off x="18364500" y="23073662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9" name="Rectangle 737"/>
              <p:cNvSpPr>
                <a:spLocks noChangeArrowheads="1"/>
              </p:cNvSpPr>
              <p:nvPr/>
            </p:nvSpPr>
            <p:spPr bwMode="auto">
              <a:xfrm>
                <a:off x="18297301" y="23355898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0" name="Line 738"/>
              <p:cNvSpPr>
                <a:spLocks noChangeShapeType="1"/>
              </p:cNvSpPr>
              <p:nvPr/>
            </p:nvSpPr>
            <p:spPr bwMode="auto">
              <a:xfrm>
                <a:off x="18156184" y="23355897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1" name="Line 739"/>
              <p:cNvSpPr>
                <a:spLocks noChangeShapeType="1"/>
              </p:cNvSpPr>
              <p:nvPr/>
            </p:nvSpPr>
            <p:spPr bwMode="auto">
              <a:xfrm>
                <a:off x="18633298" y="23355897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2" name="Line 740"/>
              <p:cNvSpPr>
                <a:spLocks noChangeShapeType="1"/>
              </p:cNvSpPr>
              <p:nvPr/>
            </p:nvSpPr>
            <p:spPr bwMode="auto">
              <a:xfrm flipH="1">
                <a:off x="18169623" y="23209741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3" name="Line 741"/>
              <p:cNvSpPr>
                <a:spLocks noChangeShapeType="1"/>
              </p:cNvSpPr>
              <p:nvPr/>
            </p:nvSpPr>
            <p:spPr bwMode="auto">
              <a:xfrm flipH="1" flipV="1">
                <a:off x="18324180" y="23234942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4" name="Oval 742"/>
              <p:cNvSpPr>
                <a:spLocks noChangeArrowheads="1"/>
              </p:cNvSpPr>
              <p:nvPr/>
            </p:nvSpPr>
            <p:spPr bwMode="auto">
              <a:xfrm>
                <a:off x="18495540" y="23181183"/>
                <a:ext cx="134396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5" name="Line 743"/>
              <p:cNvSpPr>
                <a:spLocks noChangeShapeType="1"/>
              </p:cNvSpPr>
              <p:nvPr/>
            </p:nvSpPr>
            <p:spPr bwMode="auto">
              <a:xfrm flipH="1">
                <a:off x="18547617" y="23184541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6" name="Rectangle 744"/>
              <p:cNvSpPr>
                <a:spLocks noChangeArrowheads="1"/>
              </p:cNvSpPr>
              <p:nvPr/>
            </p:nvSpPr>
            <p:spPr bwMode="auto">
              <a:xfrm>
                <a:off x="18465299" y="23355899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7" name="Rectangle 745"/>
              <p:cNvSpPr>
                <a:spLocks noChangeArrowheads="1"/>
              </p:cNvSpPr>
              <p:nvPr/>
            </p:nvSpPr>
            <p:spPr bwMode="auto">
              <a:xfrm>
                <a:off x="18539218" y="23073660"/>
                <a:ext cx="47038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0" name="Group 746"/>
            <p:cNvGrpSpPr>
              <a:grpSpLocks/>
            </p:cNvGrpSpPr>
            <p:nvPr/>
          </p:nvGrpSpPr>
          <p:grpSpPr bwMode="auto">
            <a:xfrm rot="16200000">
              <a:off x="105813861" y="106118962"/>
              <a:ext cx="1017527" cy="678351"/>
              <a:chOff x="22927608" y="21242360"/>
              <a:chExt cx="503993" cy="335996"/>
            </a:xfrm>
          </p:grpSpPr>
          <p:sp>
            <p:nvSpPr>
              <p:cNvPr id="167659" name="Rectangle 747"/>
              <p:cNvSpPr>
                <a:spLocks noChangeArrowheads="1"/>
              </p:cNvSpPr>
              <p:nvPr/>
            </p:nvSpPr>
            <p:spPr bwMode="auto">
              <a:xfrm>
                <a:off x="22927609" y="21242360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0" name="Oval 748"/>
              <p:cNvSpPr>
                <a:spLocks noChangeArrowheads="1"/>
              </p:cNvSpPr>
              <p:nvPr/>
            </p:nvSpPr>
            <p:spPr bwMode="auto">
              <a:xfrm>
                <a:off x="22941044" y="21356599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1" name="Oval 749"/>
              <p:cNvSpPr>
                <a:spLocks noChangeArrowheads="1"/>
              </p:cNvSpPr>
              <p:nvPr/>
            </p:nvSpPr>
            <p:spPr bwMode="auto">
              <a:xfrm>
                <a:off x="23109043" y="21356596"/>
                <a:ext cx="134397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2" name="Rectangle 750"/>
              <p:cNvSpPr>
                <a:spLocks noChangeArrowheads="1"/>
              </p:cNvSpPr>
              <p:nvPr/>
            </p:nvSpPr>
            <p:spPr bwMode="auto">
              <a:xfrm>
                <a:off x="22927608" y="21242360"/>
                <a:ext cx="503993" cy="67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3" name="Rectangle 751"/>
              <p:cNvSpPr>
                <a:spLocks noChangeArrowheads="1"/>
              </p:cNvSpPr>
              <p:nvPr/>
            </p:nvSpPr>
            <p:spPr bwMode="auto">
              <a:xfrm>
                <a:off x="22927608" y="21531316"/>
                <a:ext cx="503989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4" name="Rectangle 752"/>
              <p:cNvSpPr>
                <a:spLocks noChangeArrowheads="1"/>
              </p:cNvSpPr>
              <p:nvPr/>
            </p:nvSpPr>
            <p:spPr bwMode="auto">
              <a:xfrm>
                <a:off x="22981365" y="21249076"/>
                <a:ext cx="47041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5" name="Rectangle 753"/>
              <p:cNvSpPr>
                <a:spLocks noChangeArrowheads="1"/>
              </p:cNvSpPr>
              <p:nvPr/>
            </p:nvSpPr>
            <p:spPr bwMode="auto">
              <a:xfrm>
                <a:off x="23149362" y="21249078"/>
                <a:ext cx="47038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6" name="Rectangle 754"/>
              <p:cNvSpPr>
                <a:spLocks noChangeArrowheads="1"/>
              </p:cNvSpPr>
              <p:nvPr/>
            </p:nvSpPr>
            <p:spPr bwMode="auto">
              <a:xfrm>
                <a:off x="23082163" y="21531314"/>
                <a:ext cx="26879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7" name="Line 755"/>
              <p:cNvSpPr>
                <a:spLocks noChangeShapeType="1"/>
              </p:cNvSpPr>
              <p:nvPr/>
            </p:nvSpPr>
            <p:spPr bwMode="auto">
              <a:xfrm>
                <a:off x="22941045" y="21531313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8" name="Line 756"/>
              <p:cNvSpPr>
                <a:spLocks noChangeShapeType="1"/>
              </p:cNvSpPr>
              <p:nvPr/>
            </p:nvSpPr>
            <p:spPr bwMode="auto">
              <a:xfrm>
                <a:off x="23418159" y="21531313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9" name="Line 757"/>
              <p:cNvSpPr>
                <a:spLocks noChangeShapeType="1"/>
              </p:cNvSpPr>
              <p:nvPr/>
            </p:nvSpPr>
            <p:spPr bwMode="auto">
              <a:xfrm flipH="1">
                <a:off x="22954484" y="21385157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0" name="Line 758"/>
              <p:cNvSpPr>
                <a:spLocks noChangeShapeType="1"/>
              </p:cNvSpPr>
              <p:nvPr/>
            </p:nvSpPr>
            <p:spPr bwMode="auto">
              <a:xfrm flipH="1" flipV="1">
                <a:off x="23109042" y="21410357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1" name="Oval 759"/>
              <p:cNvSpPr>
                <a:spLocks noChangeArrowheads="1"/>
              </p:cNvSpPr>
              <p:nvPr/>
            </p:nvSpPr>
            <p:spPr bwMode="auto">
              <a:xfrm>
                <a:off x="23280403" y="21356599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2" name="Line 760"/>
              <p:cNvSpPr>
                <a:spLocks noChangeShapeType="1"/>
              </p:cNvSpPr>
              <p:nvPr/>
            </p:nvSpPr>
            <p:spPr bwMode="auto">
              <a:xfrm flipH="1">
                <a:off x="23332478" y="21359957"/>
                <a:ext cx="31920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3" name="Rectangle 761"/>
              <p:cNvSpPr>
                <a:spLocks noChangeArrowheads="1"/>
              </p:cNvSpPr>
              <p:nvPr/>
            </p:nvSpPr>
            <p:spPr bwMode="auto">
              <a:xfrm>
                <a:off x="23250161" y="21531315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4" name="Rectangle 762"/>
              <p:cNvSpPr>
                <a:spLocks noChangeArrowheads="1"/>
              </p:cNvSpPr>
              <p:nvPr/>
            </p:nvSpPr>
            <p:spPr bwMode="auto">
              <a:xfrm>
                <a:off x="23324079" y="21249076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1" name="Group 763"/>
            <p:cNvGrpSpPr>
              <a:grpSpLocks/>
            </p:cNvGrpSpPr>
            <p:nvPr/>
          </p:nvGrpSpPr>
          <p:grpSpPr bwMode="auto">
            <a:xfrm>
              <a:off x="105259251" y="109360926"/>
              <a:ext cx="1017527" cy="678351"/>
              <a:chOff x="18199363" y="23123559"/>
              <a:chExt cx="503993" cy="335996"/>
            </a:xfrm>
          </p:grpSpPr>
          <p:sp>
            <p:nvSpPr>
              <p:cNvPr id="167676" name="Rectangle 764"/>
              <p:cNvSpPr>
                <a:spLocks noChangeArrowheads="1"/>
              </p:cNvSpPr>
              <p:nvPr/>
            </p:nvSpPr>
            <p:spPr bwMode="auto">
              <a:xfrm>
                <a:off x="18199364" y="23123559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7" name="Oval 765"/>
              <p:cNvSpPr>
                <a:spLocks noChangeArrowheads="1"/>
              </p:cNvSpPr>
              <p:nvPr/>
            </p:nvSpPr>
            <p:spPr bwMode="auto">
              <a:xfrm>
                <a:off x="18212799" y="23237797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8" name="Oval 766"/>
              <p:cNvSpPr>
                <a:spLocks noChangeArrowheads="1"/>
              </p:cNvSpPr>
              <p:nvPr/>
            </p:nvSpPr>
            <p:spPr bwMode="auto">
              <a:xfrm>
                <a:off x="18380798" y="23237795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9" name="Rectangle 767"/>
              <p:cNvSpPr>
                <a:spLocks noChangeArrowheads="1"/>
              </p:cNvSpPr>
              <p:nvPr/>
            </p:nvSpPr>
            <p:spPr bwMode="auto">
              <a:xfrm>
                <a:off x="18199363" y="23123559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0" name="Rectangle 768"/>
              <p:cNvSpPr>
                <a:spLocks noChangeArrowheads="1"/>
              </p:cNvSpPr>
              <p:nvPr/>
            </p:nvSpPr>
            <p:spPr bwMode="auto">
              <a:xfrm>
                <a:off x="18199363" y="23412514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1" name="Rectangle 769"/>
              <p:cNvSpPr>
                <a:spLocks noChangeArrowheads="1"/>
              </p:cNvSpPr>
              <p:nvPr/>
            </p:nvSpPr>
            <p:spPr bwMode="auto">
              <a:xfrm>
                <a:off x="18253121" y="23130274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2" name="Rectangle 770"/>
              <p:cNvSpPr>
                <a:spLocks noChangeArrowheads="1"/>
              </p:cNvSpPr>
              <p:nvPr/>
            </p:nvSpPr>
            <p:spPr bwMode="auto">
              <a:xfrm>
                <a:off x="18421117" y="23130276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3" name="Rectangle 771"/>
              <p:cNvSpPr>
                <a:spLocks noChangeArrowheads="1"/>
              </p:cNvSpPr>
              <p:nvPr/>
            </p:nvSpPr>
            <p:spPr bwMode="auto">
              <a:xfrm>
                <a:off x="18353918" y="23412512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4" name="Line 772"/>
              <p:cNvSpPr>
                <a:spLocks noChangeShapeType="1"/>
              </p:cNvSpPr>
              <p:nvPr/>
            </p:nvSpPr>
            <p:spPr bwMode="auto">
              <a:xfrm>
                <a:off x="18212801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5" name="Line 773"/>
              <p:cNvSpPr>
                <a:spLocks noChangeShapeType="1"/>
              </p:cNvSpPr>
              <p:nvPr/>
            </p:nvSpPr>
            <p:spPr bwMode="auto">
              <a:xfrm>
                <a:off x="18689915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6" name="Line 774"/>
              <p:cNvSpPr>
                <a:spLocks noChangeShapeType="1"/>
              </p:cNvSpPr>
              <p:nvPr/>
            </p:nvSpPr>
            <p:spPr bwMode="auto">
              <a:xfrm flipH="1">
                <a:off x="18226240" y="23266355"/>
                <a:ext cx="109197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7" name="Line 775"/>
              <p:cNvSpPr>
                <a:spLocks noChangeShapeType="1"/>
              </p:cNvSpPr>
              <p:nvPr/>
            </p:nvSpPr>
            <p:spPr bwMode="auto">
              <a:xfrm flipH="1" flipV="1">
                <a:off x="18380798" y="23291556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8" name="Oval 776"/>
              <p:cNvSpPr>
                <a:spLocks noChangeArrowheads="1"/>
              </p:cNvSpPr>
              <p:nvPr/>
            </p:nvSpPr>
            <p:spPr bwMode="auto">
              <a:xfrm>
                <a:off x="18552158" y="23237797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9" name="Line 777"/>
              <p:cNvSpPr>
                <a:spLocks noChangeShapeType="1"/>
              </p:cNvSpPr>
              <p:nvPr/>
            </p:nvSpPr>
            <p:spPr bwMode="auto">
              <a:xfrm flipH="1">
                <a:off x="18604234" y="23241155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0" name="Rectangle 778"/>
              <p:cNvSpPr>
                <a:spLocks noChangeArrowheads="1"/>
              </p:cNvSpPr>
              <p:nvPr/>
            </p:nvSpPr>
            <p:spPr bwMode="auto">
              <a:xfrm>
                <a:off x="18521916" y="23412513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1" name="Rectangle 779"/>
              <p:cNvSpPr>
                <a:spLocks noChangeArrowheads="1"/>
              </p:cNvSpPr>
              <p:nvPr/>
            </p:nvSpPr>
            <p:spPr bwMode="auto">
              <a:xfrm>
                <a:off x="18595835" y="23130274"/>
                <a:ext cx="47038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2" name="Group 780"/>
            <p:cNvGrpSpPr>
              <a:grpSpLocks/>
            </p:cNvGrpSpPr>
            <p:nvPr/>
          </p:nvGrpSpPr>
          <p:grpSpPr bwMode="auto">
            <a:xfrm>
              <a:off x="104244901" y="109360925"/>
              <a:ext cx="1017524" cy="678349"/>
              <a:chOff x="18255974" y="23180174"/>
              <a:chExt cx="503992" cy="335995"/>
            </a:xfrm>
          </p:grpSpPr>
          <p:sp>
            <p:nvSpPr>
              <p:cNvPr id="167693" name="Rectangle 781"/>
              <p:cNvSpPr>
                <a:spLocks noChangeArrowheads="1"/>
              </p:cNvSpPr>
              <p:nvPr/>
            </p:nvSpPr>
            <p:spPr bwMode="auto">
              <a:xfrm>
                <a:off x="18255974" y="23180174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4" name="Oval 782"/>
              <p:cNvSpPr>
                <a:spLocks noChangeArrowheads="1"/>
              </p:cNvSpPr>
              <p:nvPr/>
            </p:nvSpPr>
            <p:spPr bwMode="auto">
              <a:xfrm>
                <a:off x="18269410" y="23294412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5" name="Oval 783"/>
              <p:cNvSpPr>
                <a:spLocks noChangeArrowheads="1"/>
              </p:cNvSpPr>
              <p:nvPr/>
            </p:nvSpPr>
            <p:spPr bwMode="auto">
              <a:xfrm>
                <a:off x="18437408" y="23294410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6" name="Rectangle 784"/>
              <p:cNvSpPr>
                <a:spLocks noChangeArrowheads="1"/>
              </p:cNvSpPr>
              <p:nvPr/>
            </p:nvSpPr>
            <p:spPr bwMode="auto">
              <a:xfrm>
                <a:off x="18255974" y="23180174"/>
                <a:ext cx="503992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7" name="Rectangle 785"/>
              <p:cNvSpPr>
                <a:spLocks noChangeArrowheads="1"/>
              </p:cNvSpPr>
              <p:nvPr/>
            </p:nvSpPr>
            <p:spPr bwMode="auto">
              <a:xfrm>
                <a:off x="18255974" y="23469129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8" name="Rectangle 786"/>
              <p:cNvSpPr>
                <a:spLocks noChangeArrowheads="1"/>
              </p:cNvSpPr>
              <p:nvPr/>
            </p:nvSpPr>
            <p:spPr bwMode="auto">
              <a:xfrm>
                <a:off x="18309732" y="23186890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9" name="Rectangle 787"/>
              <p:cNvSpPr>
                <a:spLocks noChangeArrowheads="1"/>
              </p:cNvSpPr>
              <p:nvPr/>
            </p:nvSpPr>
            <p:spPr bwMode="auto">
              <a:xfrm>
                <a:off x="18477728" y="23186891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0" name="Rectangle 788"/>
              <p:cNvSpPr>
                <a:spLocks noChangeArrowheads="1"/>
              </p:cNvSpPr>
              <p:nvPr/>
            </p:nvSpPr>
            <p:spPr bwMode="auto">
              <a:xfrm>
                <a:off x="18410529" y="23469127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1" name="Line 789"/>
              <p:cNvSpPr>
                <a:spLocks noChangeShapeType="1"/>
              </p:cNvSpPr>
              <p:nvPr/>
            </p:nvSpPr>
            <p:spPr bwMode="auto">
              <a:xfrm>
                <a:off x="18269412" y="23469126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2" name="Line 790"/>
              <p:cNvSpPr>
                <a:spLocks noChangeShapeType="1"/>
              </p:cNvSpPr>
              <p:nvPr/>
            </p:nvSpPr>
            <p:spPr bwMode="auto">
              <a:xfrm>
                <a:off x="18746526" y="23469126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3" name="Line 791"/>
              <p:cNvSpPr>
                <a:spLocks noChangeShapeType="1"/>
              </p:cNvSpPr>
              <p:nvPr/>
            </p:nvSpPr>
            <p:spPr bwMode="auto">
              <a:xfrm flipH="1">
                <a:off x="18282851" y="23322969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4" name="Line 792"/>
              <p:cNvSpPr>
                <a:spLocks noChangeShapeType="1"/>
              </p:cNvSpPr>
              <p:nvPr/>
            </p:nvSpPr>
            <p:spPr bwMode="auto">
              <a:xfrm flipH="1" flipV="1">
                <a:off x="18437408" y="23348170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5" name="Oval 793"/>
              <p:cNvSpPr>
                <a:spLocks noChangeArrowheads="1"/>
              </p:cNvSpPr>
              <p:nvPr/>
            </p:nvSpPr>
            <p:spPr bwMode="auto">
              <a:xfrm>
                <a:off x="18608768" y="23294413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6" name="Line 794"/>
              <p:cNvSpPr>
                <a:spLocks noChangeShapeType="1"/>
              </p:cNvSpPr>
              <p:nvPr/>
            </p:nvSpPr>
            <p:spPr bwMode="auto">
              <a:xfrm flipH="1">
                <a:off x="18660845" y="23297770"/>
                <a:ext cx="31920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7" name="Rectangle 795"/>
              <p:cNvSpPr>
                <a:spLocks noChangeArrowheads="1"/>
              </p:cNvSpPr>
              <p:nvPr/>
            </p:nvSpPr>
            <p:spPr bwMode="auto">
              <a:xfrm>
                <a:off x="18578527" y="23469128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8" name="Rectangle 796"/>
              <p:cNvSpPr>
                <a:spLocks noChangeArrowheads="1"/>
              </p:cNvSpPr>
              <p:nvPr/>
            </p:nvSpPr>
            <p:spPr bwMode="auto">
              <a:xfrm>
                <a:off x="18652446" y="23186890"/>
                <a:ext cx="47038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3" name="Group 797"/>
            <p:cNvGrpSpPr>
              <a:grpSpLocks/>
            </p:cNvGrpSpPr>
            <p:nvPr/>
          </p:nvGrpSpPr>
          <p:grpSpPr bwMode="auto">
            <a:xfrm>
              <a:off x="101163701" y="109363026"/>
              <a:ext cx="1017527" cy="678351"/>
              <a:chOff x="18199363" y="23123559"/>
              <a:chExt cx="503993" cy="335996"/>
            </a:xfrm>
          </p:grpSpPr>
          <p:sp>
            <p:nvSpPr>
              <p:cNvPr id="167710" name="Rectangle 798"/>
              <p:cNvSpPr>
                <a:spLocks noChangeArrowheads="1"/>
              </p:cNvSpPr>
              <p:nvPr/>
            </p:nvSpPr>
            <p:spPr bwMode="auto">
              <a:xfrm>
                <a:off x="18199364" y="23123559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1" name="Oval 799"/>
              <p:cNvSpPr>
                <a:spLocks noChangeArrowheads="1"/>
              </p:cNvSpPr>
              <p:nvPr/>
            </p:nvSpPr>
            <p:spPr bwMode="auto">
              <a:xfrm>
                <a:off x="18212799" y="23237797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2" name="Oval 800"/>
              <p:cNvSpPr>
                <a:spLocks noChangeArrowheads="1"/>
              </p:cNvSpPr>
              <p:nvPr/>
            </p:nvSpPr>
            <p:spPr bwMode="auto">
              <a:xfrm>
                <a:off x="18380798" y="23237795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3" name="Rectangle 801"/>
              <p:cNvSpPr>
                <a:spLocks noChangeArrowheads="1"/>
              </p:cNvSpPr>
              <p:nvPr/>
            </p:nvSpPr>
            <p:spPr bwMode="auto">
              <a:xfrm>
                <a:off x="18199363" y="23123559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4" name="Rectangle 802"/>
              <p:cNvSpPr>
                <a:spLocks noChangeArrowheads="1"/>
              </p:cNvSpPr>
              <p:nvPr/>
            </p:nvSpPr>
            <p:spPr bwMode="auto">
              <a:xfrm>
                <a:off x="18199363" y="23412514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5" name="Rectangle 803"/>
              <p:cNvSpPr>
                <a:spLocks noChangeArrowheads="1"/>
              </p:cNvSpPr>
              <p:nvPr/>
            </p:nvSpPr>
            <p:spPr bwMode="auto">
              <a:xfrm>
                <a:off x="18253121" y="23130274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6" name="Rectangle 804"/>
              <p:cNvSpPr>
                <a:spLocks noChangeArrowheads="1"/>
              </p:cNvSpPr>
              <p:nvPr/>
            </p:nvSpPr>
            <p:spPr bwMode="auto">
              <a:xfrm>
                <a:off x="18421117" y="23130276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7" name="Rectangle 805"/>
              <p:cNvSpPr>
                <a:spLocks noChangeArrowheads="1"/>
              </p:cNvSpPr>
              <p:nvPr/>
            </p:nvSpPr>
            <p:spPr bwMode="auto">
              <a:xfrm>
                <a:off x="18353918" y="23412512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8" name="Line 806"/>
              <p:cNvSpPr>
                <a:spLocks noChangeShapeType="1"/>
              </p:cNvSpPr>
              <p:nvPr/>
            </p:nvSpPr>
            <p:spPr bwMode="auto">
              <a:xfrm>
                <a:off x="18212801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9" name="Line 807"/>
              <p:cNvSpPr>
                <a:spLocks noChangeShapeType="1"/>
              </p:cNvSpPr>
              <p:nvPr/>
            </p:nvSpPr>
            <p:spPr bwMode="auto">
              <a:xfrm>
                <a:off x="18689915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0" name="Line 808"/>
              <p:cNvSpPr>
                <a:spLocks noChangeShapeType="1"/>
              </p:cNvSpPr>
              <p:nvPr/>
            </p:nvSpPr>
            <p:spPr bwMode="auto">
              <a:xfrm flipH="1">
                <a:off x="18226240" y="23266355"/>
                <a:ext cx="109197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1" name="Line 809"/>
              <p:cNvSpPr>
                <a:spLocks noChangeShapeType="1"/>
              </p:cNvSpPr>
              <p:nvPr/>
            </p:nvSpPr>
            <p:spPr bwMode="auto">
              <a:xfrm flipH="1" flipV="1">
                <a:off x="18380798" y="23291556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2" name="Oval 810"/>
              <p:cNvSpPr>
                <a:spLocks noChangeArrowheads="1"/>
              </p:cNvSpPr>
              <p:nvPr/>
            </p:nvSpPr>
            <p:spPr bwMode="auto">
              <a:xfrm>
                <a:off x="18552158" y="23237797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3" name="Line 811"/>
              <p:cNvSpPr>
                <a:spLocks noChangeShapeType="1"/>
              </p:cNvSpPr>
              <p:nvPr/>
            </p:nvSpPr>
            <p:spPr bwMode="auto">
              <a:xfrm flipH="1">
                <a:off x="18604234" y="23241155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4" name="Rectangle 812"/>
              <p:cNvSpPr>
                <a:spLocks noChangeArrowheads="1"/>
              </p:cNvSpPr>
              <p:nvPr/>
            </p:nvSpPr>
            <p:spPr bwMode="auto">
              <a:xfrm>
                <a:off x="18521916" y="23412513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5" name="Rectangle 813"/>
              <p:cNvSpPr>
                <a:spLocks noChangeArrowheads="1"/>
              </p:cNvSpPr>
              <p:nvPr/>
            </p:nvSpPr>
            <p:spPr bwMode="auto">
              <a:xfrm>
                <a:off x="18595835" y="23130274"/>
                <a:ext cx="47038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4" name="Group 814"/>
            <p:cNvGrpSpPr>
              <a:grpSpLocks/>
            </p:cNvGrpSpPr>
            <p:nvPr/>
          </p:nvGrpSpPr>
          <p:grpSpPr bwMode="auto">
            <a:xfrm>
              <a:off x="102182301" y="109363025"/>
              <a:ext cx="1017527" cy="678349"/>
              <a:chOff x="18312591" y="23236788"/>
              <a:chExt cx="503993" cy="335995"/>
            </a:xfrm>
          </p:grpSpPr>
          <p:sp>
            <p:nvSpPr>
              <p:cNvPr id="167727" name="Rectangle 815"/>
              <p:cNvSpPr>
                <a:spLocks noChangeArrowheads="1"/>
              </p:cNvSpPr>
              <p:nvPr/>
            </p:nvSpPr>
            <p:spPr bwMode="auto">
              <a:xfrm>
                <a:off x="18312592" y="2323678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8" name="Oval 816"/>
              <p:cNvSpPr>
                <a:spLocks noChangeArrowheads="1"/>
              </p:cNvSpPr>
              <p:nvPr/>
            </p:nvSpPr>
            <p:spPr bwMode="auto">
              <a:xfrm>
                <a:off x="18326027" y="23351026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9" name="Oval 817"/>
              <p:cNvSpPr>
                <a:spLocks noChangeArrowheads="1"/>
              </p:cNvSpPr>
              <p:nvPr/>
            </p:nvSpPr>
            <p:spPr bwMode="auto">
              <a:xfrm>
                <a:off x="18494026" y="2335102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0" name="Rectangle 818"/>
              <p:cNvSpPr>
                <a:spLocks noChangeArrowheads="1"/>
              </p:cNvSpPr>
              <p:nvPr/>
            </p:nvSpPr>
            <p:spPr bwMode="auto">
              <a:xfrm>
                <a:off x="18312591" y="2323678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1" name="Rectangle 819"/>
              <p:cNvSpPr>
                <a:spLocks noChangeArrowheads="1"/>
              </p:cNvSpPr>
              <p:nvPr/>
            </p:nvSpPr>
            <p:spPr bwMode="auto">
              <a:xfrm>
                <a:off x="18312591" y="2352574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2" name="Rectangle 820"/>
              <p:cNvSpPr>
                <a:spLocks noChangeArrowheads="1"/>
              </p:cNvSpPr>
              <p:nvPr/>
            </p:nvSpPr>
            <p:spPr bwMode="auto">
              <a:xfrm>
                <a:off x="18366349" y="23243504"/>
                <a:ext cx="47041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3" name="Rectangle 821"/>
              <p:cNvSpPr>
                <a:spLocks noChangeArrowheads="1"/>
              </p:cNvSpPr>
              <p:nvPr/>
            </p:nvSpPr>
            <p:spPr bwMode="auto">
              <a:xfrm>
                <a:off x="18534345" y="23243505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4" name="Rectangle 822"/>
              <p:cNvSpPr>
                <a:spLocks noChangeArrowheads="1"/>
              </p:cNvSpPr>
              <p:nvPr/>
            </p:nvSpPr>
            <p:spPr bwMode="auto">
              <a:xfrm>
                <a:off x="18467146" y="23525741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5" name="Line 823"/>
              <p:cNvSpPr>
                <a:spLocks noChangeShapeType="1"/>
              </p:cNvSpPr>
              <p:nvPr/>
            </p:nvSpPr>
            <p:spPr bwMode="auto">
              <a:xfrm>
                <a:off x="18326029" y="23525740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6" name="Line 824"/>
              <p:cNvSpPr>
                <a:spLocks noChangeShapeType="1"/>
              </p:cNvSpPr>
              <p:nvPr/>
            </p:nvSpPr>
            <p:spPr bwMode="auto">
              <a:xfrm>
                <a:off x="18803143" y="23525740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7" name="Line 825"/>
              <p:cNvSpPr>
                <a:spLocks noChangeShapeType="1"/>
              </p:cNvSpPr>
              <p:nvPr/>
            </p:nvSpPr>
            <p:spPr bwMode="auto">
              <a:xfrm flipH="1">
                <a:off x="18339468" y="23379583"/>
                <a:ext cx="109197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8" name="Line 826"/>
              <p:cNvSpPr>
                <a:spLocks noChangeShapeType="1"/>
              </p:cNvSpPr>
              <p:nvPr/>
            </p:nvSpPr>
            <p:spPr bwMode="auto">
              <a:xfrm flipH="1" flipV="1">
                <a:off x="18494026" y="23404784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9" name="Oval 827"/>
              <p:cNvSpPr>
                <a:spLocks noChangeArrowheads="1"/>
              </p:cNvSpPr>
              <p:nvPr/>
            </p:nvSpPr>
            <p:spPr bwMode="auto">
              <a:xfrm>
                <a:off x="18665386" y="23351027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0" name="Line 828"/>
              <p:cNvSpPr>
                <a:spLocks noChangeShapeType="1"/>
              </p:cNvSpPr>
              <p:nvPr/>
            </p:nvSpPr>
            <p:spPr bwMode="auto">
              <a:xfrm flipH="1">
                <a:off x="18717462" y="23354384"/>
                <a:ext cx="31920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1" name="Rectangle 829"/>
              <p:cNvSpPr>
                <a:spLocks noChangeArrowheads="1"/>
              </p:cNvSpPr>
              <p:nvPr/>
            </p:nvSpPr>
            <p:spPr bwMode="auto">
              <a:xfrm>
                <a:off x="18635144" y="23525742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2" name="Rectangle 830"/>
              <p:cNvSpPr>
                <a:spLocks noChangeArrowheads="1"/>
              </p:cNvSpPr>
              <p:nvPr/>
            </p:nvSpPr>
            <p:spPr bwMode="auto">
              <a:xfrm>
                <a:off x="18709063" y="23243504"/>
                <a:ext cx="47038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" name="Group 831"/>
            <p:cNvGrpSpPr>
              <a:grpSpLocks/>
            </p:cNvGrpSpPr>
            <p:nvPr/>
          </p:nvGrpSpPr>
          <p:grpSpPr bwMode="auto">
            <a:xfrm>
              <a:off x="100483950" y="109363025"/>
              <a:ext cx="679364" cy="679373"/>
              <a:chOff x="18070363" y="23794070"/>
              <a:chExt cx="341995" cy="342001"/>
            </a:xfrm>
          </p:grpSpPr>
          <p:sp>
            <p:nvSpPr>
              <p:cNvPr id="167744" name="Rectangle 832"/>
              <p:cNvSpPr>
                <a:spLocks noChangeArrowheads="1"/>
              </p:cNvSpPr>
              <p:nvPr/>
            </p:nvSpPr>
            <p:spPr bwMode="auto">
              <a:xfrm>
                <a:off x="18070363" y="23794070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5" name="Oval 833"/>
              <p:cNvSpPr>
                <a:spLocks noChangeArrowheads="1"/>
              </p:cNvSpPr>
              <p:nvPr/>
            </p:nvSpPr>
            <p:spPr bwMode="auto">
              <a:xfrm>
                <a:off x="18084042" y="23910347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6" name="Oval 834"/>
              <p:cNvSpPr>
                <a:spLocks noChangeArrowheads="1"/>
              </p:cNvSpPr>
              <p:nvPr/>
            </p:nvSpPr>
            <p:spPr bwMode="auto">
              <a:xfrm>
                <a:off x="18255038" y="23910349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7" name="Rectangle 835"/>
              <p:cNvSpPr>
                <a:spLocks noChangeArrowheads="1"/>
              </p:cNvSpPr>
              <p:nvPr/>
            </p:nvSpPr>
            <p:spPr bwMode="auto">
              <a:xfrm>
                <a:off x="18070364" y="23794072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8" name="Rectangle 836"/>
              <p:cNvSpPr>
                <a:spLocks noChangeArrowheads="1"/>
              </p:cNvSpPr>
              <p:nvPr/>
            </p:nvSpPr>
            <p:spPr bwMode="auto">
              <a:xfrm>
                <a:off x="18070364" y="24088189"/>
                <a:ext cx="341994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9" name="Rectangle 837"/>
              <p:cNvSpPr>
                <a:spLocks noChangeArrowheads="1"/>
              </p:cNvSpPr>
              <p:nvPr/>
            </p:nvSpPr>
            <p:spPr bwMode="auto">
              <a:xfrm>
                <a:off x="18125082" y="23800909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0" name="Rectangle 838"/>
              <p:cNvSpPr>
                <a:spLocks noChangeArrowheads="1"/>
              </p:cNvSpPr>
              <p:nvPr/>
            </p:nvSpPr>
            <p:spPr bwMode="auto">
              <a:xfrm>
                <a:off x="18296079" y="23800911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1" name="Rectangle 839"/>
              <p:cNvSpPr>
                <a:spLocks noChangeArrowheads="1"/>
              </p:cNvSpPr>
              <p:nvPr/>
            </p:nvSpPr>
            <p:spPr bwMode="auto">
              <a:xfrm>
                <a:off x="18227679" y="24088189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2" name="Line 840"/>
              <p:cNvSpPr>
                <a:spLocks noChangeShapeType="1"/>
              </p:cNvSpPr>
              <p:nvPr/>
            </p:nvSpPr>
            <p:spPr bwMode="auto">
              <a:xfrm>
                <a:off x="18084041" y="24088186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3" name="Line 841"/>
              <p:cNvSpPr>
                <a:spLocks noChangeShapeType="1"/>
              </p:cNvSpPr>
              <p:nvPr/>
            </p:nvSpPr>
            <p:spPr bwMode="auto">
              <a:xfrm>
                <a:off x="18398677" y="24088186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4" name="Line 842"/>
              <p:cNvSpPr>
                <a:spLocks noChangeShapeType="1"/>
              </p:cNvSpPr>
              <p:nvPr/>
            </p:nvSpPr>
            <p:spPr bwMode="auto">
              <a:xfrm flipH="1">
                <a:off x="18097721" y="23944546"/>
                <a:ext cx="109439" cy="75242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5" name="Line 843"/>
              <p:cNvSpPr>
                <a:spLocks noChangeShapeType="1"/>
              </p:cNvSpPr>
              <p:nvPr/>
            </p:nvSpPr>
            <p:spPr bwMode="auto">
              <a:xfrm flipH="1" flipV="1">
                <a:off x="18255038" y="23965069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" name="Group 844"/>
            <p:cNvGrpSpPr>
              <a:grpSpLocks/>
            </p:cNvGrpSpPr>
            <p:nvPr/>
          </p:nvGrpSpPr>
          <p:grpSpPr bwMode="auto">
            <a:xfrm>
              <a:off x="98203250" y="109369376"/>
              <a:ext cx="1017528" cy="678351"/>
              <a:chOff x="18255980" y="23180173"/>
              <a:chExt cx="503993" cy="335996"/>
            </a:xfrm>
          </p:grpSpPr>
          <p:sp>
            <p:nvSpPr>
              <p:cNvPr id="167757" name="Rectangle 845"/>
              <p:cNvSpPr>
                <a:spLocks noChangeArrowheads="1"/>
              </p:cNvSpPr>
              <p:nvPr/>
            </p:nvSpPr>
            <p:spPr bwMode="auto">
              <a:xfrm>
                <a:off x="18255981" y="23180173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8" name="Oval 846"/>
              <p:cNvSpPr>
                <a:spLocks noChangeArrowheads="1"/>
              </p:cNvSpPr>
              <p:nvPr/>
            </p:nvSpPr>
            <p:spPr bwMode="auto">
              <a:xfrm>
                <a:off x="18269417" y="23294411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9" name="Oval 847"/>
              <p:cNvSpPr>
                <a:spLocks noChangeArrowheads="1"/>
              </p:cNvSpPr>
              <p:nvPr/>
            </p:nvSpPr>
            <p:spPr bwMode="auto">
              <a:xfrm>
                <a:off x="18437415" y="23294409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0" name="Rectangle 848"/>
              <p:cNvSpPr>
                <a:spLocks noChangeArrowheads="1"/>
              </p:cNvSpPr>
              <p:nvPr/>
            </p:nvSpPr>
            <p:spPr bwMode="auto">
              <a:xfrm>
                <a:off x="18255980" y="23180173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1" name="Rectangle 849"/>
              <p:cNvSpPr>
                <a:spLocks noChangeArrowheads="1"/>
              </p:cNvSpPr>
              <p:nvPr/>
            </p:nvSpPr>
            <p:spPr bwMode="auto">
              <a:xfrm>
                <a:off x="18255980" y="23469128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2" name="Rectangle 850"/>
              <p:cNvSpPr>
                <a:spLocks noChangeArrowheads="1"/>
              </p:cNvSpPr>
              <p:nvPr/>
            </p:nvSpPr>
            <p:spPr bwMode="auto">
              <a:xfrm>
                <a:off x="18309738" y="23186888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3" name="Rectangle 851"/>
              <p:cNvSpPr>
                <a:spLocks noChangeArrowheads="1"/>
              </p:cNvSpPr>
              <p:nvPr/>
            </p:nvSpPr>
            <p:spPr bwMode="auto">
              <a:xfrm>
                <a:off x="18477734" y="23186890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4" name="Rectangle 852"/>
              <p:cNvSpPr>
                <a:spLocks noChangeArrowheads="1"/>
              </p:cNvSpPr>
              <p:nvPr/>
            </p:nvSpPr>
            <p:spPr bwMode="auto">
              <a:xfrm>
                <a:off x="18410535" y="23469126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5" name="Line 853"/>
              <p:cNvSpPr>
                <a:spLocks noChangeShapeType="1"/>
              </p:cNvSpPr>
              <p:nvPr/>
            </p:nvSpPr>
            <p:spPr bwMode="auto">
              <a:xfrm>
                <a:off x="18269418" y="23469125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6" name="Line 854"/>
              <p:cNvSpPr>
                <a:spLocks noChangeShapeType="1"/>
              </p:cNvSpPr>
              <p:nvPr/>
            </p:nvSpPr>
            <p:spPr bwMode="auto">
              <a:xfrm>
                <a:off x="18746532" y="23469125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7" name="Line 855"/>
              <p:cNvSpPr>
                <a:spLocks noChangeShapeType="1"/>
              </p:cNvSpPr>
              <p:nvPr/>
            </p:nvSpPr>
            <p:spPr bwMode="auto">
              <a:xfrm flipH="1">
                <a:off x="18282857" y="23322969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8" name="Line 856"/>
              <p:cNvSpPr>
                <a:spLocks noChangeShapeType="1"/>
              </p:cNvSpPr>
              <p:nvPr/>
            </p:nvSpPr>
            <p:spPr bwMode="auto">
              <a:xfrm flipH="1" flipV="1">
                <a:off x="18437415" y="23348170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9" name="Oval 857"/>
              <p:cNvSpPr>
                <a:spLocks noChangeArrowheads="1"/>
              </p:cNvSpPr>
              <p:nvPr/>
            </p:nvSpPr>
            <p:spPr bwMode="auto">
              <a:xfrm>
                <a:off x="18608775" y="23294411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0" name="Line 858"/>
              <p:cNvSpPr>
                <a:spLocks noChangeShapeType="1"/>
              </p:cNvSpPr>
              <p:nvPr/>
            </p:nvSpPr>
            <p:spPr bwMode="auto">
              <a:xfrm flipH="1">
                <a:off x="18660851" y="23297769"/>
                <a:ext cx="31919" cy="129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1" name="Rectangle 859"/>
              <p:cNvSpPr>
                <a:spLocks noChangeArrowheads="1"/>
              </p:cNvSpPr>
              <p:nvPr/>
            </p:nvSpPr>
            <p:spPr bwMode="auto">
              <a:xfrm>
                <a:off x="18578534" y="23469127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2" name="Rectangle 860"/>
              <p:cNvSpPr>
                <a:spLocks noChangeArrowheads="1"/>
              </p:cNvSpPr>
              <p:nvPr/>
            </p:nvSpPr>
            <p:spPr bwMode="auto">
              <a:xfrm>
                <a:off x="18652452" y="23186888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7" name="Group 861"/>
            <p:cNvGrpSpPr>
              <a:grpSpLocks/>
            </p:cNvGrpSpPr>
            <p:nvPr/>
          </p:nvGrpSpPr>
          <p:grpSpPr bwMode="auto">
            <a:xfrm>
              <a:off x="99221850" y="109369375"/>
              <a:ext cx="1017528" cy="678349"/>
              <a:chOff x="18369208" y="23293402"/>
              <a:chExt cx="503993" cy="335995"/>
            </a:xfrm>
          </p:grpSpPr>
          <p:sp>
            <p:nvSpPr>
              <p:cNvPr id="167774" name="Rectangle 862"/>
              <p:cNvSpPr>
                <a:spLocks noChangeArrowheads="1"/>
              </p:cNvSpPr>
              <p:nvPr/>
            </p:nvSpPr>
            <p:spPr bwMode="auto">
              <a:xfrm>
                <a:off x="18369209" y="23293402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5" name="Oval 863"/>
              <p:cNvSpPr>
                <a:spLocks noChangeArrowheads="1"/>
              </p:cNvSpPr>
              <p:nvPr/>
            </p:nvSpPr>
            <p:spPr bwMode="auto">
              <a:xfrm>
                <a:off x="18382645" y="23407640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6" name="Oval 864"/>
              <p:cNvSpPr>
                <a:spLocks noChangeArrowheads="1"/>
              </p:cNvSpPr>
              <p:nvPr/>
            </p:nvSpPr>
            <p:spPr bwMode="auto">
              <a:xfrm>
                <a:off x="18550643" y="23407638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7" name="Rectangle 865"/>
              <p:cNvSpPr>
                <a:spLocks noChangeArrowheads="1"/>
              </p:cNvSpPr>
              <p:nvPr/>
            </p:nvSpPr>
            <p:spPr bwMode="auto">
              <a:xfrm>
                <a:off x="18369208" y="23293402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8" name="Rectangle 866"/>
              <p:cNvSpPr>
                <a:spLocks noChangeArrowheads="1"/>
              </p:cNvSpPr>
              <p:nvPr/>
            </p:nvSpPr>
            <p:spPr bwMode="auto">
              <a:xfrm>
                <a:off x="18369208" y="23582357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9" name="Rectangle 867"/>
              <p:cNvSpPr>
                <a:spLocks noChangeArrowheads="1"/>
              </p:cNvSpPr>
              <p:nvPr/>
            </p:nvSpPr>
            <p:spPr bwMode="auto">
              <a:xfrm>
                <a:off x="18422966" y="23300118"/>
                <a:ext cx="47041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0" name="Rectangle 868"/>
              <p:cNvSpPr>
                <a:spLocks noChangeArrowheads="1"/>
              </p:cNvSpPr>
              <p:nvPr/>
            </p:nvSpPr>
            <p:spPr bwMode="auto">
              <a:xfrm>
                <a:off x="18590962" y="23300119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1" name="Rectangle 869"/>
              <p:cNvSpPr>
                <a:spLocks noChangeArrowheads="1"/>
              </p:cNvSpPr>
              <p:nvPr/>
            </p:nvSpPr>
            <p:spPr bwMode="auto">
              <a:xfrm>
                <a:off x="18523763" y="23582355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2" name="Line 870"/>
              <p:cNvSpPr>
                <a:spLocks noChangeShapeType="1"/>
              </p:cNvSpPr>
              <p:nvPr/>
            </p:nvSpPr>
            <p:spPr bwMode="auto">
              <a:xfrm>
                <a:off x="18382646" y="23582354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3" name="Line 871"/>
              <p:cNvSpPr>
                <a:spLocks noChangeShapeType="1"/>
              </p:cNvSpPr>
              <p:nvPr/>
            </p:nvSpPr>
            <p:spPr bwMode="auto">
              <a:xfrm>
                <a:off x="18859760" y="23582354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4" name="Line 872"/>
              <p:cNvSpPr>
                <a:spLocks noChangeShapeType="1"/>
              </p:cNvSpPr>
              <p:nvPr/>
            </p:nvSpPr>
            <p:spPr bwMode="auto">
              <a:xfrm flipH="1">
                <a:off x="18396085" y="23436197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5" name="Line 873"/>
              <p:cNvSpPr>
                <a:spLocks noChangeShapeType="1"/>
              </p:cNvSpPr>
              <p:nvPr/>
            </p:nvSpPr>
            <p:spPr bwMode="auto">
              <a:xfrm flipH="1" flipV="1">
                <a:off x="18550643" y="23461398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6" name="Oval 874"/>
              <p:cNvSpPr>
                <a:spLocks noChangeArrowheads="1"/>
              </p:cNvSpPr>
              <p:nvPr/>
            </p:nvSpPr>
            <p:spPr bwMode="auto">
              <a:xfrm>
                <a:off x="18722003" y="23407641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7" name="Line 875"/>
              <p:cNvSpPr>
                <a:spLocks noChangeShapeType="1"/>
              </p:cNvSpPr>
              <p:nvPr/>
            </p:nvSpPr>
            <p:spPr bwMode="auto">
              <a:xfrm flipH="1">
                <a:off x="18774079" y="23410998"/>
                <a:ext cx="31920" cy="129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8" name="Rectangle 876"/>
              <p:cNvSpPr>
                <a:spLocks noChangeArrowheads="1"/>
              </p:cNvSpPr>
              <p:nvPr/>
            </p:nvSpPr>
            <p:spPr bwMode="auto">
              <a:xfrm>
                <a:off x="18691762" y="23582356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9" name="Rectangle 877"/>
              <p:cNvSpPr>
                <a:spLocks noChangeArrowheads="1"/>
              </p:cNvSpPr>
              <p:nvPr/>
            </p:nvSpPr>
            <p:spPr bwMode="auto">
              <a:xfrm>
                <a:off x="18765680" y="23300118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" name="Group 878"/>
            <p:cNvGrpSpPr>
              <a:grpSpLocks/>
            </p:cNvGrpSpPr>
            <p:nvPr/>
          </p:nvGrpSpPr>
          <p:grpSpPr bwMode="auto">
            <a:xfrm>
              <a:off x="97523501" y="109369375"/>
              <a:ext cx="679364" cy="679375"/>
              <a:chOff x="18127902" y="23851609"/>
              <a:chExt cx="341995" cy="342002"/>
            </a:xfrm>
          </p:grpSpPr>
          <p:sp>
            <p:nvSpPr>
              <p:cNvPr id="167791" name="Rectangle 879"/>
              <p:cNvSpPr>
                <a:spLocks noChangeArrowheads="1"/>
              </p:cNvSpPr>
              <p:nvPr/>
            </p:nvSpPr>
            <p:spPr bwMode="auto">
              <a:xfrm>
                <a:off x="18127902" y="23851609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2" name="Oval 880"/>
              <p:cNvSpPr>
                <a:spLocks noChangeArrowheads="1"/>
              </p:cNvSpPr>
              <p:nvPr/>
            </p:nvSpPr>
            <p:spPr bwMode="auto">
              <a:xfrm>
                <a:off x="18141581" y="23967886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3" name="Oval 881"/>
              <p:cNvSpPr>
                <a:spLocks noChangeArrowheads="1"/>
              </p:cNvSpPr>
              <p:nvPr/>
            </p:nvSpPr>
            <p:spPr bwMode="auto">
              <a:xfrm>
                <a:off x="18312577" y="23967888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4" name="Rectangle 882"/>
              <p:cNvSpPr>
                <a:spLocks noChangeArrowheads="1"/>
              </p:cNvSpPr>
              <p:nvPr/>
            </p:nvSpPr>
            <p:spPr bwMode="auto">
              <a:xfrm>
                <a:off x="18127903" y="23851611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5" name="Rectangle 883"/>
              <p:cNvSpPr>
                <a:spLocks noChangeArrowheads="1"/>
              </p:cNvSpPr>
              <p:nvPr/>
            </p:nvSpPr>
            <p:spPr bwMode="auto">
              <a:xfrm>
                <a:off x="18127903" y="24145728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6" name="Rectangle 884"/>
              <p:cNvSpPr>
                <a:spLocks noChangeArrowheads="1"/>
              </p:cNvSpPr>
              <p:nvPr/>
            </p:nvSpPr>
            <p:spPr bwMode="auto">
              <a:xfrm>
                <a:off x="18182621" y="23858448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7" name="Rectangle 885"/>
              <p:cNvSpPr>
                <a:spLocks noChangeArrowheads="1"/>
              </p:cNvSpPr>
              <p:nvPr/>
            </p:nvSpPr>
            <p:spPr bwMode="auto">
              <a:xfrm>
                <a:off x="18353618" y="23858450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8" name="Rectangle 886"/>
              <p:cNvSpPr>
                <a:spLocks noChangeArrowheads="1"/>
              </p:cNvSpPr>
              <p:nvPr/>
            </p:nvSpPr>
            <p:spPr bwMode="auto">
              <a:xfrm>
                <a:off x="18285218" y="24145728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9" name="Line 887"/>
              <p:cNvSpPr>
                <a:spLocks noChangeShapeType="1"/>
              </p:cNvSpPr>
              <p:nvPr/>
            </p:nvSpPr>
            <p:spPr bwMode="auto">
              <a:xfrm>
                <a:off x="18141580" y="2414572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0" name="Line 888"/>
              <p:cNvSpPr>
                <a:spLocks noChangeShapeType="1"/>
              </p:cNvSpPr>
              <p:nvPr/>
            </p:nvSpPr>
            <p:spPr bwMode="auto">
              <a:xfrm>
                <a:off x="18456216" y="2414572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1" name="Line 889"/>
              <p:cNvSpPr>
                <a:spLocks noChangeShapeType="1"/>
              </p:cNvSpPr>
              <p:nvPr/>
            </p:nvSpPr>
            <p:spPr bwMode="auto">
              <a:xfrm flipH="1">
                <a:off x="18155260" y="24002085"/>
                <a:ext cx="109439" cy="75243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2" name="Line 890"/>
              <p:cNvSpPr>
                <a:spLocks noChangeShapeType="1"/>
              </p:cNvSpPr>
              <p:nvPr/>
            </p:nvSpPr>
            <p:spPr bwMode="auto">
              <a:xfrm flipH="1" flipV="1">
                <a:off x="18312577" y="24022608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9" name="Group 891"/>
            <p:cNvGrpSpPr>
              <a:grpSpLocks/>
            </p:cNvGrpSpPr>
            <p:nvPr/>
          </p:nvGrpSpPr>
          <p:grpSpPr bwMode="auto">
            <a:xfrm rot="5400000">
              <a:off x="97135950" y="107779025"/>
              <a:ext cx="679364" cy="679377"/>
              <a:chOff x="20097372" y="28714669"/>
              <a:chExt cx="341995" cy="342003"/>
            </a:xfrm>
          </p:grpSpPr>
          <p:sp>
            <p:nvSpPr>
              <p:cNvPr id="167804" name="Rectangle 892"/>
              <p:cNvSpPr>
                <a:spLocks noChangeArrowheads="1"/>
              </p:cNvSpPr>
              <p:nvPr/>
            </p:nvSpPr>
            <p:spPr bwMode="auto">
              <a:xfrm>
                <a:off x="20097372" y="28714669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5" name="Oval 893"/>
              <p:cNvSpPr>
                <a:spLocks noChangeArrowheads="1"/>
              </p:cNvSpPr>
              <p:nvPr/>
            </p:nvSpPr>
            <p:spPr bwMode="auto">
              <a:xfrm>
                <a:off x="20111051" y="28830946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6" name="Oval 894"/>
              <p:cNvSpPr>
                <a:spLocks noChangeArrowheads="1"/>
              </p:cNvSpPr>
              <p:nvPr/>
            </p:nvSpPr>
            <p:spPr bwMode="auto">
              <a:xfrm>
                <a:off x="20282047" y="28830948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7" name="Rectangle 895"/>
              <p:cNvSpPr>
                <a:spLocks noChangeArrowheads="1"/>
              </p:cNvSpPr>
              <p:nvPr/>
            </p:nvSpPr>
            <p:spPr bwMode="auto">
              <a:xfrm>
                <a:off x="20097373" y="28714671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8" name="Rectangle 896"/>
              <p:cNvSpPr>
                <a:spLocks noChangeArrowheads="1"/>
              </p:cNvSpPr>
              <p:nvPr/>
            </p:nvSpPr>
            <p:spPr bwMode="auto">
              <a:xfrm>
                <a:off x="20097373" y="29008788"/>
                <a:ext cx="341994" cy="47884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9" name="Rectangle 897"/>
              <p:cNvSpPr>
                <a:spLocks noChangeArrowheads="1"/>
              </p:cNvSpPr>
              <p:nvPr/>
            </p:nvSpPr>
            <p:spPr bwMode="auto">
              <a:xfrm>
                <a:off x="20152091" y="28721508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0" name="Rectangle 898"/>
              <p:cNvSpPr>
                <a:spLocks noChangeArrowheads="1"/>
              </p:cNvSpPr>
              <p:nvPr/>
            </p:nvSpPr>
            <p:spPr bwMode="auto">
              <a:xfrm>
                <a:off x="20323088" y="28721510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1" name="Rectangle 899"/>
              <p:cNvSpPr>
                <a:spLocks noChangeArrowheads="1"/>
              </p:cNvSpPr>
              <p:nvPr/>
            </p:nvSpPr>
            <p:spPr bwMode="auto">
              <a:xfrm>
                <a:off x="20254688" y="29008788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2" name="Line 900"/>
              <p:cNvSpPr>
                <a:spLocks noChangeShapeType="1"/>
              </p:cNvSpPr>
              <p:nvPr/>
            </p:nvSpPr>
            <p:spPr bwMode="auto">
              <a:xfrm>
                <a:off x="20111050" y="2900878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3" name="Line 901"/>
              <p:cNvSpPr>
                <a:spLocks noChangeShapeType="1"/>
              </p:cNvSpPr>
              <p:nvPr/>
            </p:nvSpPr>
            <p:spPr bwMode="auto">
              <a:xfrm>
                <a:off x="20425686" y="2900878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4" name="Line 902"/>
              <p:cNvSpPr>
                <a:spLocks noChangeShapeType="1"/>
              </p:cNvSpPr>
              <p:nvPr/>
            </p:nvSpPr>
            <p:spPr bwMode="auto">
              <a:xfrm flipH="1">
                <a:off x="20124730" y="28865145"/>
                <a:ext cx="109439" cy="75244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5" name="Line 903"/>
              <p:cNvSpPr>
                <a:spLocks noChangeShapeType="1"/>
              </p:cNvSpPr>
              <p:nvPr/>
            </p:nvSpPr>
            <p:spPr bwMode="auto">
              <a:xfrm flipH="1" flipV="1">
                <a:off x="20282047" y="28885668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0" name="Group 904"/>
            <p:cNvGrpSpPr>
              <a:grpSpLocks/>
            </p:cNvGrpSpPr>
            <p:nvPr/>
          </p:nvGrpSpPr>
          <p:grpSpPr bwMode="auto">
            <a:xfrm rot="5400000">
              <a:off x="97135957" y="107101368"/>
              <a:ext cx="679364" cy="679377"/>
              <a:chOff x="20154916" y="28383532"/>
              <a:chExt cx="341995" cy="342003"/>
            </a:xfrm>
          </p:grpSpPr>
          <p:sp>
            <p:nvSpPr>
              <p:cNvPr id="167817" name="Rectangle 905"/>
              <p:cNvSpPr>
                <a:spLocks noChangeArrowheads="1"/>
              </p:cNvSpPr>
              <p:nvPr/>
            </p:nvSpPr>
            <p:spPr bwMode="auto">
              <a:xfrm>
                <a:off x="20154916" y="28383532"/>
                <a:ext cx="341995" cy="341996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8" name="Oval 906"/>
              <p:cNvSpPr>
                <a:spLocks noChangeArrowheads="1"/>
              </p:cNvSpPr>
              <p:nvPr/>
            </p:nvSpPr>
            <p:spPr bwMode="auto">
              <a:xfrm>
                <a:off x="20168595" y="28499808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9" name="Oval 907"/>
              <p:cNvSpPr>
                <a:spLocks noChangeArrowheads="1"/>
              </p:cNvSpPr>
              <p:nvPr/>
            </p:nvSpPr>
            <p:spPr bwMode="auto">
              <a:xfrm>
                <a:off x="20339591" y="28499810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0" name="Rectangle 908"/>
              <p:cNvSpPr>
                <a:spLocks noChangeArrowheads="1"/>
              </p:cNvSpPr>
              <p:nvPr/>
            </p:nvSpPr>
            <p:spPr bwMode="auto">
              <a:xfrm>
                <a:off x="20154917" y="28383534"/>
                <a:ext cx="341993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1" name="Rectangle 909"/>
              <p:cNvSpPr>
                <a:spLocks noChangeArrowheads="1"/>
              </p:cNvSpPr>
              <p:nvPr/>
            </p:nvSpPr>
            <p:spPr bwMode="auto">
              <a:xfrm>
                <a:off x="20154917" y="28677650"/>
                <a:ext cx="341993" cy="47885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2" name="Rectangle 910"/>
              <p:cNvSpPr>
                <a:spLocks noChangeArrowheads="1"/>
              </p:cNvSpPr>
              <p:nvPr/>
            </p:nvSpPr>
            <p:spPr bwMode="auto">
              <a:xfrm>
                <a:off x="20209635" y="28390370"/>
                <a:ext cx="47877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3" name="Rectangle 911"/>
              <p:cNvSpPr>
                <a:spLocks noChangeArrowheads="1"/>
              </p:cNvSpPr>
              <p:nvPr/>
            </p:nvSpPr>
            <p:spPr bwMode="auto">
              <a:xfrm>
                <a:off x="20380632" y="28390372"/>
                <a:ext cx="47877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4" name="Rectangle 912"/>
              <p:cNvSpPr>
                <a:spLocks noChangeArrowheads="1"/>
              </p:cNvSpPr>
              <p:nvPr/>
            </p:nvSpPr>
            <p:spPr bwMode="auto">
              <a:xfrm>
                <a:off x="20312232" y="28677650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5" name="Line 913"/>
              <p:cNvSpPr>
                <a:spLocks noChangeShapeType="1"/>
              </p:cNvSpPr>
              <p:nvPr/>
            </p:nvSpPr>
            <p:spPr bwMode="auto">
              <a:xfrm>
                <a:off x="20168594" y="2867764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6" name="Line 914"/>
              <p:cNvSpPr>
                <a:spLocks noChangeShapeType="1"/>
              </p:cNvSpPr>
              <p:nvPr/>
            </p:nvSpPr>
            <p:spPr bwMode="auto">
              <a:xfrm>
                <a:off x="20483229" y="2867764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7" name="Line 915"/>
              <p:cNvSpPr>
                <a:spLocks noChangeShapeType="1"/>
              </p:cNvSpPr>
              <p:nvPr/>
            </p:nvSpPr>
            <p:spPr bwMode="auto">
              <a:xfrm flipH="1">
                <a:off x="20182274" y="28534007"/>
                <a:ext cx="109439" cy="7524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8" name="Line 916"/>
              <p:cNvSpPr>
                <a:spLocks noChangeShapeType="1"/>
              </p:cNvSpPr>
              <p:nvPr/>
            </p:nvSpPr>
            <p:spPr bwMode="auto">
              <a:xfrm flipH="1" flipV="1">
                <a:off x="20339591" y="28554530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29" name="Rectangle 917"/>
            <p:cNvSpPr>
              <a:spLocks noChangeArrowheads="1"/>
            </p:cNvSpPr>
            <p:nvPr/>
          </p:nvSpPr>
          <p:spPr bwMode="auto">
            <a:xfrm>
              <a:off x="99593476" y="107206201"/>
              <a:ext cx="328763" cy="30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30" name="Rectangle 918"/>
            <p:cNvSpPr>
              <a:spLocks noChangeArrowheads="1"/>
            </p:cNvSpPr>
            <p:nvPr/>
          </p:nvSpPr>
          <p:spPr bwMode="auto">
            <a:xfrm>
              <a:off x="104974425" y="104919150"/>
              <a:ext cx="468000" cy="54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1" name="Group 919"/>
            <p:cNvGrpSpPr>
              <a:grpSpLocks/>
            </p:cNvGrpSpPr>
            <p:nvPr/>
          </p:nvGrpSpPr>
          <p:grpSpPr bwMode="auto">
            <a:xfrm>
              <a:off x="96830999" y="108968100"/>
              <a:ext cx="1008000" cy="287999"/>
              <a:chOff x="22827993" y="22417304"/>
              <a:chExt cx="425915" cy="121690"/>
            </a:xfrm>
          </p:grpSpPr>
          <p:sp>
            <p:nvSpPr>
              <p:cNvPr id="167832" name="Rectangle 920"/>
              <p:cNvSpPr>
                <a:spLocks noChangeArrowheads="1"/>
              </p:cNvSpPr>
              <p:nvPr/>
            </p:nvSpPr>
            <p:spPr bwMode="auto">
              <a:xfrm>
                <a:off x="22827993" y="22417304"/>
                <a:ext cx="425915" cy="121690"/>
              </a:xfrm>
              <a:prstGeom prst="rect">
                <a:avLst/>
              </a:prstGeom>
              <a:solidFill>
                <a:srgbClr val="DECB8E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3" name="Rectangle 921"/>
              <p:cNvSpPr>
                <a:spLocks noChangeArrowheads="1"/>
              </p:cNvSpPr>
              <p:nvPr/>
            </p:nvSpPr>
            <p:spPr bwMode="auto">
              <a:xfrm>
                <a:off x="23025738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4" name="Rectangle 922"/>
              <p:cNvSpPr>
                <a:spLocks noChangeArrowheads="1"/>
              </p:cNvSpPr>
              <p:nvPr/>
            </p:nvSpPr>
            <p:spPr bwMode="auto">
              <a:xfrm>
                <a:off x="23097992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5" name="Rectangle 923"/>
              <p:cNvSpPr>
                <a:spLocks noChangeArrowheads="1"/>
              </p:cNvSpPr>
              <p:nvPr/>
            </p:nvSpPr>
            <p:spPr bwMode="auto">
              <a:xfrm>
                <a:off x="23170245" y="22462937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6" name="Rectangle 924"/>
              <p:cNvSpPr>
                <a:spLocks noChangeArrowheads="1"/>
              </p:cNvSpPr>
              <p:nvPr/>
            </p:nvSpPr>
            <p:spPr bwMode="auto">
              <a:xfrm>
                <a:off x="22953485" y="22462937"/>
                <a:ext cx="30422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7" name="Rectangle 925"/>
              <p:cNvSpPr>
                <a:spLocks noChangeArrowheads="1"/>
              </p:cNvSpPr>
              <p:nvPr/>
            </p:nvSpPr>
            <p:spPr bwMode="auto">
              <a:xfrm>
                <a:off x="22881232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8" name="Line 926"/>
              <p:cNvSpPr>
                <a:spLocks noChangeShapeType="1"/>
              </p:cNvSpPr>
              <p:nvPr/>
            </p:nvSpPr>
            <p:spPr bwMode="auto">
              <a:xfrm>
                <a:off x="22847007" y="22432515"/>
                <a:ext cx="387887" cy="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9" name="Line 927"/>
              <p:cNvSpPr>
                <a:spLocks noChangeShapeType="1"/>
              </p:cNvSpPr>
              <p:nvPr/>
            </p:nvSpPr>
            <p:spPr bwMode="auto">
              <a:xfrm>
                <a:off x="22847007" y="22432515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0" name="Line 928"/>
              <p:cNvSpPr>
                <a:spLocks noChangeShapeType="1"/>
              </p:cNvSpPr>
              <p:nvPr/>
            </p:nvSpPr>
            <p:spPr bwMode="auto">
              <a:xfrm>
                <a:off x="23234894" y="22432515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41" name="Rectangle 929"/>
            <p:cNvSpPr>
              <a:spLocks noChangeArrowheads="1"/>
            </p:cNvSpPr>
            <p:nvPr/>
          </p:nvSpPr>
          <p:spPr bwMode="auto">
            <a:xfrm>
              <a:off x="98215950" y="1080268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2" name="Rectangle 930"/>
            <p:cNvSpPr>
              <a:spLocks noChangeArrowheads="1"/>
            </p:cNvSpPr>
            <p:nvPr/>
          </p:nvSpPr>
          <p:spPr bwMode="auto">
            <a:xfrm>
              <a:off x="98529350" y="1080310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3" name="Rectangle 931"/>
            <p:cNvSpPr>
              <a:spLocks noChangeArrowheads="1"/>
            </p:cNvSpPr>
            <p:nvPr/>
          </p:nvSpPr>
          <p:spPr bwMode="auto">
            <a:xfrm>
              <a:off x="98209600" y="10816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4" name="Rectangle 932"/>
            <p:cNvSpPr>
              <a:spLocks noChangeArrowheads="1"/>
            </p:cNvSpPr>
            <p:nvPr/>
          </p:nvSpPr>
          <p:spPr bwMode="auto">
            <a:xfrm>
              <a:off x="98754363" y="10861230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5" name="Rectangle 933"/>
            <p:cNvSpPr>
              <a:spLocks noChangeArrowheads="1"/>
            </p:cNvSpPr>
            <p:nvPr/>
          </p:nvSpPr>
          <p:spPr bwMode="auto">
            <a:xfrm>
              <a:off x="98749600" y="1080268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6" name="Rectangle 934"/>
            <p:cNvSpPr>
              <a:spLocks noChangeArrowheads="1"/>
            </p:cNvSpPr>
            <p:nvPr/>
          </p:nvSpPr>
          <p:spPr bwMode="auto">
            <a:xfrm>
              <a:off x="99063000" y="1080310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7" name="Rectangle 935"/>
            <p:cNvSpPr>
              <a:spLocks noChangeArrowheads="1"/>
            </p:cNvSpPr>
            <p:nvPr/>
          </p:nvSpPr>
          <p:spPr bwMode="auto">
            <a:xfrm>
              <a:off x="98743250" y="10816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8" name="Rectangle 936"/>
            <p:cNvSpPr>
              <a:spLocks noChangeArrowheads="1"/>
            </p:cNvSpPr>
            <p:nvPr/>
          </p:nvSpPr>
          <p:spPr bwMode="auto">
            <a:xfrm>
              <a:off x="99277413" y="10861655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9" name="Rectangle 937"/>
            <p:cNvSpPr>
              <a:spLocks noChangeArrowheads="1"/>
            </p:cNvSpPr>
            <p:nvPr/>
          </p:nvSpPr>
          <p:spPr bwMode="auto">
            <a:xfrm>
              <a:off x="99272650" y="10803107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0" name="Rectangle 938"/>
            <p:cNvSpPr>
              <a:spLocks noChangeArrowheads="1"/>
            </p:cNvSpPr>
            <p:nvPr/>
          </p:nvSpPr>
          <p:spPr bwMode="auto">
            <a:xfrm>
              <a:off x="99586050" y="10803527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1" name="Rectangle 939"/>
            <p:cNvSpPr>
              <a:spLocks noChangeArrowheads="1"/>
            </p:cNvSpPr>
            <p:nvPr/>
          </p:nvSpPr>
          <p:spPr bwMode="auto">
            <a:xfrm>
              <a:off x="99266300" y="10817292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2" name="Rectangle 940"/>
            <p:cNvSpPr>
              <a:spLocks noChangeArrowheads="1"/>
            </p:cNvSpPr>
            <p:nvPr/>
          </p:nvSpPr>
          <p:spPr bwMode="auto">
            <a:xfrm rot="10800000">
              <a:off x="105452486" y="10792302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3" name="Rectangle 941"/>
            <p:cNvSpPr>
              <a:spLocks noChangeArrowheads="1"/>
            </p:cNvSpPr>
            <p:nvPr/>
          </p:nvSpPr>
          <p:spPr bwMode="auto">
            <a:xfrm rot="10800000">
              <a:off x="105763249" y="108497883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4" name="Rectangle 942"/>
            <p:cNvSpPr>
              <a:spLocks noChangeArrowheads="1"/>
            </p:cNvSpPr>
            <p:nvPr/>
          </p:nvSpPr>
          <p:spPr bwMode="auto">
            <a:xfrm rot="10800000">
              <a:off x="105449849" y="108493683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5" name="Rectangle 943"/>
            <p:cNvSpPr>
              <a:spLocks noChangeArrowheads="1"/>
            </p:cNvSpPr>
            <p:nvPr/>
          </p:nvSpPr>
          <p:spPr bwMode="auto">
            <a:xfrm rot="10800000">
              <a:off x="105445599" y="108047389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6" name="Rectangle 944"/>
            <p:cNvSpPr>
              <a:spLocks noChangeArrowheads="1"/>
            </p:cNvSpPr>
            <p:nvPr/>
          </p:nvSpPr>
          <p:spPr bwMode="auto">
            <a:xfrm rot="10800000">
              <a:off x="104983950" y="107628675"/>
              <a:ext cx="396000" cy="50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2" name="Group 945"/>
            <p:cNvGrpSpPr>
              <a:grpSpLocks/>
            </p:cNvGrpSpPr>
            <p:nvPr/>
          </p:nvGrpSpPr>
          <p:grpSpPr bwMode="auto">
            <a:xfrm>
              <a:off x="97927950" y="109068675"/>
              <a:ext cx="432000" cy="252000"/>
              <a:chOff x="97783950" y="111084675"/>
              <a:chExt cx="432000" cy="252000"/>
            </a:xfrm>
          </p:grpSpPr>
          <p:sp>
            <p:nvSpPr>
              <p:cNvPr id="167858" name="Rectangle 946"/>
              <p:cNvSpPr>
                <a:spLocks noChangeArrowheads="1"/>
              </p:cNvSpPr>
              <p:nvPr/>
            </p:nvSpPr>
            <p:spPr bwMode="auto">
              <a:xfrm>
                <a:off x="97783950" y="1110846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9" name="Rectangle 947"/>
              <p:cNvSpPr>
                <a:spLocks noChangeArrowheads="1"/>
              </p:cNvSpPr>
              <p:nvPr/>
            </p:nvSpPr>
            <p:spPr bwMode="auto">
              <a:xfrm>
                <a:off x="97849600" y="1110846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3" name="Group 948"/>
            <p:cNvGrpSpPr>
              <a:grpSpLocks/>
            </p:cNvGrpSpPr>
            <p:nvPr/>
          </p:nvGrpSpPr>
          <p:grpSpPr bwMode="auto">
            <a:xfrm>
              <a:off x="99859250" y="109104675"/>
              <a:ext cx="432000" cy="252000"/>
              <a:chOff x="97898250" y="111198975"/>
              <a:chExt cx="432000" cy="252000"/>
            </a:xfrm>
          </p:grpSpPr>
          <p:sp>
            <p:nvSpPr>
              <p:cNvPr id="167861" name="Rectangle 949"/>
              <p:cNvSpPr>
                <a:spLocks noChangeArrowheads="1"/>
              </p:cNvSpPr>
              <p:nvPr/>
            </p:nvSpPr>
            <p:spPr bwMode="auto">
              <a:xfrm>
                <a:off x="97898250" y="1111989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2" name="Rectangle 950"/>
              <p:cNvSpPr>
                <a:spLocks noChangeArrowheads="1"/>
              </p:cNvSpPr>
              <p:nvPr/>
            </p:nvSpPr>
            <p:spPr bwMode="auto">
              <a:xfrm>
                <a:off x="97963900" y="1111989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4" name="Group 951"/>
            <p:cNvGrpSpPr>
              <a:grpSpLocks/>
            </p:cNvGrpSpPr>
            <p:nvPr/>
          </p:nvGrpSpPr>
          <p:grpSpPr bwMode="auto">
            <a:xfrm rot="5400000">
              <a:off x="97808300" y="108557275"/>
              <a:ext cx="432000" cy="252000"/>
              <a:chOff x="101810550" y="120859275"/>
              <a:chExt cx="432000" cy="252000"/>
            </a:xfrm>
          </p:grpSpPr>
          <p:sp>
            <p:nvSpPr>
              <p:cNvPr id="167864" name="Rectangle 952"/>
              <p:cNvSpPr>
                <a:spLocks noChangeArrowheads="1"/>
              </p:cNvSpPr>
              <p:nvPr/>
            </p:nvSpPr>
            <p:spPr bwMode="auto">
              <a:xfrm>
                <a:off x="101810550" y="1208592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5" name="Rectangle 953"/>
              <p:cNvSpPr>
                <a:spLocks noChangeArrowheads="1"/>
              </p:cNvSpPr>
              <p:nvPr/>
            </p:nvSpPr>
            <p:spPr bwMode="auto">
              <a:xfrm>
                <a:off x="101876200" y="1208592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5" name="Group 954"/>
            <p:cNvGrpSpPr>
              <a:grpSpLocks/>
            </p:cNvGrpSpPr>
            <p:nvPr/>
          </p:nvGrpSpPr>
          <p:grpSpPr bwMode="auto">
            <a:xfrm rot="5400000">
              <a:off x="105585350" y="108967025"/>
              <a:ext cx="432000" cy="252000"/>
              <a:chOff x="108403950" y="120343875"/>
              <a:chExt cx="432000" cy="252000"/>
            </a:xfrm>
          </p:grpSpPr>
          <p:sp>
            <p:nvSpPr>
              <p:cNvPr id="167867" name="Rectangle 955"/>
              <p:cNvSpPr>
                <a:spLocks noChangeArrowheads="1"/>
              </p:cNvSpPr>
              <p:nvPr/>
            </p:nvSpPr>
            <p:spPr bwMode="auto">
              <a:xfrm>
                <a:off x="108403950" y="1203438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8" name="Rectangle 956"/>
              <p:cNvSpPr>
                <a:spLocks noChangeArrowheads="1"/>
              </p:cNvSpPr>
              <p:nvPr/>
            </p:nvSpPr>
            <p:spPr bwMode="auto">
              <a:xfrm>
                <a:off x="108469600" y="1203438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6" name="Group 957"/>
            <p:cNvGrpSpPr>
              <a:grpSpLocks/>
            </p:cNvGrpSpPr>
            <p:nvPr/>
          </p:nvGrpSpPr>
          <p:grpSpPr bwMode="auto">
            <a:xfrm rot="5400000">
              <a:off x="106560550" y="108785975"/>
              <a:ext cx="432000" cy="252000"/>
              <a:chOff x="108493900" y="120139575"/>
              <a:chExt cx="432000" cy="252000"/>
            </a:xfrm>
          </p:grpSpPr>
          <p:sp>
            <p:nvSpPr>
              <p:cNvPr id="167870" name="Rectangle 958"/>
              <p:cNvSpPr>
                <a:spLocks noChangeArrowheads="1"/>
              </p:cNvSpPr>
              <p:nvPr/>
            </p:nvSpPr>
            <p:spPr bwMode="auto">
              <a:xfrm>
                <a:off x="108493900" y="1201395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1" name="Rectangle 959"/>
              <p:cNvSpPr>
                <a:spLocks noChangeArrowheads="1"/>
              </p:cNvSpPr>
              <p:nvPr/>
            </p:nvSpPr>
            <p:spPr bwMode="auto">
              <a:xfrm>
                <a:off x="108559550" y="1201395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72" name="Rectangle 960"/>
            <p:cNvSpPr>
              <a:spLocks noChangeArrowheads="1"/>
            </p:cNvSpPr>
            <p:nvPr/>
          </p:nvSpPr>
          <p:spPr bwMode="auto">
            <a:xfrm rot="10800000">
              <a:off x="104551950" y="108276675"/>
              <a:ext cx="360000" cy="32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3" name="Rectangle 961"/>
            <p:cNvSpPr>
              <a:spLocks noChangeArrowheads="1"/>
            </p:cNvSpPr>
            <p:nvPr/>
          </p:nvSpPr>
          <p:spPr bwMode="auto">
            <a:xfrm>
              <a:off x="100776713" y="105360675"/>
              <a:ext cx="774000" cy="342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4" name="AutoShape 962"/>
            <p:cNvSpPr>
              <a:spLocks noChangeArrowheads="1"/>
            </p:cNvSpPr>
            <p:nvPr/>
          </p:nvSpPr>
          <p:spPr bwMode="auto">
            <a:xfrm>
              <a:off x="100799476" y="105388201"/>
              <a:ext cx="721052" cy="288000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5" name="Rectangle 963"/>
            <p:cNvSpPr>
              <a:spLocks noChangeArrowheads="1"/>
            </p:cNvSpPr>
            <p:nvPr/>
          </p:nvSpPr>
          <p:spPr bwMode="auto">
            <a:xfrm>
              <a:off x="99754425" y="108305250"/>
              <a:ext cx="1017525" cy="727425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6" name="Rectangle 964"/>
            <p:cNvSpPr>
              <a:spLocks noChangeArrowheads="1"/>
            </p:cNvSpPr>
            <p:nvPr/>
          </p:nvSpPr>
          <p:spPr bwMode="auto">
            <a:xfrm rot="10800000">
              <a:off x="104587950" y="105792675"/>
              <a:ext cx="252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7" name="Rectangle 965"/>
            <p:cNvSpPr>
              <a:spLocks noChangeArrowheads="1"/>
            </p:cNvSpPr>
            <p:nvPr/>
          </p:nvSpPr>
          <p:spPr bwMode="auto">
            <a:xfrm rot="16200000">
              <a:off x="105075000" y="105919725"/>
              <a:ext cx="360000" cy="32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8" name="Oval 966"/>
            <p:cNvSpPr>
              <a:spLocks noChangeArrowheads="1"/>
            </p:cNvSpPr>
            <p:nvPr/>
          </p:nvSpPr>
          <p:spPr bwMode="auto">
            <a:xfrm>
              <a:off x="104652525" y="107408475"/>
              <a:ext cx="324000" cy="324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9" name="Rectangle 967"/>
            <p:cNvSpPr>
              <a:spLocks noChangeArrowheads="1"/>
            </p:cNvSpPr>
            <p:nvPr/>
          </p:nvSpPr>
          <p:spPr bwMode="auto">
            <a:xfrm rot="16200000">
              <a:off x="106369950" y="109230675"/>
              <a:ext cx="396000" cy="50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80" name="Oval 968"/>
            <p:cNvSpPr>
              <a:spLocks noChangeArrowheads="1"/>
            </p:cNvSpPr>
            <p:nvPr/>
          </p:nvSpPr>
          <p:spPr bwMode="auto">
            <a:xfrm>
              <a:off x="102862050" y="1049307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7" name="Group 969"/>
            <p:cNvGrpSpPr>
              <a:grpSpLocks/>
            </p:cNvGrpSpPr>
            <p:nvPr/>
          </p:nvGrpSpPr>
          <p:grpSpPr bwMode="auto">
            <a:xfrm>
              <a:off x="105888713" y="108662367"/>
              <a:ext cx="360000" cy="164196"/>
              <a:chOff x="11164820" y="22240405"/>
              <a:chExt cx="237914" cy="108514"/>
            </a:xfrm>
          </p:grpSpPr>
          <p:sp>
            <p:nvSpPr>
              <p:cNvPr id="167882" name="Rectangle 970"/>
              <p:cNvSpPr>
                <a:spLocks noChangeArrowheads="1"/>
              </p:cNvSpPr>
              <p:nvPr/>
            </p:nvSpPr>
            <p:spPr bwMode="auto">
              <a:xfrm>
                <a:off x="11164820" y="22240405"/>
                <a:ext cx="237914" cy="107805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83" name="Rectangle 971"/>
              <p:cNvSpPr>
                <a:spLocks noChangeArrowheads="1"/>
              </p:cNvSpPr>
              <p:nvPr/>
            </p:nvSpPr>
            <p:spPr bwMode="auto">
              <a:xfrm>
                <a:off x="11198275" y="22273862"/>
                <a:ext cx="44609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84" name="Rectangle 972"/>
              <p:cNvSpPr>
                <a:spLocks noChangeArrowheads="1"/>
              </p:cNvSpPr>
              <p:nvPr/>
            </p:nvSpPr>
            <p:spPr bwMode="auto">
              <a:xfrm>
                <a:off x="11320950" y="22273862"/>
                <a:ext cx="44609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8" name="Group 973"/>
              <p:cNvGrpSpPr>
                <a:grpSpLocks/>
              </p:cNvGrpSpPr>
              <p:nvPr/>
            </p:nvGrpSpPr>
            <p:grpSpPr bwMode="auto">
              <a:xfrm>
                <a:off x="11272657" y="22240406"/>
                <a:ext cx="22271" cy="18620"/>
                <a:chOff x="11272657" y="22240406"/>
                <a:chExt cx="22271" cy="18620"/>
              </a:xfrm>
            </p:grpSpPr>
            <p:sp>
              <p:nvSpPr>
                <p:cNvPr id="167886" name="Line 974"/>
                <p:cNvSpPr>
                  <a:spLocks noChangeShapeType="1"/>
                </p:cNvSpPr>
                <p:nvPr/>
              </p:nvSpPr>
              <p:spPr bwMode="auto">
                <a:xfrm>
                  <a:off x="11272657" y="22240439"/>
                  <a:ext cx="11154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87" name="Line 975"/>
                <p:cNvSpPr>
                  <a:spLocks noChangeShapeType="1"/>
                </p:cNvSpPr>
                <p:nvPr/>
              </p:nvSpPr>
              <p:spPr bwMode="auto">
                <a:xfrm flipH="1">
                  <a:off x="11283776" y="22240406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9" name="Group 976"/>
              <p:cNvGrpSpPr>
                <a:grpSpLocks/>
              </p:cNvGrpSpPr>
              <p:nvPr/>
            </p:nvGrpSpPr>
            <p:grpSpPr bwMode="auto">
              <a:xfrm>
                <a:off x="11273693" y="22330299"/>
                <a:ext cx="22359" cy="18620"/>
                <a:chOff x="11273693" y="22330299"/>
                <a:chExt cx="22359" cy="18620"/>
              </a:xfrm>
            </p:grpSpPr>
            <p:sp>
              <p:nvSpPr>
                <p:cNvPr id="167889" name="Line 977"/>
                <p:cNvSpPr>
                  <a:spLocks noChangeShapeType="1"/>
                </p:cNvSpPr>
                <p:nvPr/>
              </p:nvSpPr>
              <p:spPr bwMode="auto">
                <a:xfrm flipH="1">
                  <a:off x="11273693" y="22330332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90" name="Line 978"/>
                <p:cNvSpPr>
                  <a:spLocks noChangeShapeType="1"/>
                </p:cNvSpPr>
                <p:nvPr/>
              </p:nvSpPr>
              <p:spPr bwMode="auto">
                <a:xfrm>
                  <a:off x="11284899" y="22330299"/>
                  <a:ext cx="11153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30" name="Group 979"/>
            <p:cNvGrpSpPr>
              <a:grpSpLocks/>
            </p:cNvGrpSpPr>
            <p:nvPr/>
          </p:nvGrpSpPr>
          <p:grpSpPr bwMode="auto">
            <a:xfrm>
              <a:off x="105476046" y="104226693"/>
              <a:ext cx="360000" cy="164274"/>
              <a:chOff x="11186101" y="19362975"/>
              <a:chExt cx="237914" cy="108566"/>
            </a:xfrm>
          </p:grpSpPr>
          <p:sp>
            <p:nvSpPr>
              <p:cNvPr id="167892" name="Rectangle 980"/>
              <p:cNvSpPr>
                <a:spLocks noChangeArrowheads="1"/>
              </p:cNvSpPr>
              <p:nvPr/>
            </p:nvSpPr>
            <p:spPr bwMode="auto">
              <a:xfrm>
                <a:off x="11186101" y="19363023"/>
                <a:ext cx="237914" cy="107805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93" name="Rectangle 981"/>
              <p:cNvSpPr>
                <a:spLocks noChangeArrowheads="1"/>
              </p:cNvSpPr>
              <p:nvPr/>
            </p:nvSpPr>
            <p:spPr bwMode="auto">
              <a:xfrm>
                <a:off x="11219558" y="19396480"/>
                <a:ext cx="44607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94" name="Rectangle 982"/>
              <p:cNvSpPr>
                <a:spLocks noChangeArrowheads="1"/>
              </p:cNvSpPr>
              <p:nvPr/>
            </p:nvSpPr>
            <p:spPr bwMode="auto">
              <a:xfrm>
                <a:off x="11342233" y="19396480"/>
                <a:ext cx="44607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31" name="Group 983"/>
              <p:cNvGrpSpPr>
                <a:grpSpLocks/>
              </p:cNvGrpSpPr>
              <p:nvPr/>
            </p:nvGrpSpPr>
            <p:grpSpPr bwMode="auto">
              <a:xfrm>
                <a:off x="11293875" y="19362975"/>
                <a:ext cx="22335" cy="18636"/>
                <a:chOff x="11293875" y="19362975"/>
                <a:chExt cx="22335" cy="18636"/>
              </a:xfrm>
            </p:grpSpPr>
            <p:sp>
              <p:nvSpPr>
                <p:cNvPr id="167896" name="Line 984"/>
                <p:cNvSpPr>
                  <a:spLocks noChangeShapeType="1"/>
                </p:cNvSpPr>
                <p:nvPr/>
              </p:nvSpPr>
              <p:spPr bwMode="auto">
                <a:xfrm>
                  <a:off x="11293875" y="19362975"/>
                  <a:ext cx="11154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97" name="Line 985"/>
                <p:cNvSpPr>
                  <a:spLocks noChangeShapeType="1"/>
                </p:cNvSpPr>
                <p:nvPr/>
              </p:nvSpPr>
              <p:spPr bwMode="auto">
                <a:xfrm flipH="1">
                  <a:off x="11305058" y="19363024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7816" name="Group 986"/>
              <p:cNvGrpSpPr>
                <a:grpSpLocks/>
              </p:cNvGrpSpPr>
              <p:nvPr/>
            </p:nvGrpSpPr>
            <p:grpSpPr bwMode="auto">
              <a:xfrm>
                <a:off x="11294974" y="19452916"/>
                <a:ext cx="22359" cy="18625"/>
                <a:chOff x="11294974" y="19452916"/>
                <a:chExt cx="22359" cy="18625"/>
              </a:xfrm>
            </p:grpSpPr>
            <p:sp>
              <p:nvSpPr>
                <p:cNvPr id="167899" name="Line 987"/>
                <p:cNvSpPr>
                  <a:spLocks noChangeShapeType="1"/>
                </p:cNvSpPr>
                <p:nvPr/>
              </p:nvSpPr>
              <p:spPr bwMode="auto">
                <a:xfrm flipH="1">
                  <a:off x="11294974" y="19452954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0" name="Line 988"/>
                <p:cNvSpPr>
                  <a:spLocks noChangeShapeType="1"/>
                </p:cNvSpPr>
                <p:nvPr/>
              </p:nvSpPr>
              <p:spPr bwMode="auto">
                <a:xfrm>
                  <a:off x="11306182" y="19452916"/>
                  <a:ext cx="11151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7831" name="Group 989"/>
            <p:cNvGrpSpPr>
              <a:grpSpLocks/>
            </p:cNvGrpSpPr>
            <p:nvPr/>
          </p:nvGrpSpPr>
          <p:grpSpPr bwMode="auto">
            <a:xfrm>
              <a:off x="99168900" y="104212925"/>
              <a:ext cx="1872000" cy="587509"/>
              <a:chOff x="99024900" y="106228925"/>
              <a:chExt cx="1872000" cy="587509"/>
            </a:xfrm>
          </p:grpSpPr>
          <p:sp>
            <p:nvSpPr>
              <p:cNvPr id="167902" name="Rectangle 990"/>
              <p:cNvSpPr>
                <a:spLocks noChangeArrowheads="1"/>
              </p:cNvSpPr>
              <p:nvPr/>
            </p:nvSpPr>
            <p:spPr bwMode="auto">
              <a:xfrm>
                <a:off x="99024900" y="106228925"/>
                <a:ext cx="1872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3" name="Rectangle 991"/>
              <p:cNvSpPr>
                <a:spLocks noChangeArrowheads="1"/>
              </p:cNvSpPr>
              <p:nvPr/>
            </p:nvSpPr>
            <p:spPr bwMode="auto">
              <a:xfrm>
                <a:off x="99099000" y="106315474"/>
                <a:ext cx="17280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4" name="Rectangle 992"/>
              <p:cNvSpPr>
                <a:spLocks noChangeArrowheads="1"/>
              </p:cNvSpPr>
              <p:nvPr/>
            </p:nvSpPr>
            <p:spPr bwMode="auto">
              <a:xfrm>
                <a:off x="99344650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5" name="Rectangle 993"/>
              <p:cNvSpPr>
                <a:spLocks noChangeArrowheads="1"/>
              </p:cNvSpPr>
              <p:nvPr/>
            </p:nvSpPr>
            <p:spPr bwMode="auto">
              <a:xfrm>
                <a:off x="99514364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6" name="Rectangle 994"/>
              <p:cNvSpPr>
                <a:spLocks noChangeArrowheads="1"/>
              </p:cNvSpPr>
              <p:nvPr/>
            </p:nvSpPr>
            <p:spPr bwMode="auto">
              <a:xfrm>
                <a:off x="99684078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7" name="Rectangle 995"/>
              <p:cNvSpPr>
                <a:spLocks noChangeArrowheads="1"/>
              </p:cNvSpPr>
              <p:nvPr/>
            </p:nvSpPr>
            <p:spPr bwMode="auto">
              <a:xfrm>
                <a:off x="99853792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8" name="Rectangle 996"/>
              <p:cNvSpPr>
                <a:spLocks noChangeArrowheads="1"/>
              </p:cNvSpPr>
              <p:nvPr/>
            </p:nvSpPr>
            <p:spPr bwMode="auto">
              <a:xfrm>
                <a:off x="100023507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9" name="Rectangle 997"/>
              <p:cNvSpPr>
                <a:spLocks noChangeArrowheads="1"/>
              </p:cNvSpPr>
              <p:nvPr/>
            </p:nvSpPr>
            <p:spPr bwMode="auto">
              <a:xfrm>
                <a:off x="100193221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0" name="Rectangle 998"/>
              <p:cNvSpPr>
                <a:spLocks noChangeArrowheads="1"/>
              </p:cNvSpPr>
              <p:nvPr/>
            </p:nvSpPr>
            <p:spPr bwMode="auto">
              <a:xfrm>
                <a:off x="100362935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1" name="Rectangle 999"/>
              <p:cNvSpPr>
                <a:spLocks noChangeArrowheads="1"/>
              </p:cNvSpPr>
              <p:nvPr/>
            </p:nvSpPr>
            <p:spPr bwMode="auto">
              <a:xfrm>
                <a:off x="100532650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2" name="Rectangle 1000"/>
              <p:cNvSpPr>
                <a:spLocks noChangeArrowheads="1"/>
              </p:cNvSpPr>
              <p:nvPr/>
            </p:nvSpPr>
            <p:spPr bwMode="auto">
              <a:xfrm>
                <a:off x="99344650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3" name="Rectangle 1001"/>
              <p:cNvSpPr>
                <a:spLocks noChangeArrowheads="1"/>
              </p:cNvSpPr>
              <p:nvPr/>
            </p:nvSpPr>
            <p:spPr bwMode="auto">
              <a:xfrm>
                <a:off x="99514364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4" name="Rectangle 1002"/>
              <p:cNvSpPr>
                <a:spLocks noChangeArrowheads="1"/>
              </p:cNvSpPr>
              <p:nvPr/>
            </p:nvSpPr>
            <p:spPr bwMode="auto">
              <a:xfrm>
                <a:off x="99684078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5" name="Rectangle 1003"/>
              <p:cNvSpPr>
                <a:spLocks noChangeArrowheads="1"/>
              </p:cNvSpPr>
              <p:nvPr/>
            </p:nvSpPr>
            <p:spPr bwMode="auto">
              <a:xfrm>
                <a:off x="99853792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6" name="Rectangle 1004"/>
              <p:cNvSpPr>
                <a:spLocks noChangeArrowheads="1"/>
              </p:cNvSpPr>
              <p:nvPr/>
            </p:nvSpPr>
            <p:spPr bwMode="auto">
              <a:xfrm>
                <a:off x="100023507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7" name="Rectangle 1005"/>
              <p:cNvSpPr>
                <a:spLocks noChangeArrowheads="1"/>
              </p:cNvSpPr>
              <p:nvPr/>
            </p:nvSpPr>
            <p:spPr bwMode="auto">
              <a:xfrm>
                <a:off x="100193221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8" name="Rectangle 1006"/>
              <p:cNvSpPr>
                <a:spLocks noChangeArrowheads="1"/>
              </p:cNvSpPr>
              <p:nvPr/>
            </p:nvSpPr>
            <p:spPr bwMode="auto">
              <a:xfrm>
                <a:off x="100362935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9" name="Rectangle 1007"/>
              <p:cNvSpPr>
                <a:spLocks noChangeArrowheads="1"/>
              </p:cNvSpPr>
              <p:nvPr/>
            </p:nvSpPr>
            <p:spPr bwMode="auto">
              <a:xfrm>
                <a:off x="100532650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0" name="Rectangle 1008"/>
              <p:cNvSpPr>
                <a:spLocks noChangeArrowheads="1"/>
              </p:cNvSpPr>
              <p:nvPr/>
            </p:nvSpPr>
            <p:spPr bwMode="auto">
              <a:xfrm>
                <a:off x="99825300" y="106727484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57" name="Group 1009"/>
            <p:cNvGrpSpPr>
              <a:grpSpLocks/>
            </p:cNvGrpSpPr>
            <p:nvPr/>
          </p:nvGrpSpPr>
          <p:grpSpPr bwMode="auto">
            <a:xfrm>
              <a:off x="103509000" y="105028200"/>
              <a:ext cx="880926" cy="2005425"/>
              <a:chOff x="103365000" y="107044200"/>
              <a:chExt cx="880926" cy="2005425"/>
            </a:xfrm>
          </p:grpSpPr>
          <p:sp>
            <p:nvSpPr>
              <p:cNvPr id="167922" name="Rectangle 1010"/>
              <p:cNvSpPr>
                <a:spLocks noChangeArrowheads="1"/>
              </p:cNvSpPr>
              <p:nvPr/>
            </p:nvSpPr>
            <p:spPr bwMode="auto">
              <a:xfrm>
                <a:off x="103365000" y="107044200"/>
                <a:ext cx="360000" cy="324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3" name="Rectangle 1011"/>
              <p:cNvSpPr>
                <a:spLocks noChangeArrowheads="1"/>
              </p:cNvSpPr>
              <p:nvPr/>
            </p:nvSpPr>
            <p:spPr bwMode="auto">
              <a:xfrm rot="5400000">
                <a:off x="103268279" y="108071978"/>
                <a:ext cx="1368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4" name="Rectangle 1012"/>
              <p:cNvSpPr>
                <a:spLocks noChangeArrowheads="1"/>
              </p:cNvSpPr>
              <p:nvPr/>
            </p:nvSpPr>
            <p:spPr bwMode="auto">
              <a:xfrm rot="5400000">
                <a:off x="103335476" y="108153724"/>
                <a:ext cx="12219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5" name="Rectangle 1013"/>
              <p:cNvSpPr>
                <a:spLocks noChangeArrowheads="1"/>
              </p:cNvSpPr>
              <p:nvPr/>
            </p:nvSpPr>
            <p:spPr bwMode="auto">
              <a:xfrm rot="5400000">
                <a:off x="104011840" y="108004187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6" name="Rectangle 1014"/>
              <p:cNvSpPr>
                <a:spLocks noChangeArrowheads="1"/>
              </p:cNvSpPr>
              <p:nvPr/>
            </p:nvSpPr>
            <p:spPr bwMode="auto">
              <a:xfrm rot="5400000">
                <a:off x="104011840" y="10817390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7" name="Rectangle 1015"/>
              <p:cNvSpPr>
                <a:spLocks noChangeArrowheads="1"/>
              </p:cNvSpPr>
              <p:nvPr/>
            </p:nvSpPr>
            <p:spPr bwMode="auto">
              <a:xfrm rot="5400000">
                <a:off x="104011840" y="10834361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8" name="Rectangle 1016"/>
              <p:cNvSpPr>
                <a:spLocks noChangeArrowheads="1"/>
              </p:cNvSpPr>
              <p:nvPr/>
            </p:nvSpPr>
            <p:spPr bwMode="auto">
              <a:xfrm rot="5400000">
                <a:off x="104011840" y="108513329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9" name="Rectangle 1017"/>
              <p:cNvSpPr>
                <a:spLocks noChangeArrowheads="1"/>
              </p:cNvSpPr>
              <p:nvPr/>
            </p:nvSpPr>
            <p:spPr bwMode="auto">
              <a:xfrm rot="5400000">
                <a:off x="104011840" y="108683044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0" name="Rectangle 1018"/>
              <p:cNvSpPr>
                <a:spLocks noChangeArrowheads="1"/>
              </p:cNvSpPr>
              <p:nvPr/>
            </p:nvSpPr>
            <p:spPr bwMode="auto">
              <a:xfrm rot="5400000">
                <a:off x="103808640" y="108004187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1" name="Rectangle 1019"/>
              <p:cNvSpPr>
                <a:spLocks noChangeArrowheads="1"/>
              </p:cNvSpPr>
              <p:nvPr/>
            </p:nvSpPr>
            <p:spPr bwMode="auto">
              <a:xfrm rot="5400000">
                <a:off x="103808640" y="10817390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2" name="Rectangle 1020"/>
              <p:cNvSpPr>
                <a:spLocks noChangeArrowheads="1"/>
              </p:cNvSpPr>
              <p:nvPr/>
            </p:nvSpPr>
            <p:spPr bwMode="auto">
              <a:xfrm rot="5400000">
                <a:off x="103808640" y="10834361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3" name="Rectangle 1021"/>
              <p:cNvSpPr>
                <a:spLocks noChangeArrowheads="1"/>
              </p:cNvSpPr>
              <p:nvPr/>
            </p:nvSpPr>
            <p:spPr bwMode="auto">
              <a:xfrm rot="5400000">
                <a:off x="103808640" y="108513329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4" name="Rectangle 1022"/>
              <p:cNvSpPr>
                <a:spLocks noChangeArrowheads="1"/>
              </p:cNvSpPr>
              <p:nvPr/>
            </p:nvSpPr>
            <p:spPr bwMode="auto">
              <a:xfrm rot="5400000">
                <a:off x="103808640" y="108683044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5" name="Rectangle 1023"/>
              <p:cNvSpPr>
                <a:spLocks noChangeArrowheads="1"/>
              </p:cNvSpPr>
              <p:nvPr/>
            </p:nvSpPr>
            <p:spPr bwMode="auto">
              <a:xfrm rot="5400000">
                <a:off x="103558892" y="108338100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60" name="Group 1024"/>
            <p:cNvGrpSpPr>
              <a:grpSpLocks/>
            </p:cNvGrpSpPr>
            <p:nvPr/>
          </p:nvGrpSpPr>
          <p:grpSpPr bwMode="auto">
            <a:xfrm>
              <a:off x="101110750" y="107867975"/>
              <a:ext cx="3038850" cy="792000"/>
              <a:chOff x="98467950" y="111459513"/>
              <a:chExt cx="3038850" cy="792000"/>
            </a:xfrm>
          </p:grpSpPr>
          <p:sp>
            <p:nvSpPr>
              <p:cNvPr id="185345" name="AutoShape 1025"/>
              <p:cNvSpPr>
                <a:spLocks noChangeArrowheads="1"/>
              </p:cNvSpPr>
              <p:nvPr/>
            </p:nvSpPr>
            <p:spPr bwMode="auto">
              <a:xfrm>
                <a:off x="98467950" y="111459513"/>
                <a:ext cx="3038850" cy="792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pic>
            <p:nvPicPr>
              <p:cNvPr id="185346" name="Picture 1026" descr="ESL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8641905" y="111537812"/>
                <a:ext cx="638274" cy="638274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85347" name="Picture 1027" descr="Elite Control Logo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99291635" y="111567392"/>
                <a:ext cx="2044520" cy="577032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5348" name="WordArt 10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99281150" y="111603475"/>
                <a:ext cx="1706800" cy="1652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952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 ESL-2 V908.14c   </a:t>
                </a:r>
                <a:endParaRPr lang="en-NZ" sz="3600" kern="10" spc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</p:grpSp>
      </p:grpSp>
      <p:sp>
        <p:nvSpPr>
          <p:cNvPr id="359" name="Rectangle 358"/>
          <p:cNvSpPr/>
          <p:nvPr/>
        </p:nvSpPr>
        <p:spPr>
          <a:xfrm>
            <a:off x="10559836" y="4282924"/>
            <a:ext cx="7776864" cy="2952328"/>
          </a:xfrm>
          <a:prstGeom prst="rect">
            <a:avLst/>
          </a:prstGeom>
          <a:solidFill>
            <a:srgbClr val="FF4747">
              <a:alpha val="4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62" name="Right Arrow 361"/>
          <p:cNvSpPr/>
          <p:nvPr/>
        </p:nvSpPr>
        <p:spPr>
          <a:xfrm>
            <a:off x="4824537" y="5795092"/>
            <a:ext cx="5832648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63" name="Text Box 40"/>
          <p:cNvSpPr txBox="1">
            <a:spLocks noChangeArrowheads="1"/>
          </p:cNvSpPr>
          <p:nvPr/>
        </p:nvSpPr>
        <p:spPr bwMode="auto">
          <a:xfrm>
            <a:off x="1224137" y="2808561"/>
            <a:ext cx="5904656" cy="7920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ESL-2 DIAL POD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4" name="Text Box 40"/>
          <p:cNvSpPr txBox="1">
            <a:spLocks noChangeArrowheads="1"/>
          </p:cNvSpPr>
          <p:nvPr/>
        </p:nvSpPr>
        <p:spPr bwMode="auto">
          <a:xfrm>
            <a:off x="1152129" y="7273057"/>
            <a:ext cx="5904656" cy="7920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ESL-2 </a:t>
            </a:r>
            <a:r>
              <a:rPr kumimoji="0" lang="en-NZ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IoT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POD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5" name="Rectangle 364"/>
          <p:cNvSpPr/>
          <p:nvPr/>
        </p:nvSpPr>
        <p:spPr>
          <a:xfrm>
            <a:off x="4752529" y="4536753"/>
            <a:ext cx="288032" cy="3960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360" name="Picture 39" descr="phone start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4608761"/>
            <a:ext cx="9145016" cy="91450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61" name="Picture 39" descr="phone start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0" y="288281"/>
            <a:ext cx="8640960" cy="86409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Dialer</a:t>
            </a:r>
            <a:endParaRPr lang="en-NZ" sz="9600" b="1" dirty="0"/>
          </a:p>
        </p:txBody>
      </p:sp>
      <p:grpSp>
        <p:nvGrpSpPr>
          <p:cNvPr id="3" name="Group 690"/>
          <p:cNvGrpSpPr>
            <a:grpSpLocks/>
          </p:cNvGrpSpPr>
          <p:nvPr/>
        </p:nvGrpSpPr>
        <p:grpSpPr bwMode="auto">
          <a:xfrm>
            <a:off x="11593289" y="5688881"/>
            <a:ext cx="10144811" cy="6230493"/>
            <a:chOff x="96811950" y="104136675"/>
            <a:chExt cx="10144575" cy="6229817"/>
          </a:xfrm>
        </p:grpSpPr>
        <p:pic>
          <p:nvPicPr>
            <p:cNvPr id="167603" name="Picture 691" descr="ESL-2 Blank PCB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811950" y="104136675"/>
              <a:ext cx="10144575" cy="622981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4" name="Group 692"/>
            <p:cNvGrpSpPr>
              <a:grpSpLocks/>
            </p:cNvGrpSpPr>
            <p:nvPr/>
          </p:nvGrpSpPr>
          <p:grpSpPr bwMode="auto">
            <a:xfrm>
              <a:off x="105523949" y="104784675"/>
              <a:ext cx="1050651" cy="1061548"/>
              <a:chOff x="24806911" y="20992373"/>
              <a:chExt cx="667714" cy="684000"/>
            </a:xfrm>
          </p:grpSpPr>
          <p:sp>
            <p:nvSpPr>
              <p:cNvPr id="167605" name="Oval 693"/>
              <p:cNvSpPr>
                <a:spLocks noChangeArrowheads="1"/>
              </p:cNvSpPr>
              <p:nvPr/>
            </p:nvSpPr>
            <p:spPr bwMode="auto">
              <a:xfrm>
                <a:off x="24806911" y="20992373"/>
                <a:ext cx="667714" cy="684000"/>
              </a:xfrm>
              <a:prstGeom prst="ellipse">
                <a:avLst/>
              </a:prstGeom>
              <a:solidFill>
                <a:srgbClr val="6633CC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6" name="Oval 694"/>
              <p:cNvSpPr>
                <a:spLocks noChangeArrowheads="1"/>
              </p:cNvSpPr>
              <p:nvPr/>
            </p:nvSpPr>
            <p:spPr bwMode="auto">
              <a:xfrm>
                <a:off x="24888339" y="21073802"/>
                <a:ext cx="504858" cy="521141"/>
              </a:xfrm>
              <a:prstGeom prst="ellipse">
                <a:avLst/>
              </a:prstGeom>
              <a:solidFill>
                <a:srgbClr val="D9D9D9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7" name="Line 695"/>
              <p:cNvSpPr>
                <a:spLocks noChangeShapeType="1"/>
              </p:cNvSpPr>
              <p:nvPr/>
            </p:nvSpPr>
            <p:spPr bwMode="auto">
              <a:xfrm>
                <a:off x="24986054" y="21171515"/>
                <a:ext cx="325713" cy="325715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8" name="Line 696"/>
              <p:cNvSpPr>
                <a:spLocks noChangeShapeType="1"/>
              </p:cNvSpPr>
              <p:nvPr/>
            </p:nvSpPr>
            <p:spPr bwMode="auto">
              <a:xfrm flipH="1">
                <a:off x="24969768" y="21171515"/>
                <a:ext cx="325714" cy="325715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5" name="Group 697"/>
            <p:cNvGrpSpPr>
              <a:grpSpLocks/>
            </p:cNvGrpSpPr>
            <p:nvPr/>
          </p:nvGrpSpPr>
          <p:grpSpPr bwMode="auto">
            <a:xfrm>
              <a:off x="105631949" y="106999726"/>
              <a:ext cx="843425" cy="864000"/>
              <a:chOff x="25584725" y="21812577"/>
              <a:chExt cx="375149" cy="384300"/>
            </a:xfrm>
          </p:grpSpPr>
          <p:sp>
            <p:nvSpPr>
              <p:cNvPr id="167610" name="Oval 698"/>
              <p:cNvSpPr>
                <a:spLocks noChangeArrowheads="1"/>
              </p:cNvSpPr>
              <p:nvPr/>
            </p:nvSpPr>
            <p:spPr bwMode="auto">
              <a:xfrm>
                <a:off x="25584725" y="21812577"/>
                <a:ext cx="375149" cy="384300"/>
              </a:xfrm>
              <a:prstGeom prst="ellipse">
                <a:avLst/>
              </a:prstGeom>
              <a:solidFill>
                <a:srgbClr val="6633CC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1" name="Oval 699"/>
              <p:cNvSpPr>
                <a:spLocks noChangeArrowheads="1"/>
              </p:cNvSpPr>
              <p:nvPr/>
            </p:nvSpPr>
            <p:spPr bwMode="auto">
              <a:xfrm>
                <a:off x="25630475" y="21858326"/>
                <a:ext cx="283649" cy="292800"/>
              </a:xfrm>
              <a:prstGeom prst="ellipse">
                <a:avLst/>
              </a:prstGeom>
              <a:solidFill>
                <a:srgbClr val="D9D9D9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2" name="Line 700"/>
              <p:cNvSpPr>
                <a:spLocks noChangeShapeType="1"/>
              </p:cNvSpPr>
              <p:nvPr/>
            </p:nvSpPr>
            <p:spPr bwMode="auto">
              <a:xfrm>
                <a:off x="25685374" y="21913225"/>
                <a:ext cx="183000" cy="18300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3" name="Line 701"/>
              <p:cNvSpPr>
                <a:spLocks noChangeShapeType="1"/>
              </p:cNvSpPr>
              <p:nvPr/>
            </p:nvSpPr>
            <p:spPr bwMode="auto">
              <a:xfrm flipH="1">
                <a:off x="25676225" y="21913225"/>
                <a:ext cx="182999" cy="18300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702"/>
            <p:cNvGrpSpPr>
              <a:grpSpLocks/>
            </p:cNvGrpSpPr>
            <p:nvPr/>
          </p:nvGrpSpPr>
          <p:grpSpPr bwMode="auto">
            <a:xfrm rot="16200000">
              <a:off x="105985555" y="107939971"/>
              <a:ext cx="679363" cy="679371"/>
              <a:chOff x="22933407" y="21824594"/>
              <a:chExt cx="341995" cy="342000"/>
            </a:xfrm>
          </p:grpSpPr>
          <p:sp>
            <p:nvSpPr>
              <p:cNvPr id="167615" name="Rectangle 703"/>
              <p:cNvSpPr>
                <a:spLocks noChangeArrowheads="1"/>
              </p:cNvSpPr>
              <p:nvPr/>
            </p:nvSpPr>
            <p:spPr bwMode="auto">
              <a:xfrm>
                <a:off x="22933407" y="21824594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6" name="Oval 704"/>
              <p:cNvSpPr>
                <a:spLocks noChangeArrowheads="1"/>
              </p:cNvSpPr>
              <p:nvPr/>
            </p:nvSpPr>
            <p:spPr bwMode="auto">
              <a:xfrm>
                <a:off x="22947085" y="21940870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7" name="Oval 705"/>
              <p:cNvSpPr>
                <a:spLocks noChangeArrowheads="1"/>
              </p:cNvSpPr>
              <p:nvPr/>
            </p:nvSpPr>
            <p:spPr bwMode="auto">
              <a:xfrm>
                <a:off x="23118082" y="21940872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8" name="Rectangle 706"/>
              <p:cNvSpPr>
                <a:spLocks noChangeArrowheads="1"/>
              </p:cNvSpPr>
              <p:nvPr/>
            </p:nvSpPr>
            <p:spPr bwMode="auto">
              <a:xfrm>
                <a:off x="22933407" y="21824596"/>
                <a:ext cx="341995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9" name="Rectangle 707"/>
              <p:cNvSpPr>
                <a:spLocks noChangeArrowheads="1"/>
              </p:cNvSpPr>
              <p:nvPr/>
            </p:nvSpPr>
            <p:spPr bwMode="auto">
              <a:xfrm>
                <a:off x="22933407" y="22118712"/>
                <a:ext cx="341995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0" name="Rectangle 708"/>
              <p:cNvSpPr>
                <a:spLocks noChangeArrowheads="1"/>
              </p:cNvSpPr>
              <p:nvPr/>
            </p:nvSpPr>
            <p:spPr bwMode="auto">
              <a:xfrm>
                <a:off x="22988126" y="21831432"/>
                <a:ext cx="47878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1" name="Rectangle 709"/>
              <p:cNvSpPr>
                <a:spLocks noChangeArrowheads="1"/>
              </p:cNvSpPr>
              <p:nvPr/>
            </p:nvSpPr>
            <p:spPr bwMode="auto">
              <a:xfrm>
                <a:off x="23159123" y="21831434"/>
                <a:ext cx="47878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2" name="Rectangle 710"/>
              <p:cNvSpPr>
                <a:spLocks noChangeArrowheads="1"/>
              </p:cNvSpPr>
              <p:nvPr/>
            </p:nvSpPr>
            <p:spPr bwMode="auto">
              <a:xfrm>
                <a:off x="23090723" y="22118712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3" name="Line 711"/>
              <p:cNvSpPr>
                <a:spLocks noChangeShapeType="1"/>
              </p:cNvSpPr>
              <p:nvPr/>
            </p:nvSpPr>
            <p:spPr bwMode="auto">
              <a:xfrm>
                <a:off x="22947084" y="2211870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4" name="Line 712"/>
              <p:cNvSpPr>
                <a:spLocks noChangeShapeType="1"/>
              </p:cNvSpPr>
              <p:nvPr/>
            </p:nvSpPr>
            <p:spPr bwMode="auto">
              <a:xfrm>
                <a:off x="23261721" y="2211870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5" name="Line 713"/>
              <p:cNvSpPr>
                <a:spLocks noChangeShapeType="1"/>
              </p:cNvSpPr>
              <p:nvPr/>
            </p:nvSpPr>
            <p:spPr bwMode="auto">
              <a:xfrm flipH="1">
                <a:off x="22960764" y="21975069"/>
                <a:ext cx="109440" cy="75242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6" name="Line 714"/>
              <p:cNvSpPr>
                <a:spLocks noChangeShapeType="1"/>
              </p:cNvSpPr>
              <p:nvPr/>
            </p:nvSpPr>
            <p:spPr bwMode="auto">
              <a:xfrm flipH="1" flipV="1">
                <a:off x="23118082" y="21995592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7" name="Group 715"/>
            <p:cNvGrpSpPr>
              <a:grpSpLocks/>
            </p:cNvGrpSpPr>
            <p:nvPr/>
          </p:nvGrpSpPr>
          <p:grpSpPr bwMode="auto">
            <a:xfrm>
              <a:off x="96838424" y="108570454"/>
              <a:ext cx="1008000" cy="287999"/>
              <a:chOff x="22779697" y="22369008"/>
              <a:chExt cx="425915" cy="121690"/>
            </a:xfrm>
          </p:grpSpPr>
          <p:sp>
            <p:nvSpPr>
              <p:cNvPr id="167628" name="Rectangle 716"/>
              <p:cNvSpPr>
                <a:spLocks noChangeArrowheads="1"/>
              </p:cNvSpPr>
              <p:nvPr/>
            </p:nvSpPr>
            <p:spPr bwMode="auto">
              <a:xfrm>
                <a:off x="22779697" y="22369008"/>
                <a:ext cx="425915" cy="121690"/>
              </a:xfrm>
              <a:prstGeom prst="rect">
                <a:avLst/>
              </a:prstGeom>
              <a:solidFill>
                <a:srgbClr val="DECB8E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9" name="Rectangle 717"/>
              <p:cNvSpPr>
                <a:spLocks noChangeArrowheads="1"/>
              </p:cNvSpPr>
              <p:nvPr/>
            </p:nvSpPr>
            <p:spPr bwMode="auto">
              <a:xfrm>
                <a:off x="22977442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0" name="Rectangle 718"/>
              <p:cNvSpPr>
                <a:spLocks noChangeArrowheads="1"/>
              </p:cNvSpPr>
              <p:nvPr/>
            </p:nvSpPr>
            <p:spPr bwMode="auto">
              <a:xfrm>
                <a:off x="23049696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1" name="Rectangle 719"/>
              <p:cNvSpPr>
                <a:spLocks noChangeArrowheads="1"/>
              </p:cNvSpPr>
              <p:nvPr/>
            </p:nvSpPr>
            <p:spPr bwMode="auto">
              <a:xfrm>
                <a:off x="23121949" y="22414641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2" name="Rectangle 720"/>
              <p:cNvSpPr>
                <a:spLocks noChangeArrowheads="1"/>
              </p:cNvSpPr>
              <p:nvPr/>
            </p:nvSpPr>
            <p:spPr bwMode="auto">
              <a:xfrm>
                <a:off x="22905189" y="22414641"/>
                <a:ext cx="30422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3" name="Rectangle 721"/>
              <p:cNvSpPr>
                <a:spLocks noChangeArrowheads="1"/>
              </p:cNvSpPr>
              <p:nvPr/>
            </p:nvSpPr>
            <p:spPr bwMode="auto">
              <a:xfrm>
                <a:off x="22832936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4" name="Line 722"/>
              <p:cNvSpPr>
                <a:spLocks noChangeShapeType="1"/>
              </p:cNvSpPr>
              <p:nvPr/>
            </p:nvSpPr>
            <p:spPr bwMode="auto">
              <a:xfrm>
                <a:off x="22798711" y="22384219"/>
                <a:ext cx="387887" cy="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5" name="Line 723"/>
              <p:cNvSpPr>
                <a:spLocks noChangeShapeType="1"/>
              </p:cNvSpPr>
              <p:nvPr/>
            </p:nvSpPr>
            <p:spPr bwMode="auto">
              <a:xfrm>
                <a:off x="22798711" y="22384219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6" name="Line 724"/>
              <p:cNvSpPr>
                <a:spLocks noChangeShapeType="1"/>
              </p:cNvSpPr>
              <p:nvPr/>
            </p:nvSpPr>
            <p:spPr bwMode="auto">
              <a:xfrm>
                <a:off x="23186598" y="22384219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637" name="Rectangle 725"/>
            <p:cNvSpPr>
              <a:spLocks noChangeArrowheads="1"/>
            </p:cNvSpPr>
            <p:nvPr/>
          </p:nvSpPr>
          <p:spPr bwMode="auto">
            <a:xfrm>
              <a:off x="104633475" y="106567725"/>
              <a:ext cx="828000" cy="792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38" name="Rectangle 726"/>
            <p:cNvSpPr>
              <a:spLocks noChangeArrowheads="1"/>
            </p:cNvSpPr>
            <p:nvPr/>
          </p:nvSpPr>
          <p:spPr bwMode="auto">
            <a:xfrm>
              <a:off x="101131950" y="106061625"/>
              <a:ext cx="720000" cy="72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39" name="Rectangle 727"/>
            <p:cNvSpPr>
              <a:spLocks noChangeArrowheads="1"/>
            </p:cNvSpPr>
            <p:nvPr/>
          </p:nvSpPr>
          <p:spPr bwMode="auto">
            <a:xfrm>
              <a:off x="99214424" y="107210964"/>
              <a:ext cx="328763" cy="30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40" name="Rectangle 728"/>
            <p:cNvSpPr>
              <a:spLocks noChangeArrowheads="1"/>
            </p:cNvSpPr>
            <p:nvPr/>
          </p:nvSpPr>
          <p:spPr bwMode="auto">
            <a:xfrm>
              <a:off x="98220713" y="10861230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8" name="Group 729"/>
            <p:cNvGrpSpPr>
              <a:grpSpLocks/>
            </p:cNvGrpSpPr>
            <p:nvPr/>
          </p:nvGrpSpPr>
          <p:grpSpPr bwMode="auto">
            <a:xfrm>
              <a:off x="103226301" y="109360926"/>
              <a:ext cx="1017524" cy="678351"/>
              <a:chOff x="18142746" y="23066945"/>
              <a:chExt cx="503992" cy="335996"/>
            </a:xfrm>
          </p:grpSpPr>
          <p:sp>
            <p:nvSpPr>
              <p:cNvPr id="167642" name="Rectangle 730"/>
              <p:cNvSpPr>
                <a:spLocks noChangeArrowheads="1"/>
              </p:cNvSpPr>
              <p:nvPr/>
            </p:nvSpPr>
            <p:spPr bwMode="auto">
              <a:xfrm>
                <a:off x="18142746" y="23066945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3" name="Oval 731"/>
              <p:cNvSpPr>
                <a:spLocks noChangeArrowheads="1"/>
              </p:cNvSpPr>
              <p:nvPr/>
            </p:nvSpPr>
            <p:spPr bwMode="auto">
              <a:xfrm>
                <a:off x="18156182" y="23181183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4" name="Oval 732"/>
              <p:cNvSpPr>
                <a:spLocks noChangeArrowheads="1"/>
              </p:cNvSpPr>
              <p:nvPr/>
            </p:nvSpPr>
            <p:spPr bwMode="auto">
              <a:xfrm>
                <a:off x="18324180" y="23181181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5" name="Rectangle 733"/>
              <p:cNvSpPr>
                <a:spLocks noChangeArrowheads="1"/>
              </p:cNvSpPr>
              <p:nvPr/>
            </p:nvSpPr>
            <p:spPr bwMode="auto">
              <a:xfrm>
                <a:off x="18142746" y="23066945"/>
                <a:ext cx="503992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6" name="Rectangle 734"/>
              <p:cNvSpPr>
                <a:spLocks noChangeArrowheads="1"/>
              </p:cNvSpPr>
              <p:nvPr/>
            </p:nvSpPr>
            <p:spPr bwMode="auto">
              <a:xfrm>
                <a:off x="18142746" y="23355900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7" name="Rectangle 735"/>
              <p:cNvSpPr>
                <a:spLocks noChangeArrowheads="1"/>
              </p:cNvSpPr>
              <p:nvPr/>
            </p:nvSpPr>
            <p:spPr bwMode="auto">
              <a:xfrm>
                <a:off x="18196504" y="23073660"/>
                <a:ext cx="47039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8" name="Rectangle 736"/>
              <p:cNvSpPr>
                <a:spLocks noChangeArrowheads="1"/>
              </p:cNvSpPr>
              <p:nvPr/>
            </p:nvSpPr>
            <p:spPr bwMode="auto">
              <a:xfrm>
                <a:off x="18364500" y="23073662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9" name="Rectangle 737"/>
              <p:cNvSpPr>
                <a:spLocks noChangeArrowheads="1"/>
              </p:cNvSpPr>
              <p:nvPr/>
            </p:nvSpPr>
            <p:spPr bwMode="auto">
              <a:xfrm>
                <a:off x="18297301" y="23355898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0" name="Line 738"/>
              <p:cNvSpPr>
                <a:spLocks noChangeShapeType="1"/>
              </p:cNvSpPr>
              <p:nvPr/>
            </p:nvSpPr>
            <p:spPr bwMode="auto">
              <a:xfrm>
                <a:off x="18156184" y="23355897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1" name="Line 739"/>
              <p:cNvSpPr>
                <a:spLocks noChangeShapeType="1"/>
              </p:cNvSpPr>
              <p:nvPr/>
            </p:nvSpPr>
            <p:spPr bwMode="auto">
              <a:xfrm>
                <a:off x="18633298" y="23355897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2" name="Line 740"/>
              <p:cNvSpPr>
                <a:spLocks noChangeShapeType="1"/>
              </p:cNvSpPr>
              <p:nvPr/>
            </p:nvSpPr>
            <p:spPr bwMode="auto">
              <a:xfrm flipH="1">
                <a:off x="18169623" y="23209741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3" name="Line 741"/>
              <p:cNvSpPr>
                <a:spLocks noChangeShapeType="1"/>
              </p:cNvSpPr>
              <p:nvPr/>
            </p:nvSpPr>
            <p:spPr bwMode="auto">
              <a:xfrm flipH="1" flipV="1">
                <a:off x="18324180" y="23234942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4" name="Oval 742"/>
              <p:cNvSpPr>
                <a:spLocks noChangeArrowheads="1"/>
              </p:cNvSpPr>
              <p:nvPr/>
            </p:nvSpPr>
            <p:spPr bwMode="auto">
              <a:xfrm>
                <a:off x="18495540" y="23181183"/>
                <a:ext cx="134396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5" name="Line 743"/>
              <p:cNvSpPr>
                <a:spLocks noChangeShapeType="1"/>
              </p:cNvSpPr>
              <p:nvPr/>
            </p:nvSpPr>
            <p:spPr bwMode="auto">
              <a:xfrm flipH="1">
                <a:off x="18547617" y="23184541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6" name="Rectangle 744"/>
              <p:cNvSpPr>
                <a:spLocks noChangeArrowheads="1"/>
              </p:cNvSpPr>
              <p:nvPr/>
            </p:nvSpPr>
            <p:spPr bwMode="auto">
              <a:xfrm>
                <a:off x="18465299" y="23355899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7" name="Rectangle 745"/>
              <p:cNvSpPr>
                <a:spLocks noChangeArrowheads="1"/>
              </p:cNvSpPr>
              <p:nvPr/>
            </p:nvSpPr>
            <p:spPr bwMode="auto">
              <a:xfrm>
                <a:off x="18539218" y="23073660"/>
                <a:ext cx="47038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" name="Group 746"/>
            <p:cNvGrpSpPr>
              <a:grpSpLocks/>
            </p:cNvGrpSpPr>
            <p:nvPr/>
          </p:nvGrpSpPr>
          <p:grpSpPr bwMode="auto">
            <a:xfrm rot="16200000">
              <a:off x="105813861" y="106118962"/>
              <a:ext cx="1017527" cy="678351"/>
              <a:chOff x="22927608" y="21242360"/>
              <a:chExt cx="503993" cy="335996"/>
            </a:xfrm>
          </p:grpSpPr>
          <p:sp>
            <p:nvSpPr>
              <p:cNvPr id="167659" name="Rectangle 747"/>
              <p:cNvSpPr>
                <a:spLocks noChangeArrowheads="1"/>
              </p:cNvSpPr>
              <p:nvPr/>
            </p:nvSpPr>
            <p:spPr bwMode="auto">
              <a:xfrm>
                <a:off x="22927609" y="21242360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0" name="Oval 748"/>
              <p:cNvSpPr>
                <a:spLocks noChangeArrowheads="1"/>
              </p:cNvSpPr>
              <p:nvPr/>
            </p:nvSpPr>
            <p:spPr bwMode="auto">
              <a:xfrm>
                <a:off x="22941044" y="21356599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1" name="Oval 749"/>
              <p:cNvSpPr>
                <a:spLocks noChangeArrowheads="1"/>
              </p:cNvSpPr>
              <p:nvPr/>
            </p:nvSpPr>
            <p:spPr bwMode="auto">
              <a:xfrm>
                <a:off x="23109043" y="21356596"/>
                <a:ext cx="134397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2" name="Rectangle 750"/>
              <p:cNvSpPr>
                <a:spLocks noChangeArrowheads="1"/>
              </p:cNvSpPr>
              <p:nvPr/>
            </p:nvSpPr>
            <p:spPr bwMode="auto">
              <a:xfrm>
                <a:off x="22927608" y="21242360"/>
                <a:ext cx="503993" cy="67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3" name="Rectangle 751"/>
              <p:cNvSpPr>
                <a:spLocks noChangeArrowheads="1"/>
              </p:cNvSpPr>
              <p:nvPr/>
            </p:nvSpPr>
            <p:spPr bwMode="auto">
              <a:xfrm>
                <a:off x="22927608" y="21531316"/>
                <a:ext cx="503989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4" name="Rectangle 752"/>
              <p:cNvSpPr>
                <a:spLocks noChangeArrowheads="1"/>
              </p:cNvSpPr>
              <p:nvPr/>
            </p:nvSpPr>
            <p:spPr bwMode="auto">
              <a:xfrm>
                <a:off x="22981365" y="21249076"/>
                <a:ext cx="47041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5" name="Rectangle 753"/>
              <p:cNvSpPr>
                <a:spLocks noChangeArrowheads="1"/>
              </p:cNvSpPr>
              <p:nvPr/>
            </p:nvSpPr>
            <p:spPr bwMode="auto">
              <a:xfrm>
                <a:off x="23149362" y="21249078"/>
                <a:ext cx="47038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6" name="Rectangle 754"/>
              <p:cNvSpPr>
                <a:spLocks noChangeArrowheads="1"/>
              </p:cNvSpPr>
              <p:nvPr/>
            </p:nvSpPr>
            <p:spPr bwMode="auto">
              <a:xfrm>
                <a:off x="23082163" y="21531314"/>
                <a:ext cx="26879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7" name="Line 755"/>
              <p:cNvSpPr>
                <a:spLocks noChangeShapeType="1"/>
              </p:cNvSpPr>
              <p:nvPr/>
            </p:nvSpPr>
            <p:spPr bwMode="auto">
              <a:xfrm>
                <a:off x="22941045" y="21531313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8" name="Line 756"/>
              <p:cNvSpPr>
                <a:spLocks noChangeShapeType="1"/>
              </p:cNvSpPr>
              <p:nvPr/>
            </p:nvSpPr>
            <p:spPr bwMode="auto">
              <a:xfrm>
                <a:off x="23418159" y="21531313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9" name="Line 757"/>
              <p:cNvSpPr>
                <a:spLocks noChangeShapeType="1"/>
              </p:cNvSpPr>
              <p:nvPr/>
            </p:nvSpPr>
            <p:spPr bwMode="auto">
              <a:xfrm flipH="1">
                <a:off x="22954484" y="21385157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0" name="Line 758"/>
              <p:cNvSpPr>
                <a:spLocks noChangeShapeType="1"/>
              </p:cNvSpPr>
              <p:nvPr/>
            </p:nvSpPr>
            <p:spPr bwMode="auto">
              <a:xfrm flipH="1" flipV="1">
                <a:off x="23109042" y="21410357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1" name="Oval 759"/>
              <p:cNvSpPr>
                <a:spLocks noChangeArrowheads="1"/>
              </p:cNvSpPr>
              <p:nvPr/>
            </p:nvSpPr>
            <p:spPr bwMode="auto">
              <a:xfrm>
                <a:off x="23280403" y="21356599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2" name="Line 760"/>
              <p:cNvSpPr>
                <a:spLocks noChangeShapeType="1"/>
              </p:cNvSpPr>
              <p:nvPr/>
            </p:nvSpPr>
            <p:spPr bwMode="auto">
              <a:xfrm flipH="1">
                <a:off x="23332478" y="21359957"/>
                <a:ext cx="31920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3" name="Rectangle 761"/>
              <p:cNvSpPr>
                <a:spLocks noChangeArrowheads="1"/>
              </p:cNvSpPr>
              <p:nvPr/>
            </p:nvSpPr>
            <p:spPr bwMode="auto">
              <a:xfrm>
                <a:off x="23250161" y="21531315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4" name="Rectangle 762"/>
              <p:cNvSpPr>
                <a:spLocks noChangeArrowheads="1"/>
              </p:cNvSpPr>
              <p:nvPr/>
            </p:nvSpPr>
            <p:spPr bwMode="auto">
              <a:xfrm>
                <a:off x="23324079" y="21249076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0" name="Group 763"/>
            <p:cNvGrpSpPr>
              <a:grpSpLocks/>
            </p:cNvGrpSpPr>
            <p:nvPr/>
          </p:nvGrpSpPr>
          <p:grpSpPr bwMode="auto">
            <a:xfrm>
              <a:off x="105259251" y="109360926"/>
              <a:ext cx="1017527" cy="678351"/>
              <a:chOff x="18199363" y="23123559"/>
              <a:chExt cx="503993" cy="335996"/>
            </a:xfrm>
          </p:grpSpPr>
          <p:sp>
            <p:nvSpPr>
              <p:cNvPr id="167676" name="Rectangle 764"/>
              <p:cNvSpPr>
                <a:spLocks noChangeArrowheads="1"/>
              </p:cNvSpPr>
              <p:nvPr/>
            </p:nvSpPr>
            <p:spPr bwMode="auto">
              <a:xfrm>
                <a:off x="18199364" y="23123559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7" name="Oval 765"/>
              <p:cNvSpPr>
                <a:spLocks noChangeArrowheads="1"/>
              </p:cNvSpPr>
              <p:nvPr/>
            </p:nvSpPr>
            <p:spPr bwMode="auto">
              <a:xfrm>
                <a:off x="18212799" y="23237797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8" name="Oval 766"/>
              <p:cNvSpPr>
                <a:spLocks noChangeArrowheads="1"/>
              </p:cNvSpPr>
              <p:nvPr/>
            </p:nvSpPr>
            <p:spPr bwMode="auto">
              <a:xfrm>
                <a:off x="18380798" y="23237795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9" name="Rectangle 767"/>
              <p:cNvSpPr>
                <a:spLocks noChangeArrowheads="1"/>
              </p:cNvSpPr>
              <p:nvPr/>
            </p:nvSpPr>
            <p:spPr bwMode="auto">
              <a:xfrm>
                <a:off x="18199363" y="23123559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0" name="Rectangle 768"/>
              <p:cNvSpPr>
                <a:spLocks noChangeArrowheads="1"/>
              </p:cNvSpPr>
              <p:nvPr/>
            </p:nvSpPr>
            <p:spPr bwMode="auto">
              <a:xfrm>
                <a:off x="18199363" y="23412514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1" name="Rectangle 769"/>
              <p:cNvSpPr>
                <a:spLocks noChangeArrowheads="1"/>
              </p:cNvSpPr>
              <p:nvPr/>
            </p:nvSpPr>
            <p:spPr bwMode="auto">
              <a:xfrm>
                <a:off x="18253121" y="23130274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2" name="Rectangle 770"/>
              <p:cNvSpPr>
                <a:spLocks noChangeArrowheads="1"/>
              </p:cNvSpPr>
              <p:nvPr/>
            </p:nvSpPr>
            <p:spPr bwMode="auto">
              <a:xfrm>
                <a:off x="18421117" y="23130276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3" name="Rectangle 771"/>
              <p:cNvSpPr>
                <a:spLocks noChangeArrowheads="1"/>
              </p:cNvSpPr>
              <p:nvPr/>
            </p:nvSpPr>
            <p:spPr bwMode="auto">
              <a:xfrm>
                <a:off x="18353918" y="23412512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4" name="Line 772"/>
              <p:cNvSpPr>
                <a:spLocks noChangeShapeType="1"/>
              </p:cNvSpPr>
              <p:nvPr/>
            </p:nvSpPr>
            <p:spPr bwMode="auto">
              <a:xfrm>
                <a:off x="18212801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5" name="Line 773"/>
              <p:cNvSpPr>
                <a:spLocks noChangeShapeType="1"/>
              </p:cNvSpPr>
              <p:nvPr/>
            </p:nvSpPr>
            <p:spPr bwMode="auto">
              <a:xfrm>
                <a:off x="18689915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6" name="Line 774"/>
              <p:cNvSpPr>
                <a:spLocks noChangeShapeType="1"/>
              </p:cNvSpPr>
              <p:nvPr/>
            </p:nvSpPr>
            <p:spPr bwMode="auto">
              <a:xfrm flipH="1">
                <a:off x="18226240" y="23266355"/>
                <a:ext cx="109197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7" name="Line 775"/>
              <p:cNvSpPr>
                <a:spLocks noChangeShapeType="1"/>
              </p:cNvSpPr>
              <p:nvPr/>
            </p:nvSpPr>
            <p:spPr bwMode="auto">
              <a:xfrm flipH="1" flipV="1">
                <a:off x="18380798" y="23291556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8" name="Oval 776"/>
              <p:cNvSpPr>
                <a:spLocks noChangeArrowheads="1"/>
              </p:cNvSpPr>
              <p:nvPr/>
            </p:nvSpPr>
            <p:spPr bwMode="auto">
              <a:xfrm>
                <a:off x="18552158" y="23237797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9" name="Line 777"/>
              <p:cNvSpPr>
                <a:spLocks noChangeShapeType="1"/>
              </p:cNvSpPr>
              <p:nvPr/>
            </p:nvSpPr>
            <p:spPr bwMode="auto">
              <a:xfrm flipH="1">
                <a:off x="18604234" y="23241155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0" name="Rectangle 778"/>
              <p:cNvSpPr>
                <a:spLocks noChangeArrowheads="1"/>
              </p:cNvSpPr>
              <p:nvPr/>
            </p:nvSpPr>
            <p:spPr bwMode="auto">
              <a:xfrm>
                <a:off x="18521916" y="23412513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1" name="Rectangle 779"/>
              <p:cNvSpPr>
                <a:spLocks noChangeArrowheads="1"/>
              </p:cNvSpPr>
              <p:nvPr/>
            </p:nvSpPr>
            <p:spPr bwMode="auto">
              <a:xfrm>
                <a:off x="18595835" y="23130274"/>
                <a:ext cx="47038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1" name="Group 780"/>
            <p:cNvGrpSpPr>
              <a:grpSpLocks/>
            </p:cNvGrpSpPr>
            <p:nvPr/>
          </p:nvGrpSpPr>
          <p:grpSpPr bwMode="auto">
            <a:xfrm>
              <a:off x="104244901" y="109360925"/>
              <a:ext cx="1017524" cy="678349"/>
              <a:chOff x="18255974" y="23180174"/>
              <a:chExt cx="503992" cy="335995"/>
            </a:xfrm>
          </p:grpSpPr>
          <p:sp>
            <p:nvSpPr>
              <p:cNvPr id="167693" name="Rectangle 781"/>
              <p:cNvSpPr>
                <a:spLocks noChangeArrowheads="1"/>
              </p:cNvSpPr>
              <p:nvPr/>
            </p:nvSpPr>
            <p:spPr bwMode="auto">
              <a:xfrm>
                <a:off x="18255974" y="23180174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4" name="Oval 782"/>
              <p:cNvSpPr>
                <a:spLocks noChangeArrowheads="1"/>
              </p:cNvSpPr>
              <p:nvPr/>
            </p:nvSpPr>
            <p:spPr bwMode="auto">
              <a:xfrm>
                <a:off x="18269410" y="23294412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5" name="Oval 783"/>
              <p:cNvSpPr>
                <a:spLocks noChangeArrowheads="1"/>
              </p:cNvSpPr>
              <p:nvPr/>
            </p:nvSpPr>
            <p:spPr bwMode="auto">
              <a:xfrm>
                <a:off x="18437408" y="23294410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6" name="Rectangle 784"/>
              <p:cNvSpPr>
                <a:spLocks noChangeArrowheads="1"/>
              </p:cNvSpPr>
              <p:nvPr/>
            </p:nvSpPr>
            <p:spPr bwMode="auto">
              <a:xfrm>
                <a:off x="18255974" y="23180174"/>
                <a:ext cx="503992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7" name="Rectangle 785"/>
              <p:cNvSpPr>
                <a:spLocks noChangeArrowheads="1"/>
              </p:cNvSpPr>
              <p:nvPr/>
            </p:nvSpPr>
            <p:spPr bwMode="auto">
              <a:xfrm>
                <a:off x="18255974" y="23469129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8" name="Rectangle 786"/>
              <p:cNvSpPr>
                <a:spLocks noChangeArrowheads="1"/>
              </p:cNvSpPr>
              <p:nvPr/>
            </p:nvSpPr>
            <p:spPr bwMode="auto">
              <a:xfrm>
                <a:off x="18309732" y="23186890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9" name="Rectangle 787"/>
              <p:cNvSpPr>
                <a:spLocks noChangeArrowheads="1"/>
              </p:cNvSpPr>
              <p:nvPr/>
            </p:nvSpPr>
            <p:spPr bwMode="auto">
              <a:xfrm>
                <a:off x="18477728" y="23186891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0" name="Rectangle 788"/>
              <p:cNvSpPr>
                <a:spLocks noChangeArrowheads="1"/>
              </p:cNvSpPr>
              <p:nvPr/>
            </p:nvSpPr>
            <p:spPr bwMode="auto">
              <a:xfrm>
                <a:off x="18410529" y="23469127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1" name="Line 789"/>
              <p:cNvSpPr>
                <a:spLocks noChangeShapeType="1"/>
              </p:cNvSpPr>
              <p:nvPr/>
            </p:nvSpPr>
            <p:spPr bwMode="auto">
              <a:xfrm>
                <a:off x="18269412" y="23469126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2" name="Line 790"/>
              <p:cNvSpPr>
                <a:spLocks noChangeShapeType="1"/>
              </p:cNvSpPr>
              <p:nvPr/>
            </p:nvSpPr>
            <p:spPr bwMode="auto">
              <a:xfrm>
                <a:off x="18746526" y="23469126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3" name="Line 791"/>
              <p:cNvSpPr>
                <a:spLocks noChangeShapeType="1"/>
              </p:cNvSpPr>
              <p:nvPr/>
            </p:nvSpPr>
            <p:spPr bwMode="auto">
              <a:xfrm flipH="1">
                <a:off x="18282851" y="23322969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4" name="Line 792"/>
              <p:cNvSpPr>
                <a:spLocks noChangeShapeType="1"/>
              </p:cNvSpPr>
              <p:nvPr/>
            </p:nvSpPr>
            <p:spPr bwMode="auto">
              <a:xfrm flipH="1" flipV="1">
                <a:off x="18437408" y="23348170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5" name="Oval 793"/>
              <p:cNvSpPr>
                <a:spLocks noChangeArrowheads="1"/>
              </p:cNvSpPr>
              <p:nvPr/>
            </p:nvSpPr>
            <p:spPr bwMode="auto">
              <a:xfrm>
                <a:off x="18608768" y="23294413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6" name="Line 794"/>
              <p:cNvSpPr>
                <a:spLocks noChangeShapeType="1"/>
              </p:cNvSpPr>
              <p:nvPr/>
            </p:nvSpPr>
            <p:spPr bwMode="auto">
              <a:xfrm flipH="1">
                <a:off x="18660845" y="23297770"/>
                <a:ext cx="31920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7" name="Rectangle 795"/>
              <p:cNvSpPr>
                <a:spLocks noChangeArrowheads="1"/>
              </p:cNvSpPr>
              <p:nvPr/>
            </p:nvSpPr>
            <p:spPr bwMode="auto">
              <a:xfrm>
                <a:off x="18578527" y="23469128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8" name="Rectangle 796"/>
              <p:cNvSpPr>
                <a:spLocks noChangeArrowheads="1"/>
              </p:cNvSpPr>
              <p:nvPr/>
            </p:nvSpPr>
            <p:spPr bwMode="auto">
              <a:xfrm>
                <a:off x="18652446" y="23186890"/>
                <a:ext cx="47038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2" name="Group 797"/>
            <p:cNvGrpSpPr>
              <a:grpSpLocks/>
            </p:cNvGrpSpPr>
            <p:nvPr/>
          </p:nvGrpSpPr>
          <p:grpSpPr bwMode="auto">
            <a:xfrm>
              <a:off x="101163701" y="109363026"/>
              <a:ext cx="1017527" cy="678351"/>
              <a:chOff x="18199363" y="23123559"/>
              <a:chExt cx="503993" cy="335996"/>
            </a:xfrm>
          </p:grpSpPr>
          <p:sp>
            <p:nvSpPr>
              <p:cNvPr id="167710" name="Rectangle 798"/>
              <p:cNvSpPr>
                <a:spLocks noChangeArrowheads="1"/>
              </p:cNvSpPr>
              <p:nvPr/>
            </p:nvSpPr>
            <p:spPr bwMode="auto">
              <a:xfrm>
                <a:off x="18199364" y="23123559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1" name="Oval 799"/>
              <p:cNvSpPr>
                <a:spLocks noChangeArrowheads="1"/>
              </p:cNvSpPr>
              <p:nvPr/>
            </p:nvSpPr>
            <p:spPr bwMode="auto">
              <a:xfrm>
                <a:off x="18212799" y="23237797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2" name="Oval 800"/>
              <p:cNvSpPr>
                <a:spLocks noChangeArrowheads="1"/>
              </p:cNvSpPr>
              <p:nvPr/>
            </p:nvSpPr>
            <p:spPr bwMode="auto">
              <a:xfrm>
                <a:off x="18380798" y="23237795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3" name="Rectangle 801"/>
              <p:cNvSpPr>
                <a:spLocks noChangeArrowheads="1"/>
              </p:cNvSpPr>
              <p:nvPr/>
            </p:nvSpPr>
            <p:spPr bwMode="auto">
              <a:xfrm>
                <a:off x="18199363" y="23123559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4" name="Rectangle 802"/>
              <p:cNvSpPr>
                <a:spLocks noChangeArrowheads="1"/>
              </p:cNvSpPr>
              <p:nvPr/>
            </p:nvSpPr>
            <p:spPr bwMode="auto">
              <a:xfrm>
                <a:off x="18199363" y="23412514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5" name="Rectangle 803"/>
              <p:cNvSpPr>
                <a:spLocks noChangeArrowheads="1"/>
              </p:cNvSpPr>
              <p:nvPr/>
            </p:nvSpPr>
            <p:spPr bwMode="auto">
              <a:xfrm>
                <a:off x="18253121" y="23130274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6" name="Rectangle 804"/>
              <p:cNvSpPr>
                <a:spLocks noChangeArrowheads="1"/>
              </p:cNvSpPr>
              <p:nvPr/>
            </p:nvSpPr>
            <p:spPr bwMode="auto">
              <a:xfrm>
                <a:off x="18421117" y="23130276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7" name="Rectangle 805"/>
              <p:cNvSpPr>
                <a:spLocks noChangeArrowheads="1"/>
              </p:cNvSpPr>
              <p:nvPr/>
            </p:nvSpPr>
            <p:spPr bwMode="auto">
              <a:xfrm>
                <a:off x="18353918" y="23412512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8" name="Line 806"/>
              <p:cNvSpPr>
                <a:spLocks noChangeShapeType="1"/>
              </p:cNvSpPr>
              <p:nvPr/>
            </p:nvSpPr>
            <p:spPr bwMode="auto">
              <a:xfrm>
                <a:off x="18212801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9" name="Line 807"/>
              <p:cNvSpPr>
                <a:spLocks noChangeShapeType="1"/>
              </p:cNvSpPr>
              <p:nvPr/>
            </p:nvSpPr>
            <p:spPr bwMode="auto">
              <a:xfrm>
                <a:off x="18689915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0" name="Line 808"/>
              <p:cNvSpPr>
                <a:spLocks noChangeShapeType="1"/>
              </p:cNvSpPr>
              <p:nvPr/>
            </p:nvSpPr>
            <p:spPr bwMode="auto">
              <a:xfrm flipH="1">
                <a:off x="18226240" y="23266355"/>
                <a:ext cx="109197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1" name="Line 809"/>
              <p:cNvSpPr>
                <a:spLocks noChangeShapeType="1"/>
              </p:cNvSpPr>
              <p:nvPr/>
            </p:nvSpPr>
            <p:spPr bwMode="auto">
              <a:xfrm flipH="1" flipV="1">
                <a:off x="18380798" y="23291556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2" name="Oval 810"/>
              <p:cNvSpPr>
                <a:spLocks noChangeArrowheads="1"/>
              </p:cNvSpPr>
              <p:nvPr/>
            </p:nvSpPr>
            <p:spPr bwMode="auto">
              <a:xfrm>
                <a:off x="18552158" y="23237797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3" name="Line 811"/>
              <p:cNvSpPr>
                <a:spLocks noChangeShapeType="1"/>
              </p:cNvSpPr>
              <p:nvPr/>
            </p:nvSpPr>
            <p:spPr bwMode="auto">
              <a:xfrm flipH="1">
                <a:off x="18604234" y="23241155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4" name="Rectangle 812"/>
              <p:cNvSpPr>
                <a:spLocks noChangeArrowheads="1"/>
              </p:cNvSpPr>
              <p:nvPr/>
            </p:nvSpPr>
            <p:spPr bwMode="auto">
              <a:xfrm>
                <a:off x="18521916" y="23412513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5" name="Rectangle 813"/>
              <p:cNvSpPr>
                <a:spLocks noChangeArrowheads="1"/>
              </p:cNvSpPr>
              <p:nvPr/>
            </p:nvSpPr>
            <p:spPr bwMode="auto">
              <a:xfrm>
                <a:off x="18595835" y="23130274"/>
                <a:ext cx="47038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3" name="Group 814"/>
            <p:cNvGrpSpPr>
              <a:grpSpLocks/>
            </p:cNvGrpSpPr>
            <p:nvPr/>
          </p:nvGrpSpPr>
          <p:grpSpPr bwMode="auto">
            <a:xfrm>
              <a:off x="102182301" y="109363025"/>
              <a:ext cx="1017527" cy="678349"/>
              <a:chOff x="18312591" y="23236788"/>
              <a:chExt cx="503993" cy="335995"/>
            </a:xfrm>
          </p:grpSpPr>
          <p:sp>
            <p:nvSpPr>
              <p:cNvPr id="167727" name="Rectangle 815"/>
              <p:cNvSpPr>
                <a:spLocks noChangeArrowheads="1"/>
              </p:cNvSpPr>
              <p:nvPr/>
            </p:nvSpPr>
            <p:spPr bwMode="auto">
              <a:xfrm>
                <a:off x="18312592" y="2323678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8" name="Oval 816"/>
              <p:cNvSpPr>
                <a:spLocks noChangeArrowheads="1"/>
              </p:cNvSpPr>
              <p:nvPr/>
            </p:nvSpPr>
            <p:spPr bwMode="auto">
              <a:xfrm>
                <a:off x="18326027" y="23351026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9" name="Oval 817"/>
              <p:cNvSpPr>
                <a:spLocks noChangeArrowheads="1"/>
              </p:cNvSpPr>
              <p:nvPr/>
            </p:nvSpPr>
            <p:spPr bwMode="auto">
              <a:xfrm>
                <a:off x="18494026" y="2335102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0" name="Rectangle 818"/>
              <p:cNvSpPr>
                <a:spLocks noChangeArrowheads="1"/>
              </p:cNvSpPr>
              <p:nvPr/>
            </p:nvSpPr>
            <p:spPr bwMode="auto">
              <a:xfrm>
                <a:off x="18312591" y="2323678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1" name="Rectangle 819"/>
              <p:cNvSpPr>
                <a:spLocks noChangeArrowheads="1"/>
              </p:cNvSpPr>
              <p:nvPr/>
            </p:nvSpPr>
            <p:spPr bwMode="auto">
              <a:xfrm>
                <a:off x="18312591" y="2352574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2" name="Rectangle 820"/>
              <p:cNvSpPr>
                <a:spLocks noChangeArrowheads="1"/>
              </p:cNvSpPr>
              <p:nvPr/>
            </p:nvSpPr>
            <p:spPr bwMode="auto">
              <a:xfrm>
                <a:off x="18366349" y="23243504"/>
                <a:ext cx="47041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3" name="Rectangle 821"/>
              <p:cNvSpPr>
                <a:spLocks noChangeArrowheads="1"/>
              </p:cNvSpPr>
              <p:nvPr/>
            </p:nvSpPr>
            <p:spPr bwMode="auto">
              <a:xfrm>
                <a:off x="18534345" y="23243505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4" name="Rectangle 822"/>
              <p:cNvSpPr>
                <a:spLocks noChangeArrowheads="1"/>
              </p:cNvSpPr>
              <p:nvPr/>
            </p:nvSpPr>
            <p:spPr bwMode="auto">
              <a:xfrm>
                <a:off x="18467146" y="23525741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5" name="Line 823"/>
              <p:cNvSpPr>
                <a:spLocks noChangeShapeType="1"/>
              </p:cNvSpPr>
              <p:nvPr/>
            </p:nvSpPr>
            <p:spPr bwMode="auto">
              <a:xfrm>
                <a:off x="18326029" y="23525740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6" name="Line 824"/>
              <p:cNvSpPr>
                <a:spLocks noChangeShapeType="1"/>
              </p:cNvSpPr>
              <p:nvPr/>
            </p:nvSpPr>
            <p:spPr bwMode="auto">
              <a:xfrm>
                <a:off x="18803143" y="23525740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7" name="Line 825"/>
              <p:cNvSpPr>
                <a:spLocks noChangeShapeType="1"/>
              </p:cNvSpPr>
              <p:nvPr/>
            </p:nvSpPr>
            <p:spPr bwMode="auto">
              <a:xfrm flipH="1">
                <a:off x="18339468" y="23379583"/>
                <a:ext cx="109197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8" name="Line 826"/>
              <p:cNvSpPr>
                <a:spLocks noChangeShapeType="1"/>
              </p:cNvSpPr>
              <p:nvPr/>
            </p:nvSpPr>
            <p:spPr bwMode="auto">
              <a:xfrm flipH="1" flipV="1">
                <a:off x="18494026" y="23404784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9" name="Oval 827"/>
              <p:cNvSpPr>
                <a:spLocks noChangeArrowheads="1"/>
              </p:cNvSpPr>
              <p:nvPr/>
            </p:nvSpPr>
            <p:spPr bwMode="auto">
              <a:xfrm>
                <a:off x="18665386" y="23351027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0" name="Line 828"/>
              <p:cNvSpPr>
                <a:spLocks noChangeShapeType="1"/>
              </p:cNvSpPr>
              <p:nvPr/>
            </p:nvSpPr>
            <p:spPr bwMode="auto">
              <a:xfrm flipH="1">
                <a:off x="18717462" y="23354384"/>
                <a:ext cx="31920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1" name="Rectangle 829"/>
              <p:cNvSpPr>
                <a:spLocks noChangeArrowheads="1"/>
              </p:cNvSpPr>
              <p:nvPr/>
            </p:nvSpPr>
            <p:spPr bwMode="auto">
              <a:xfrm>
                <a:off x="18635144" y="23525742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2" name="Rectangle 830"/>
              <p:cNvSpPr>
                <a:spLocks noChangeArrowheads="1"/>
              </p:cNvSpPr>
              <p:nvPr/>
            </p:nvSpPr>
            <p:spPr bwMode="auto">
              <a:xfrm>
                <a:off x="18709063" y="23243504"/>
                <a:ext cx="47038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4" name="Group 831"/>
            <p:cNvGrpSpPr>
              <a:grpSpLocks/>
            </p:cNvGrpSpPr>
            <p:nvPr/>
          </p:nvGrpSpPr>
          <p:grpSpPr bwMode="auto">
            <a:xfrm>
              <a:off x="100483950" y="109363025"/>
              <a:ext cx="679364" cy="679373"/>
              <a:chOff x="18070363" y="23794070"/>
              <a:chExt cx="341995" cy="342001"/>
            </a:xfrm>
          </p:grpSpPr>
          <p:sp>
            <p:nvSpPr>
              <p:cNvPr id="167744" name="Rectangle 832"/>
              <p:cNvSpPr>
                <a:spLocks noChangeArrowheads="1"/>
              </p:cNvSpPr>
              <p:nvPr/>
            </p:nvSpPr>
            <p:spPr bwMode="auto">
              <a:xfrm>
                <a:off x="18070363" y="23794070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5" name="Oval 833"/>
              <p:cNvSpPr>
                <a:spLocks noChangeArrowheads="1"/>
              </p:cNvSpPr>
              <p:nvPr/>
            </p:nvSpPr>
            <p:spPr bwMode="auto">
              <a:xfrm>
                <a:off x="18084042" y="23910347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6" name="Oval 834"/>
              <p:cNvSpPr>
                <a:spLocks noChangeArrowheads="1"/>
              </p:cNvSpPr>
              <p:nvPr/>
            </p:nvSpPr>
            <p:spPr bwMode="auto">
              <a:xfrm>
                <a:off x="18255038" y="23910349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7" name="Rectangle 835"/>
              <p:cNvSpPr>
                <a:spLocks noChangeArrowheads="1"/>
              </p:cNvSpPr>
              <p:nvPr/>
            </p:nvSpPr>
            <p:spPr bwMode="auto">
              <a:xfrm>
                <a:off x="18070364" y="23794072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8" name="Rectangle 836"/>
              <p:cNvSpPr>
                <a:spLocks noChangeArrowheads="1"/>
              </p:cNvSpPr>
              <p:nvPr/>
            </p:nvSpPr>
            <p:spPr bwMode="auto">
              <a:xfrm>
                <a:off x="18070364" y="24088189"/>
                <a:ext cx="341994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9" name="Rectangle 837"/>
              <p:cNvSpPr>
                <a:spLocks noChangeArrowheads="1"/>
              </p:cNvSpPr>
              <p:nvPr/>
            </p:nvSpPr>
            <p:spPr bwMode="auto">
              <a:xfrm>
                <a:off x="18125082" y="23800909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0" name="Rectangle 838"/>
              <p:cNvSpPr>
                <a:spLocks noChangeArrowheads="1"/>
              </p:cNvSpPr>
              <p:nvPr/>
            </p:nvSpPr>
            <p:spPr bwMode="auto">
              <a:xfrm>
                <a:off x="18296079" y="23800911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1" name="Rectangle 839"/>
              <p:cNvSpPr>
                <a:spLocks noChangeArrowheads="1"/>
              </p:cNvSpPr>
              <p:nvPr/>
            </p:nvSpPr>
            <p:spPr bwMode="auto">
              <a:xfrm>
                <a:off x="18227679" y="24088189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2" name="Line 840"/>
              <p:cNvSpPr>
                <a:spLocks noChangeShapeType="1"/>
              </p:cNvSpPr>
              <p:nvPr/>
            </p:nvSpPr>
            <p:spPr bwMode="auto">
              <a:xfrm>
                <a:off x="18084041" y="24088186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3" name="Line 841"/>
              <p:cNvSpPr>
                <a:spLocks noChangeShapeType="1"/>
              </p:cNvSpPr>
              <p:nvPr/>
            </p:nvSpPr>
            <p:spPr bwMode="auto">
              <a:xfrm>
                <a:off x="18398677" y="24088186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4" name="Line 842"/>
              <p:cNvSpPr>
                <a:spLocks noChangeShapeType="1"/>
              </p:cNvSpPr>
              <p:nvPr/>
            </p:nvSpPr>
            <p:spPr bwMode="auto">
              <a:xfrm flipH="1">
                <a:off x="18097721" y="23944546"/>
                <a:ext cx="109439" cy="75242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5" name="Line 843"/>
              <p:cNvSpPr>
                <a:spLocks noChangeShapeType="1"/>
              </p:cNvSpPr>
              <p:nvPr/>
            </p:nvSpPr>
            <p:spPr bwMode="auto">
              <a:xfrm flipH="1" flipV="1">
                <a:off x="18255038" y="23965069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" name="Group 844"/>
            <p:cNvGrpSpPr>
              <a:grpSpLocks/>
            </p:cNvGrpSpPr>
            <p:nvPr/>
          </p:nvGrpSpPr>
          <p:grpSpPr bwMode="auto">
            <a:xfrm>
              <a:off x="98203250" y="109369376"/>
              <a:ext cx="1017528" cy="678351"/>
              <a:chOff x="18255980" y="23180173"/>
              <a:chExt cx="503993" cy="335996"/>
            </a:xfrm>
          </p:grpSpPr>
          <p:sp>
            <p:nvSpPr>
              <p:cNvPr id="167757" name="Rectangle 845"/>
              <p:cNvSpPr>
                <a:spLocks noChangeArrowheads="1"/>
              </p:cNvSpPr>
              <p:nvPr/>
            </p:nvSpPr>
            <p:spPr bwMode="auto">
              <a:xfrm>
                <a:off x="18255981" y="23180173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8" name="Oval 846"/>
              <p:cNvSpPr>
                <a:spLocks noChangeArrowheads="1"/>
              </p:cNvSpPr>
              <p:nvPr/>
            </p:nvSpPr>
            <p:spPr bwMode="auto">
              <a:xfrm>
                <a:off x="18269417" y="23294411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9" name="Oval 847"/>
              <p:cNvSpPr>
                <a:spLocks noChangeArrowheads="1"/>
              </p:cNvSpPr>
              <p:nvPr/>
            </p:nvSpPr>
            <p:spPr bwMode="auto">
              <a:xfrm>
                <a:off x="18437415" y="23294409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0" name="Rectangle 848"/>
              <p:cNvSpPr>
                <a:spLocks noChangeArrowheads="1"/>
              </p:cNvSpPr>
              <p:nvPr/>
            </p:nvSpPr>
            <p:spPr bwMode="auto">
              <a:xfrm>
                <a:off x="18255980" y="23180173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1" name="Rectangle 849"/>
              <p:cNvSpPr>
                <a:spLocks noChangeArrowheads="1"/>
              </p:cNvSpPr>
              <p:nvPr/>
            </p:nvSpPr>
            <p:spPr bwMode="auto">
              <a:xfrm>
                <a:off x="18255980" y="23469128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2" name="Rectangle 850"/>
              <p:cNvSpPr>
                <a:spLocks noChangeArrowheads="1"/>
              </p:cNvSpPr>
              <p:nvPr/>
            </p:nvSpPr>
            <p:spPr bwMode="auto">
              <a:xfrm>
                <a:off x="18309738" y="23186888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3" name="Rectangle 851"/>
              <p:cNvSpPr>
                <a:spLocks noChangeArrowheads="1"/>
              </p:cNvSpPr>
              <p:nvPr/>
            </p:nvSpPr>
            <p:spPr bwMode="auto">
              <a:xfrm>
                <a:off x="18477734" y="23186890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4" name="Rectangle 852"/>
              <p:cNvSpPr>
                <a:spLocks noChangeArrowheads="1"/>
              </p:cNvSpPr>
              <p:nvPr/>
            </p:nvSpPr>
            <p:spPr bwMode="auto">
              <a:xfrm>
                <a:off x="18410535" y="23469126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5" name="Line 853"/>
              <p:cNvSpPr>
                <a:spLocks noChangeShapeType="1"/>
              </p:cNvSpPr>
              <p:nvPr/>
            </p:nvSpPr>
            <p:spPr bwMode="auto">
              <a:xfrm>
                <a:off x="18269418" y="23469125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6" name="Line 854"/>
              <p:cNvSpPr>
                <a:spLocks noChangeShapeType="1"/>
              </p:cNvSpPr>
              <p:nvPr/>
            </p:nvSpPr>
            <p:spPr bwMode="auto">
              <a:xfrm>
                <a:off x="18746532" y="23469125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7" name="Line 855"/>
              <p:cNvSpPr>
                <a:spLocks noChangeShapeType="1"/>
              </p:cNvSpPr>
              <p:nvPr/>
            </p:nvSpPr>
            <p:spPr bwMode="auto">
              <a:xfrm flipH="1">
                <a:off x="18282857" y="23322969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8" name="Line 856"/>
              <p:cNvSpPr>
                <a:spLocks noChangeShapeType="1"/>
              </p:cNvSpPr>
              <p:nvPr/>
            </p:nvSpPr>
            <p:spPr bwMode="auto">
              <a:xfrm flipH="1" flipV="1">
                <a:off x="18437415" y="23348170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9" name="Oval 857"/>
              <p:cNvSpPr>
                <a:spLocks noChangeArrowheads="1"/>
              </p:cNvSpPr>
              <p:nvPr/>
            </p:nvSpPr>
            <p:spPr bwMode="auto">
              <a:xfrm>
                <a:off x="18608775" y="23294411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0" name="Line 858"/>
              <p:cNvSpPr>
                <a:spLocks noChangeShapeType="1"/>
              </p:cNvSpPr>
              <p:nvPr/>
            </p:nvSpPr>
            <p:spPr bwMode="auto">
              <a:xfrm flipH="1">
                <a:off x="18660851" y="23297769"/>
                <a:ext cx="31919" cy="129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1" name="Rectangle 859"/>
              <p:cNvSpPr>
                <a:spLocks noChangeArrowheads="1"/>
              </p:cNvSpPr>
              <p:nvPr/>
            </p:nvSpPr>
            <p:spPr bwMode="auto">
              <a:xfrm>
                <a:off x="18578534" y="23469127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2" name="Rectangle 860"/>
              <p:cNvSpPr>
                <a:spLocks noChangeArrowheads="1"/>
              </p:cNvSpPr>
              <p:nvPr/>
            </p:nvSpPr>
            <p:spPr bwMode="auto">
              <a:xfrm>
                <a:off x="18652452" y="23186888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" name="Group 861"/>
            <p:cNvGrpSpPr>
              <a:grpSpLocks/>
            </p:cNvGrpSpPr>
            <p:nvPr/>
          </p:nvGrpSpPr>
          <p:grpSpPr bwMode="auto">
            <a:xfrm>
              <a:off x="99221850" y="109369375"/>
              <a:ext cx="1017528" cy="678349"/>
              <a:chOff x="18369208" y="23293402"/>
              <a:chExt cx="503993" cy="335995"/>
            </a:xfrm>
          </p:grpSpPr>
          <p:sp>
            <p:nvSpPr>
              <p:cNvPr id="167774" name="Rectangle 862"/>
              <p:cNvSpPr>
                <a:spLocks noChangeArrowheads="1"/>
              </p:cNvSpPr>
              <p:nvPr/>
            </p:nvSpPr>
            <p:spPr bwMode="auto">
              <a:xfrm>
                <a:off x="18369209" y="23293402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5" name="Oval 863"/>
              <p:cNvSpPr>
                <a:spLocks noChangeArrowheads="1"/>
              </p:cNvSpPr>
              <p:nvPr/>
            </p:nvSpPr>
            <p:spPr bwMode="auto">
              <a:xfrm>
                <a:off x="18382645" y="23407640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6" name="Oval 864"/>
              <p:cNvSpPr>
                <a:spLocks noChangeArrowheads="1"/>
              </p:cNvSpPr>
              <p:nvPr/>
            </p:nvSpPr>
            <p:spPr bwMode="auto">
              <a:xfrm>
                <a:off x="18550643" y="23407638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7" name="Rectangle 865"/>
              <p:cNvSpPr>
                <a:spLocks noChangeArrowheads="1"/>
              </p:cNvSpPr>
              <p:nvPr/>
            </p:nvSpPr>
            <p:spPr bwMode="auto">
              <a:xfrm>
                <a:off x="18369208" y="23293402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8" name="Rectangle 866"/>
              <p:cNvSpPr>
                <a:spLocks noChangeArrowheads="1"/>
              </p:cNvSpPr>
              <p:nvPr/>
            </p:nvSpPr>
            <p:spPr bwMode="auto">
              <a:xfrm>
                <a:off x="18369208" y="23582357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9" name="Rectangle 867"/>
              <p:cNvSpPr>
                <a:spLocks noChangeArrowheads="1"/>
              </p:cNvSpPr>
              <p:nvPr/>
            </p:nvSpPr>
            <p:spPr bwMode="auto">
              <a:xfrm>
                <a:off x="18422966" y="23300118"/>
                <a:ext cx="47041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0" name="Rectangle 868"/>
              <p:cNvSpPr>
                <a:spLocks noChangeArrowheads="1"/>
              </p:cNvSpPr>
              <p:nvPr/>
            </p:nvSpPr>
            <p:spPr bwMode="auto">
              <a:xfrm>
                <a:off x="18590962" y="23300119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1" name="Rectangle 869"/>
              <p:cNvSpPr>
                <a:spLocks noChangeArrowheads="1"/>
              </p:cNvSpPr>
              <p:nvPr/>
            </p:nvSpPr>
            <p:spPr bwMode="auto">
              <a:xfrm>
                <a:off x="18523763" y="23582355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2" name="Line 870"/>
              <p:cNvSpPr>
                <a:spLocks noChangeShapeType="1"/>
              </p:cNvSpPr>
              <p:nvPr/>
            </p:nvSpPr>
            <p:spPr bwMode="auto">
              <a:xfrm>
                <a:off x="18382646" y="23582354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3" name="Line 871"/>
              <p:cNvSpPr>
                <a:spLocks noChangeShapeType="1"/>
              </p:cNvSpPr>
              <p:nvPr/>
            </p:nvSpPr>
            <p:spPr bwMode="auto">
              <a:xfrm>
                <a:off x="18859760" y="23582354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4" name="Line 872"/>
              <p:cNvSpPr>
                <a:spLocks noChangeShapeType="1"/>
              </p:cNvSpPr>
              <p:nvPr/>
            </p:nvSpPr>
            <p:spPr bwMode="auto">
              <a:xfrm flipH="1">
                <a:off x="18396085" y="23436197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5" name="Line 873"/>
              <p:cNvSpPr>
                <a:spLocks noChangeShapeType="1"/>
              </p:cNvSpPr>
              <p:nvPr/>
            </p:nvSpPr>
            <p:spPr bwMode="auto">
              <a:xfrm flipH="1" flipV="1">
                <a:off x="18550643" y="23461398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6" name="Oval 874"/>
              <p:cNvSpPr>
                <a:spLocks noChangeArrowheads="1"/>
              </p:cNvSpPr>
              <p:nvPr/>
            </p:nvSpPr>
            <p:spPr bwMode="auto">
              <a:xfrm>
                <a:off x="18722003" y="23407641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7" name="Line 875"/>
              <p:cNvSpPr>
                <a:spLocks noChangeShapeType="1"/>
              </p:cNvSpPr>
              <p:nvPr/>
            </p:nvSpPr>
            <p:spPr bwMode="auto">
              <a:xfrm flipH="1">
                <a:off x="18774079" y="23410998"/>
                <a:ext cx="31920" cy="129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8" name="Rectangle 876"/>
              <p:cNvSpPr>
                <a:spLocks noChangeArrowheads="1"/>
              </p:cNvSpPr>
              <p:nvPr/>
            </p:nvSpPr>
            <p:spPr bwMode="auto">
              <a:xfrm>
                <a:off x="18691762" y="23582356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9" name="Rectangle 877"/>
              <p:cNvSpPr>
                <a:spLocks noChangeArrowheads="1"/>
              </p:cNvSpPr>
              <p:nvPr/>
            </p:nvSpPr>
            <p:spPr bwMode="auto">
              <a:xfrm>
                <a:off x="18765680" y="23300118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7" name="Group 878"/>
            <p:cNvGrpSpPr>
              <a:grpSpLocks/>
            </p:cNvGrpSpPr>
            <p:nvPr/>
          </p:nvGrpSpPr>
          <p:grpSpPr bwMode="auto">
            <a:xfrm>
              <a:off x="97523501" y="109369375"/>
              <a:ext cx="679364" cy="679375"/>
              <a:chOff x="18127902" y="23851609"/>
              <a:chExt cx="341995" cy="342002"/>
            </a:xfrm>
          </p:grpSpPr>
          <p:sp>
            <p:nvSpPr>
              <p:cNvPr id="167791" name="Rectangle 879"/>
              <p:cNvSpPr>
                <a:spLocks noChangeArrowheads="1"/>
              </p:cNvSpPr>
              <p:nvPr/>
            </p:nvSpPr>
            <p:spPr bwMode="auto">
              <a:xfrm>
                <a:off x="18127902" y="23851609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2" name="Oval 880"/>
              <p:cNvSpPr>
                <a:spLocks noChangeArrowheads="1"/>
              </p:cNvSpPr>
              <p:nvPr/>
            </p:nvSpPr>
            <p:spPr bwMode="auto">
              <a:xfrm>
                <a:off x="18141581" y="23967886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3" name="Oval 881"/>
              <p:cNvSpPr>
                <a:spLocks noChangeArrowheads="1"/>
              </p:cNvSpPr>
              <p:nvPr/>
            </p:nvSpPr>
            <p:spPr bwMode="auto">
              <a:xfrm>
                <a:off x="18312577" y="23967888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4" name="Rectangle 882"/>
              <p:cNvSpPr>
                <a:spLocks noChangeArrowheads="1"/>
              </p:cNvSpPr>
              <p:nvPr/>
            </p:nvSpPr>
            <p:spPr bwMode="auto">
              <a:xfrm>
                <a:off x="18127903" y="23851611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5" name="Rectangle 883"/>
              <p:cNvSpPr>
                <a:spLocks noChangeArrowheads="1"/>
              </p:cNvSpPr>
              <p:nvPr/>
            </p:nvSpPr>
            <p:spPr bwMode="auto">
              <a:xfrm>
                <a:off x="18127903" y="24145728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6" name="Rectangle 884"/>
              <p:cNvSpPr>
                <a:spLocks noChangeArrowheads="1"/>
              </p:cNvSpPr>
              <p:nvPr/>
            </p:nvSpPr>
            <p:spPr bwMode="auto">
              <a:xfrm>
                <a:off x="18182621" y="23858448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7" name="Rectangle 885"/>
              <p:cNvSpPr>
                <a:spLocks noChangeArrowheads="1"/>
              </p:cNvSpPr>
              <p:nvPr/>
            </p:nvSpPr>
            <p:spPr bwMode="auto">
              <a:xfrm>
                <a:off x="18353618" y="23858450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8" name="Rectangle 886"/>
              <p:cNvSpPr>
                <a:spLocks noChangeArrowheads="1"/>
              </p:cNvSpPr>
              <p:nvPr/>
            </p:nvSpPr>
            <p:spPr bwMode="auto">
              <a:xfrm>
                <a:off x="18285218" y="24145728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9" name="Line 887"/>
              <p:cNvSpPr>
                <a:spLocks noChangeShapeType="1"/>
              </p:cNvSpPr>
              <p:nvPr/>
            </p:nvSpPr>
            <p:spPr bwMode="auto">
              <a:xfrm>
                <a:off x="18141580" y="2414572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0" name="Line 888"/>
              <p:cNvSpPr>
                <a:spLocks noChangeShapeType="1"/>
              </p:cNvSpPr>
              <p:nvPr/>
            </p:nvSpPr>
            <p:spPr bwMode="auto">
              <a:xfrm>
                <a:off x="18456216" y="2414572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1" name="Line 889"/>
              <p:cNvSpPr>
                <a:spLocks noChangeShapeType="1"/>
              </p:cNvSpPr>
              <p:nvPr/>
            </p:nvSpPr>
            <p:spPr bwMode="auto">
              <a:xfrm flipH="1">
                <a:off x="18155260" y="24002085"/>
                <a:ext cx="109439" cy="75243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2" name="Line 890"/>
              <p:cNvSpPr>
                <a:spLocks noChangeShapeType="1"/>
              </p:cNvSpPr>
              <p:nvPr/>
            </p:nvSpPr>
            <p:spPr bwMode="auto">
              <a:xfrm flipH="1" flipV="1">
                <a:off x="18312577" y="24022608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" name="Group 891"/>
            <p:cNvGrpSpPr>
              <a:grpSpLocks/>
            </p:cNvGrpSpPr>
            <p:nvPr/>
          </p:nvGrpSpPr>
          <p:grpSpPr bwMode="auto">
            <a:xfrm rot="5400000">
              <a:off x="97135950" y="107779025"/>
              <a:ext cx="679364" cy="679377"/>
              <a:chOff x="20097372" y="28714669"/>
              <a:chExt cx="341995" cy="342003"/>
            </a:xfrm>
          </p:grpSpPr>
          <p:sp>
            <p:nvSpPr>
              <p:cNvPr id="167804" name="Rectangle 892"/>
              <p:cNvSpPr>
                <a:spLocks noChangeArrowheads="1"/>
              </p:cNvSpPr>
              <p:nvPr/>
            </p:nvSpPr>
            <p:spPr bwMode="auto">
              <a:xfrm>
                <a:off x="20097372" y="28714669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5" name="Oval 893"/>
              <p:cNvSpPr>
                <a:spLocks noChangeArrowheads="1"/>
              </p:cNvSpPr>
              <p:nvPr/>
            </p:nvSpPr>
            <p:spPr bwMode="auto">
              <a:xfrm>
                <a:off x="20111051" y="28830946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6" name="Oval 894"/>
              <p:cNvSpPr>
                <a:spLocks noChangeArrowheads="1"/>
              </p:cNvSpPr>
              <p:nvPr/>
            </p:nvSpPr>
            <p:spPr bwMode="auto">
              <a:xfrm>
                <a:off x="20282047" y="28830948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7" name="Rectangle 895"/>
              <p:cNvSpPr>
                <a:spLocks noChangeArrowheads="1"/>
              </p:cNvSpPr>
              <p:nvPr/>
            </p:nvSpPr>
            <p:spPr bwMode="auto">
              <a:xfrm>
                <a:off x="20097373" y="28714671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8" name="Rectangle 896"/>
              <p:cNvSpPr>
                <a:spLocks noChangeArrowheads="1"/>
              </p:cNvSpPr>
              <p:nvPr/>
            </p:nvSpPr>
            <p:spPr bwMode="auto">
              <a:xfrm>
                <a:off x="20097373" y="29008788"/>
                <a:ext cx="341994" cy="47884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9" name="Rectangle 897"/>
              <p:cNvSpPr>
                <a:spLocks noChangeArrowheads="1"/>
              </p:cNvSpPr>
              <p:nvPr/>
            </p:nvSpPr>
            <p:spPr bwMode="auto">
              <a:xfrm>
                <a:off x="20152091" y="28721508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0" name="Rectangle 898"/>
              <p:cNvSpPr>
                <a:spLocks noChangeArrowheads="1"/>
              </p:cNvSpPr>
              <p:nvPr/>
            </p:nvSpPr>
            <p:spPr bwMode="auto">
              <a:xfrm>
                <a:off x="20323088" y="28721510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1" name="Rectangle 899"/>
              <p:cNvSpPr>
                <a:spLocks noChangeArrowheads="1"/>
              </p:cNvSpPr>
              <p:nvPr/>
            </p:nvSpPr>
            <p:spPr bwMode="auto">
              <a:xfrm>
                <a:off x="20254688" y="29008788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2" name="Line 900"/>
              <p:cNvSpPr>
                <a:spLocks noChangeShapeType="1"/>
              </p:cNvSpPr>
              <p:nvPr/>
            </p:nvSpPr>
            <p:spPr bwMode="auto">
              <a:xfrm>
                <a:off x="20111050" y="2900878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3" name="Line 901"/>
              <p:cNvSpPr>
                <a:spLocks noChangeShapeType="1"/>
              </p:cNvSpPr>
              <p:nvPr/>
            </p:nvSpPr>
            <p:spPr bwMode="auto">
              <a:xfrm>
                <a:off x="20425686" y="2900878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4" name="Line 902"/>
              <p:cNvSpPr>
                <a:spLocks noChangeShapeType="1"/>
              </p:cNvSpPr>
              <p:nvPr/>
            </p:nvSpPr>
            <p:spPr bwMode="auto">
              <a:xfrm flipH="1">
                <a:off x="20124730" y="28865145"/>
                <a:ext cx="109439" cy="75244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5" name="Line 903"/>
              <p:cNvSpPr>
                <a:spLocks noChangeShapeType="1"/>
              </p:cNvSpPr>
              <p:nvPr/>
            </p:nvSpPr>
            <p:spPr bwMode="auto">
              <a:xfrm flipH="1" flipV="1">
                <a:off x="20282047" y="28885668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9" name="Group 904"/>
            <p:cNvGrpSpPr>
              <a:grpSpLocks/>
            </p:cNvGrpSpPr>
            <p:nvPr/>
          </p:nvGrpSpPr>
          <p:grpSpPr bwMode="auto">
            <a:xfrm rot="5400000">
              <a:off x="97135957" y="107101368"/>
              <a:ext cx="679364" cy="679377"/>
              <a:chOff x="20154916" y="28383532"/>
              <a:chExt cx="341995" cy="342003"/>
            </a:xfrm>
          </p:grpSpPr>
          <p:sp>
            <p:nvSpPr>
              <p:cNvPr id="167817" name="Rectangle 905"/>
              <p:cNvSpPr>
                <a:spLocks noChangeArrowheads="1"/>
              </p:cNvSpPr>
              <p:nvPr/>
            </p:nvSpPr>
            <p:spPr bwMode="auto">
              <a:xfrm>
                <a:off x="20154916" y="28383532"/>
                <a:ext cx="341995" cy="341996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8" name="Oval 906"/>
              <p:cNvSpPr>
                <a:spLocks noChangeArrowheads="1"/>
              </p:cNvSpPr>
              <p:nvPr/>
            </p:nvSpPr>
            <p:spPr bwMode="auto">
              <a:xfrm>
                <a:off x="20168595" y="28499808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9" name="Oval 907"/>
              <p:cNvSpPr>
                <a:spLocks noChangeArrowheads="1"/>
              </p:cNvSpPr>
              <p:nvPr/>
            </p:nvSpPr>
            <p:spPr bwMode="auto">
              <a:xfrm>
                <a:off x="20339591" y="28499810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0" name="Rectangle 908"/>
              <p:cNvSpPr>
                <a:spLocks noChangeArrowheads="1"/>
              </p:cNvSpPr>
              <p:nvPr/>
            </p:nvSpPr>
            <p:spPr bwMode="auto">
              <a:xfrm>
                <a:off x="20154917" y="28383534"/>
                <a:ext cx="341993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1" name="Rectangle 909"/>
              <p:cNvSpPr>
                <a:spLocks noChangeArrowheads="1"/>
              </p:cNvSpPr>
              <p:nvPr/>
            </p:nvSpPr>
            <p:spPr bwMode="auto">
              <a:xfrm>
                <a:off x="20154917" y="28677650"/>
                <a:ext cx="341993" cy="47885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2" name="Rectangle 910"/>
              <p:cNvSpPr>
                <a:spLocks noChangeArrowheads="1"/>
              </p:cNvSpPr>
              <p:nvPr/>
            </p:nvSpPr>
            <p:spPr bwMode="auto">
              <a:xfrm>
                <a:off x="20209635" y="28390370"/>
                <a:ext cx="47877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3" name="Rectangle 911"/>
              <p:cNvSpPr>
                <a:spLocks noChangeArrowheads="1"/>
              </p:cNvSpPr>
              <p:nvPr/>
            </p:nvSpPr>
            <p:spPr bwMode="auto">
              <a:xfrm>
                <a:off x="20380632" y="28390372"/>
                <a:ext cx="47877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4" name="Rectangle 912"/>
              <p:cNvSpPr>
                <a:spLocks noChangeArrowheads="1"/>
              </p:cNvSpPr>
              <p:nvPr/>
            </p:nvSpPr>
            <p:spPr bwMode="auto">
              <a:xfrm>
                <a:off x="20312232" y="28677650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5" name="Line 913"/>
              <p:cNvSpPr>
                <a:spLocks noChangeShapeType="1"/>
              </p:cNvSpPr>
              <p:nvPr/>
            </p:nvSpPr>
            <p:spPr bwMode="auto">
              <a:xfrm>
                <a:off x="20168594" y="2867764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6" name="Line 914"/>
              <p:cNvSpPr>
                <a:spLocks noChangeShapeType="1"/>
              </p:cNvSpPr>
              <p:nvPr/>
            </p:nvSpPr>
            <p:spPr bwMode="auto">
              <a:xfrm>
                <a:off x="20483229" y="2867764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7" name="Line 915"/>
              <p:cNvSpPr>
                <a:spLocks noChangeShapeType="1"/>
              </p:cNvSpPr>
              <p:nvPr/>
            </p:nvSpPr>
            <p:spPr bwMode="auto">
              <a:xfrm flipH="1">
                <a:off x="20182274" y="28534007"/>
                <a:ext cx="109439" cy="7524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8" name="Line 916"/>
              <p:cNvSpPr>
                <a:spLocks noChangeShapeType="1"/>
              </p:cNvSpPr>
              <p:nvPr/>
            </p:nvSpPr>
            <p:spPr bwMode="auto">
              <a:xfrm flipH="1" flipV="1">
                <a:off x="20339591" y="28554530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29" name="Rectangle 917"/>
            <p:cNvSpPr>
              <a:spLocks noChangeArrowheads="1"/>
            </p:cNvSpPr>
            <p:nvPr/>
          </p:nvSpPr>
          <p:spPr bwMode="auto">
            <a:xfrm>
              <a:off x="99593476" y="107206201"/>
              <a:ext cx="328763" cy="30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30" name="Rectangle 918"/>
            <p:cNvSpPr>
              <a:spLocks noChangeArrowheads="1"/>
            </p:cNvSpPr>
            <p:nvPr/>
          </p:nvSpPr>
          <p:spPr bwMode="auto">
            <a:xfrm>
              <a:off x="104974425" y="104919150"/>
              <a:ext cx="468000" cy="54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0" name="Group 919"/>
            <p:cNvGrpSpPr>
              <a:grpSpLocks/>
            </p:cNvGrpSpPr>
            <p:nvPr/>
          </p:nvGrpSpPr>
          <p:grpSpPr bwMode="auto">
            <a:xfrm>
              <a:off x="96830999" y="108968100"/>
              <a:ext cx="1008000" cy="287999"/>
              <a:chOff x="22827993" y="22417304"/>
              <a:chExt cx="425915" cy="121690"/>
            </a:xfrm>
          </p:grpSpPr>
          <p:sp>
            <p:nvSpPr>
              <p:cNvPr id="167832" name="Rectangle 920"/>
              <p:cNvSpPr>
                <a:spLocks noChangeArrowheads="1"/>
              </p:cNvSpPr>
              <p:nvPr/>
            </p:nvSpPr>
            <p:spPr bwMode="auto">
              <a:xfrm>
                <a:off x="22827993" y="22417304"/>
                <a:ext cx="425915" cy="121690"/>
              </a:xfrm>
              <a:prstGeom prst="rect">
                <a:avLst/>
              </a:prstGeom>
              <a:solidFill>
                <a:srgbClr val="DECB8E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3" name="Rectangle 921"/>
              <p:cNvSpPr>
                <a:spLocks noChangeArrowheads="1"/>
              </p:cNvSpPr>
              <p:nvPr/>
            </p:nvSpPr>
            <p:spPr bwMode="auto">
              <a:xfrm>
                <a:off x="23025738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4" name="Rectangle 922"/>
              <p:cNvSpPr>
                <a:spLocks noChangeArrowheads="1"/>
              </p:cNvSpPr>
              <p:nvPr/>
            </p:nvSpPr>
            <p:spPr bwMode="auto">
              <a:xfrm>
                <a:off x="23097992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5" name="Rectangle 923"/>
              <p:cNvSpPr>
                <a:spLocks noChangeArrowheads="1"/>
              </p:cNvSpPr>
              <p:nvPr/>
            </p:nvSpPr>
            <p:spPr bwMode="auto">
              <a:xfrm>
                <a:off x="23170245" y="22462937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6" name="Rectangle 924"/>
              <p:cNvSpPr>
                <a:spLocks noChangeArrowheads="1"/>
              </p:cNvSpPr>
              <p:nvPr/>
            </p:nvSpPr>
            <p:spPr bwMode="auto">
              <a:xfrm>
                <a:off x="22953485" y="22462937"/>
                <a:ext cx="30422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7" name="Rectangle 925"/>
              <p:cNvSpPr>
                <a:spLocks noChangeArrowheads="1"/>
              </p:cNvSpPr>
              <p:nvPr/>
            </p:nvSpPr>
            <p:spPr bwMode="auto">
              <a:xfrm>
                <a:off x="22881232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8" name="Line 926"/>
              <p:cNvSpPr>
                <a:spLocks noChangeShapeType="1"/>
              </p:cNvSpPr>
              <p:nvPr/>
            </p:nvSpPr>
            <p:spPr bwMode="auto">
              <a:xfrm>
                <a:off x="22847007" y="22432515"/>
                <a:ext cx="387887" cy="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9" name="Line 927"/>
              <p:cNvSpPr>
                <a:spLocks noChangeShapeType="1"/>
              </p:cNvSpPr>
              <p:nvPr/>
            </p:nvSpPr>
            <p:spPr bwMode="auto">
              <a:xfrm>
                <a:off x="22847007" y="22432515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0" name="Line 928"/>
              <p:cNvSpPr>
                <a:spLocks noChangeShapeType="1"/>
              </p:cNvSpPr>
              <p:nvPr/>
            </p:nvSpPr>
            <p:spPr bwMode="auto">
              <a:xfrm>
                <a:off x="23234894" y="22432515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41" name="Rectangle 929"/>
            <p:cNvSpPr>
              <a:spLocks noChangeArrowheads="1"/>
            </p:cNvSpPr>
            <p:nvPr/>
          </p:nvSpPr>
          <p:spPr bwMode="auto">
            <a:xfrm>
              <a:off x="98215950" y="1080268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2" name="Rectangle 930"/>
            <p:cNvSpPr>
              <a:spLocks noChangeArrowheads="1"/>
            </p:cNvSpPr>
            <p:nvPr/>
          </p:nvSpPr>
          <p:spPr bwMode="auto">
            <a:xfrm>
              <a:off x="98529350" y="1080310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3" name="Rectangle 931"/>
            <p:cNvSpPr>
              <a:spLocks noChangeArrowheads="1"/>
            </p:cNvSpPr>
            <p:nvPr/>
          </p:nvSpPr>
          <p:spPr bwMode="auto">
            <a:xfrm>
              <a:off x="98209600" y="10816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4" name="Rectangle 932"/>
            <p:cNvSpPr>
              <a:spLocks noChangeArrowheads="1"/>
            </p:cNvSpPr>
            <p:nvPr/>
          </p:nvSpPr>
          <p:spPr bwMode="auto">
            <a:xfrm>
              <a:off x="98754363" y="10861230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5" name="Rectangle 933"/>
            <p:cNvSpPr>
              <a:spLocks noChangeArrowheads="1"/>
            </p:cNvSpPr>
            <p:nvPr/>
          </p:nvSpPr>
          <p:spPr bwMode="auto">
            <a:xfrm>
              <a:off x="98749600" y="1080268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6" name="Rectangle 934"/>
            <p:cNvSpPr>
              <a:spLocks noChangeArrowheads="1"/>
            </p:cNvSpPr>
            <p:nvPr/>
          </p:nvSpPr>
          <p:spPr bwMode="auto">
            <a:xfrm>
              <a:off x="99063000" y="1080310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7" name="Rectangle 935"/>
            <p:cNvSpPr>
              <a:spLocks noChangeArrowheads="1"/>
            </p:cNvSpPr>
            <p:nvPr/>
          </p:nvSpPr>
          <p:spPr bwMode="auto">
            <a:xfrm>
              <a:off x="98743250" y="10816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8" name="Rectangle 936"/>
            <p:cNvSpPr>
              <a:spLocks noChangeArrowheads="1"/>
            </p:cNvSpPr>
            <p:nvPr/>
          </p:nvSpPr>
          <p:spPr bwMode="auto">
            <a:xfrm>
              <a:off x="99277413" y="10861655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9" name="Rectangle 937"/>
            <p:cNvSpPr>
              <a:spLocks noChangeArrowheads="1"/>
            </p:cNvSpPr>
            <p:nvPr/>
          </p:nvSpPr>
          <p:spPr bwMode="auto">
            <a:xfrm>
              <a:off x="99272650" y="10803107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0" name="Rectangle 938"/>
            <p:cNvSpPr>
              <a:spLocks noChangeArrowheads="1"/>
            </p:cNvSpPr>
            <p:nvPr/>
          </p:nvSpPr>
          <p:spPr bwMode="auto">
            <a:xfrm>
              <a:off x="99586050" y="10803527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1" name="Rectangle 939"/>
            <p:cNvSpPr>
              <a:spLocks noChangeArrowheads="1"/>
            </p:cNvSpPr>
            <p:nvPr/>
          </p:nvSpPr>
          <p:spPr bwMode="auto">
            <a:xfrm>
              <a:off x="99266300" y="10817292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2" name="Rectangle 940"/>
            <p:cNvSpPr>
              <a:spLocks noChangeArrowheads="1"/>
            </p:cNvSpPr>
            <p:nvPr/>
          </p:nvSpPr>
          <p:spPr bwMode="auto">
            <a:xfrm rot="10800000">
              <a:off x="105452486" y="10792302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3" name="Rectangle 941"/>
            <p:cNvSpPr>
              <a:spLocks noChangeArrowheads="1"/>
            </p:cNvSpPr>
            <p:nvPr/>
          </p:nvSpPr>
          <p:spPr bwMode="auto">
            <a:xfrm rot="10800000">
              <a:off x="105763249" y="108497883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4" name="Rectangle 942"/>
            <p:cNvSpPr>
              <a:spLocks noChangeArrowheads="1"/>
            </p:cNvSpPr>
            <p:nvPr/>
          </p:nvSpPr>
          <p:spPr bwMode="auto">
            <a:xfrm rot="10800000">
              <a:off x="105449849" y="108493683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5" name="Rectangle 943"/>
            <p:cNvSpPr>
              <a:spLocks noChangeArrowheads="1"/>
            </p:cNvSpPr>
            <p:nvPr/>
          </p:nvSpPr>
          <p:spPr bwMode="auto">
            <a:xfrm rot="10800000">
              <a:off x="105445599" y="108047389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6" name="Rectangle 944"/>
            <p:cNvSpPr>
              <a:spLocks noChangeArrowheads="1"/>
            </p:cNvSpPr>
            <p:nvPr/>
          </p:nvSpPr>
          <p:spPr bwMode="auto">
            <a:xfrm rot="10800000">
              <a:off x="104983950" y="107628675"/>
              <a:ext cx="396000" cy="50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1" name="Group 945"/>
            <p:cNvGrpSpPr>
              <a:grpSpLocks/>
            </p:cNvGrpSpPr>
            <p:nvPr/>
          </p:nvGrpSpPr>
          <p:grpSpPr bwMode="auto">
            <a:xfrm>
              <a:off x="97927950" y="109068675"/>
              <a:ext cx="432000" cy="252000"/>
              <a:chOff x="97783950" y="111084675"/>
              <a:chExt cx="432000" cy="252000"/>
            </a:xfrm>
          </p:grpSpPr>
          <p:sp>
            <p:nvSpPr>
              <p:cNvPr id="167858" name="Rectangle 946"/>
              <p:cNvSpPr>
                <a:spLocks noChangeArrowheads="1"/>
              </p:cNvSpPr>
              <p:nvPr/>
            </p:nvSpPr>
            <p:spPr bwMode="auto">
              <a:xfrm>
                <a:off x="97783950" y="1110846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9" name="Rectangle 947"/>
              <p:cNvSpPr>
                <a:spLocks noChangeArrowheads="1"/>
              </p:cNvSpPr>
              <p:nvPr/>
            </p:nvSpPr>
            <p:spPr bwMode="auto">
              <a:xfrm>
                <a:off x="97849600" y="1110846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2" name="Group 948"/>
            <p:cNvGrpSpPr>
              <a:grpSpLocks/>
            </p:cNvGrpSpPr>
            <p:nvPr/>
          </p:nvGrpSpPr>
          <p:grpSpPr bwMode="auto">
            <a:xfrm>
              <a:off x="99859250" y="109104675"/>
              <a:ext cx="432000" cy="252000"/>
              <a:chOff x="97898250" y="111198975"/>
              <a:chExt cx="432000" cy="252000"/>
            </a:xfrm>
          </p:grpSpPr>
          <p:sp>
            <p:nvSpPr>
              <p:cNvPr id="167861" name="Rectangle 949"/>
              <p:cNvSpPr>
                <a:spLocks noChangeArrowheads="1"/>
              </p:cNvSpPr>
              <p:nvPr/>
            </p:nvSpPr>
            <p:spPr bwMode="auto">
              <a:xfrm>
                <a:off x="97898250" y="1111989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2" name="Rectangle 950"/>
              <p:cNvSpPr>
                <a:spLocks noChangeArrowheads="1"/>
              </p:cNvSpPr>
              <p:nvPr/>
            </p:nvSpPr>
            <p:spPr bwMode="auto">
              <a:xfrm>
                <a:off x="97963900" y="1111989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3" name="Group 951"/>
            <p:cNvGrpSpPr>
              <a:grpSpLocks/>
            </p:cNvGrpSpPr>
            <p:nvPr/>
          </p:nvGrpSpPr>
          <p:grpSpPr bwMode="auto">
            <a:xfrm rot="5400000">
              <a:off x="97808300" y="108557275"/>
              <a:ext cx="432000" cy="252000"/>
              <a:chOff x="101810550" y="120859275"/>
              <a:chExt cx="432000" cy="252000"/>
            </a:xfrm>
          </p:grpSpPr>
          <p:sp>
            <p:nvSpPr>
              <p:cNvPr id="167864" name="Rectangle 952"/>
              <p:cNvSpPr>
                <a:spLocks noChangeArrowheads="1"/>
              </p:cNvSpPr>
              <p:nvPr/>
            </p:nvSpPr>
            <p:spPr bwMode="auto">
              <a:xfrm>
                <a:off x="101810550" y="1208592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5" name="Rectangle 953"/>
              <p:cNvSpPr>
                <a:spLocks noChangeArrowheads="1"/>
              </p:cNvSpPr>
              <p:nvPr/>
            </p:nvSpPr>
            <p:spPr bwMode="auto">
              <a:xfrm>
                <a:off x="101876200" y="1208592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4" name="Group 954"/>
            <p:cNvGrpSpPr>
              <a:grpSpLocks/>
            </p:cNvGrpSpPr>
            <p:nvPr/>
          </p:nvGrpSpPr>
          <p:grpSpPr bwMode="auto">
            <a:xfrm rot="5400000">
              <a:off x="105585350" y="108967025"/>
              <a:ext cx="432000" cy="252000"/>
              <a:chOff x="108403950" y="120343875"/>
              <a:chExt cx="432000" cy="252000"/>
            </a:xfrm>
          </p:grpSpPr>
          <p:sp>
            <p:nvSpPr>
              <p:cNvPr id="167867" name="Rectangle 955"/>
              <p:cNvSpPr>
                <a:spLocks noChangeArrowheads="1"/>
              </p:cNvSpPr>
              <p:nvPr/>
            </p:nvSpPr>
            <p:spPr bwMode="auto">
              <a:xfrm>
                <a:off x="108403950" y="1203438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8" name="Rectangle 956"/>
              <p:cNvSpPr>
                <a:spLocks noChangeArrowheads="1"/>
              </p:cNvSpPr>
              <p:nvPr/>
            </p:nvSpPr>
            <p:spPr bwMode="auto">
              <a:xfrm>
                <a:off x="108469600" y="1203438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5" name="Group 957"/>
            <p:cNvGrpSpPr>
              <a:grpSpLocks/>
            </p:cNvGrpSpPr>
            <p:nvPr/>
          </p:nvGrpSpPr>
          <p:grpSpPr bwMode="auto">
            <a:xfrm rot="5400000">
              <a:off x="106560550" y="108785975"/>
              <a:ext cx="432000" cy="252000"/>
              <a:chOff x="108493900" y="120139575"/>
              <a:chExt cx="432000" cy="252000"/>
            </a:xfrm>
          </p:grpSpPr>
          <p:sp>
            <p:nvSpPr>
              <p:cNvPr id="167870" name="Rectangle 958"/>
              <p:cNvSpPr>
                <a:spLocks noChangeArrowheads="1"/>
              </p:cNvSpPr>
              <p:nvPr/>
            </p:nvSpPr>
            <p:spPr bwMode="auto">
              <a:xfrm>
                <a:off x="108493900" y="1201395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1" name="Rectangle 959"/>
              <p:cNvSpPr>
                <a:spLocks noChangeArrowheads="1"/>
              </p:cNvSpPr>
              <p:nvPr/>
            </p:nvSpPr>
            <p:spPr bwMode="auto">
              <a:xfrm>
                <a:off x="108559550" y="1201395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72" name="Rectangle 960"/>
            <p:cNvSpPr>
              <a:spLocks noChangeArrowheads="1"/>
            </p:cNvSpPr>
            <p:nvPr/>
          </p:nvSpPr>
          <p:spPr bwMode="auto">
            <a:xfrm rot="10800000">
              <a:off x="104551950" y="108276675"/>
              <a:ext cx="360000" cy="32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3" name="Rectangle 961"/>
            <p:cNvSpPr>
              <a:spLocks noChangeArrowheads="1"/>
            </p:cNvSpPr>
            <p:nvPr/>
          </p:nvSpPr>
          <p:spPr bwMode="auto">
            <a:xfrm>
              <a:off x="100776713" y="105360675"/>
              <a:ext cx="774000" cy="342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4" name="AutoShape 962"/>
            <p:cNvSpPr>
              <a:spLocks noChangeArrowheads="1"/>
            </p:cNvSpPr>
            <p:nvPr/>
          </p:nvSpPr>
          <p:spPr bwMode="auto">
            <a:xfrm>
              <a:off x="100799476" y="105388201"/>
              <a:ext cx="721052" cy="288000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5" name="Rectangle 963"/>
            <p:cNvSpPr>
              <a:spLocks noChangeArrowheads="1"/>
            </p:cNvSpPr>
            <p:nvPr/>
          </p:nvSpPr>
          <p:spPr bwMode="auto">
            <a:xfrm>
              <a:off x="99754425" y="108305250"/>
              <a:ext cx="1017525" cy="727425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6" name="Rectangle 964"/>
            <p:cNvSpPr>
              <a:spLocks noChangeArrowheads="1"/>
            </p:cNvSpPr>
            <p:nvPr/>
          </p:nvSpPr>
          <p:spPr bwMode="auto">
            <a:xfrm rot="10800000">
              <a:off x="104587950" y="105792675"/>
              <a:ext cx="252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7" name="Rectangle 965"/>
            <p:cNvSpPr>
              <a:spLocks noChangeArrowheads="1"/>
            </p:cNvSpPr>
            <p:nvPr/>
          </p:nvSpPr>
          <p:spPr bwMode="auto">
            <a:xfrm rot="16200000">
              <a:off x="105075000" y="105919725"/>
              <a:ext cx="360000" cy="32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8" name="Oval 966"/>
            <p:cNvSpPr>
              <a:spLocks noChangeArrowheads="1"/>
            </p:cNvSpPr>
            <p:nvPr/>
          </p:nvSpPr>
          <p:spPr bwMode="auto">
            <a:xfrm>
              <a:off x="104652525" y="107408475"/>
              <a:ext cx="324000" cy="324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9" name="Rectangle 967"/>
            <p:cNvSpPr>
              <a:spLocks noChangeArrowheads="1"/>
            </p:cNvSpPr>
            <p:nvPr/>
          </p:nvSpPr>
          <p:spPr bwMode="auto">
            <a:xfrm rot="16200000">
              <a:off x="106369950" y="109230675"/>
              <a:ext cx="396000" cy="50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80" name="Oval 968"/>
            <p:cNvSpPr>
              <a:spLocks noChangeArrowheads="1"/>
            </p:cNvSpPr>
            <p:nvPr/>
          </p:nvSpPr>
          <p:spPr bwMode="auto">
            <a:xfrm>
              <a:off x="102862050" y="1049307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6" name="Group 969"/>
            <p:cNvGrpSpPr>
              <a:grpSpLocks/>
            </p:cNvGrpSpPr>
            <p:nvPr/>
          </p:nvGrpSpPr>
          <p:grpSpPr bwMode="auto">
            <a:xfrm>
              <a:off x="105888713" y="108662367"/>
              <a:ext cx="360000" cy="164196"/>
              <a:chOff x="11164820" y="22240405"/>
              <a:chExt cx="237914" cy="108514"/>
            </a:xfrm>
          </p:grpSpPr>
          <p:sp>
            <p:nvSpPr>
              <p:cNvPr id="167882" name="Rectangle 970"/>
              <p:cNvSpPr>
                <a:spLocks noChangeArrowheads="1"/>
              </p:cNvSpPr>
              <p:nvPr/>
            </p:nvSpPr>
            <p:spPr bwMode="auto">
              <a:xfrm>
                <a:off x="11164820" y="22240405"/>
                <a:ext cx="237914" cy="107805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83" name="Rectangle 971"/>
              <p:cNvSpPr>
                <a:spLocks noChangeArrowheads="1"/>
              </p:cNvSpPr>
              <p:nvPr/>
            </p:nvSpPr>
            <p:spPr bwMode="auto">
              <a:xfrm>
                <a:off x="11198275" y="22273862"/>
                <a:ext cx="44609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84" name="Rectangle 972"/>
              <p:cNvSpPr>
                <a:spLocks noChangeArrowheads="1"/>
              </p:cNvSpPr>
              <p:nvPr/>
            </p:nvSpPr>
            <p:spPr bwMode="auto">
              <a:xfrm>
                <a:off x="11320950" y="22273862"/>
                <a:ext cx="44609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7" name="Group 973"/>
              <p:cNvGrpSpPr>
                <a:grpSpLocks/>
              </p:cNvGrpSpPr>
              <p:nvPr/>
            </p:nvGrpSpPr>
            <p:grpSpPr bwMode="auto">
              <a:xfrm>
                <a:off x="11272657" y="22240406"/>
                <a:ext cx="22271" cy="18620"/>
                <a:chOff x="11272657" y="22240406"/>
                <a:chExt cx="22271" cy="18620"/>
              </a:xfrm>
            </p:grpSpPr>
            <p:sp>
              <p:nvSpPr>
                <p:cNvPr id="167886" name="Line 974"/>
                <p:cNvSpPr>
                  <a:spLocks noChangeShapeType="1"/>
                </p:cNvSpPr>
                <p:nvPr/>
              </p:nvSpPr>
              <p:spPr bwMode="auto">
                <a:xfrm>
                  <a:off x="11272657" y="22240439"/>
                  <a:ext cx="11154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87" name="Line 975"/>
                <p:cNvSpPr>
                  <a:spLocks noChangeShapeType="1"/>
                </p:cNvSpPr>
                <p:nvPr/>
              </p:nvSpPr>
              <p:spPr bwMode="auto">
                <a:xfrm flipH="1">
                  <a:off x="11283776" y="22240406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8" name="Group 976"/>
              <p:cNvGrpSpPr>
                <a:grpSpLocks/>
              </p:cNvGrpSpPr>
              <p:nvPr/>
            </p:nvGrpSpPr>
            <p:grpSpPr bwMode="auto">
              <a:xfrm>
                <a:off x="11273693" y="22330299"/>
                <a:ext cx="22359" cy="18620"/>
                <a:chOff x="11273693" y="22330299"/>
                <a:chExt cx="22359" cy="18620"/>
              </a:xfrm>
            </p:grpSpPr>
            <p:sp>
              <p:nvSpPr>
                <p:cNvPr id="167889" name="Line 977"/>
                <p:cNvSpPr>
                  <a:spLocks noChangeShapeType="1"/>
                </p:cNvSpPr>
                <p:nvPr/>
              </p:nvSpPr>
              <p:spPr bwMode="auto">
                <a:xfrm flipH="1">
                  <a:off x="11273693" y="22330332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90" name="Line 978"/>
                <p:cNvSpPr>
                  <a:spLocks noChangeShapeType="1"/>
                </p:cNvSpPr>
                <p:nvPr/>
              </p:nvSpPr>
              <p:spPr bwMode="auto">
                <a:xfrm>
                  <a:off x="11284899" y="22330299"/>
                  <a:ext cx="11153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29" name="Group 979"/>
            <p:cNvGrpSpPr>
              <a:grpSpLocks/>
            </p:cNvGrpSpPr>
            <p:nvPr/>
          </p:nvGrpSpPr>
          <p:grpSpPr bwMode="auto">
            <a:xfrm>
              <a:off x="105476046" y="104226693"/>
              <a:ext cx="360000" cy="164274"/>
              <a:chOff x="11186101" y="19362975"/>
              <a:chExt cx="237914" cy="108566"/>
            </a:xfrm>
          </p:grpSpPr>
          <p:sp>
            <p:nvSpPr>
              <p:cNvPr id="167892" name="Rectangle 980"/>
              <p:cNvSpPr>
                <a:spLocks noChangeArrowheads="1"/>
              </p:cNvSpPr>
              <p:nvPr/>
            </p:nvSpPr>
            <p:spPr bwMode="auto">
              <a:xfrm>
                <a:off x="11186101" y="19363023"/>
                <a:ext cx="237914" cy="107805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93" name="Rectangle 981"/>
              <p:cNvSpPr>
                <a:spLocks noChangeArrowheads="1"/>
              </p:cNvSpPr>
              <p:nvPr/>
            </p:nvSpPr>
            <p:spPr bwMode="auto">
              <a:xfrm>
                <a:off x="11219558" y="19396480"/>
                <a:ext cx="44607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94" name="Rectangle 982"/>
              <p:cNvSpPr>
                <a:spLocks noChangeArrowheads="1"/>
              </p:cNvSpPr>
              <p:nvPr/>
            </p:nvSpPr>
            <p:spPr bwMode="auto">
              <a:xfrm>
                <a:off x="11342233" y="19396480"/>
                <a:ext cx="44607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30" name="Group 983"/>
              <p:cNvGrpSpPr>
                <a:grpSpLocks/>
              </p:cNvGrpSpPr>
              <p:nvPr/>
            </p:nvGrpSpPr>
            <p:grpSpPr bwMode="auto">
              <a:xfrm>
                <a:off x="11293875" y="19362975"/>
                <a:ext cx="22335" cy="18636"/>
                <a:chOff x="11293875" y="19362975"/>
                <a:chExt cx="22335" cy="18636"/>
              </a:xfrm>
            </p:grpSpPr>
            <p:sp>
              <p:nvSpPr>
                <p:cNvPr id="167896" name="Line 984"/>
                <p:cNvSpPr>
                  <a:spLocks noChangeShapeType="1"/>
                </p:cNvSpPr>
                <p:nvPr/>
              </p:nvSpPr>
              <p:spPr bwMode="auto">
                <a:xfrm>
                  <a:off x="11293875" y="19362975"/>
                  <a:ext cx="11154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97" name="Line 985"/>
                <p:cNvSpPr>
                  <a:spLocks noChangeShapeType="1"/>
                </p:cNvSpPr>
                <p:nvPr/>
              </p:nvSpPr>
              <p:spPr bwMode="auto">
                <a:xfrm flipH="1">
                  <a:off x="11305058" y="19363024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31" name="Group 986"/>
              <p:cNvGrpSpPr>
                <a:grpSpLocks/>
              </p:cNvGrpSpPr>
              <p:nvPr/>
            </p:nvGrpSpPr>
            <p:grpSpPr bwMode="auto">
              <a:xfrm>
                <a:off x="11294974" y="19452916"/>
                <a:ext cx="22359" cy="18625"/>
                <a:chOff x="11294974" y="19452916"/>
                <a:chExt cx="22359" cy="18625"/>
              </a:xfrm>
            </p:grpSpPr>
            <p:sp>
              <p:nvSpPr>
                <p:cNvPr id="167899" name="Line 987"/>
                <p:cNvSpPr>
                  <a:spLocks noChangeShapeType="1"/>
                </p:cNvSpPr>
                <p:nvPr/>
              </p:nvSpPr>
              <p:spPr bwMode="auto">
                <a:xfrm flipH="1">
                  <a:off x="11294974" y="19452954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0" name="Line 988"/>
                <p:cNvSpPr>
                  <a:spLocks noChangeShapeType="1"/>
                </p:cNvSpPr>
                <p:nvPr/>
              </p:nvSpPr>
              <p:spPr bwMode="auto">
                <a:xfrm>
                  <a:off x="11306182" y="19452916"/>
                  <a:ext cx="11151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7816" name="Group 989"/>
            <p:cNvGrpSpPr>
              <a:grpSpLocks/>
            </p:cNvGrpSpPr>
            <p:nvPr/>
          </p:nvGrpSpPr>
          <p:grpSpPr bwMode="auto">
            <a:xfrm>
              <a:off x="99168900" y="104212925"/>
              <a:ext cx="1872000" cy="587509"/>
              <a:chOff x="99024900" y="106228925"/>
              <a:chExt cx="1872000" cy="587509"/>
            </a:xfrm>
          </p:grpSpPr>
          <p:sp>
            <p:nvSpPr>
              <p:cNvPr id="167902" name="Rectangle 990"/>
              <p:cNvSpPr>
                <a:spLocks noChangeArrowheads="1"/>
              </p:cNvSpPr>
              <p:nvPr/>
            </p:nvSpPr>
            <p:spPr bwMode="auto">
              <a:xfrm>
                <a:off x="99024900" y="106228925"/>
                <a:ext cx="1872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3" name="Rectangle 991"/>
              <p:cNvSpPr>
                <a:spLocks noChangeArrowheads="1"/>
              </p:cNvSpPr>
              <p:nvPr/>
            </p:nvSpPr>
            <p:spPr bwMode="auto">
              <a:xfrm>
                <a:off x="99099000" y="106315474"/>
                <a:ext cx="17280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4" name="Rectangle 992"/>
              <p:cNvSpPr>
                <a:spLocks noChangeArrowheads="1"/>
              </p:cNvSpPr>
              <p:nvPr/>
            </p:nvSpPr>
            <p:spPr bwMode="auto">
              <a:xfrm>
                <a:off x="99344650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5" name="Rectangle 993"/>
              <p:cNvSpPr>
                <a:spLocks noChangeArrowheads="1"/>
              </p:cNvSpPr>
              <p:nvPr/>
            </p:nvSpPr>
            <p:spPr bwMode="auto">
              <a:xfrm>
                <a:off x="99514364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6" name="Rectangle 994"/>
              <p:cNvSpPr>
                <a:spLocks noChangeArrowheads="1"/>
              </p:cNvSpPr>
              <p:nvPr/>
            </p:nvSpPr>
            <p:spPr bwMode="auto">
              <a:xfrm>
                <a:off x="99684078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7" name="Rectangle 995"/>
              <p:cNvSpPr>
                <a:spLocks noChangeArrowheads="1"/>
              </p:cNvSpPr>
              <p:nvPr/>
            </p:nvSpPr>
            <p:spPr bwMode="auto">
              <a:xfrm>
                <a:off x="99853792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8" name="Rectangle 996"/>
              <p:cNvSpPr>
                <a:spLocks noChangeArrowheads="1"/>
              </p:cNvSpPr>
              <p:nvPr/>
            </p:nvSpPr>
            <p:spPr bwMode="auto">
              <a:xfrm>
                <a:off x="100023507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9" name="Rectangle 997"/>
              <p:cNvSpPr>
                <a:spLocks noChangeArrowheads="1"/>
              </p:cNvSpPr>
              <p:nvPr/>
            </p:nvSpPr>
            <p:spPr bwMode="auto">
              <a:xfrm>
                <a:off x="100193221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0" name="Rectangle 998"/>
              <p:cNvSpPr>
                <a:spLocks noChangeArrowheads="1"/>
              </p:cNvSpPr>
              <p:nvPr/>
            </p:nvSpPr>
            <p:spPr bwMode="auto">
              <a:xfrm>
                <a:off x="100362935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1" name="Rectangle 999"/>
              <p:cNvSpPr>
                <a:spLocks noChangeArrowheads="1"/>
              </p:cNvSpPr>
              <p:nvPr/>
            </p:nvSpPr>
            <p:spPr bwMode="auto">
              <a:xfrm>
                <a:off x="100532650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2" name="Rectangle 1000"/>
              <p:cNvSpPr>
                <a:spLocks noChangeArrowheads="1"/>
              </p:cNvSpPr>
              <p:nvPr/>
            </p:nvSpPr>
            <p:spPr bwMode="auto">
              <a:xfrm>
                <a:off x="99344650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3" name="Rectangle 1001"/>
              <p:cNvSpPr>
                <a:spLocks noChangeArrowheads="1"/>
              </p:cNvSpPr>
              <p:nvPr/>
            </p:nvSpPr>
            <p:spPr bwMode="auto">
              <a:xfrm>
                <a:off x="99514364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4" name="Rectangle 1002"/>
              <p:cNvSpPr>
                <a:spLocks noChangeArrowheads="1"/>
              </p:cNvSpPr>
              <p:nvPr/>
            </p:nvSpPr>
            <p:spPr bwMode="auto">
              <a:xfrm>
                <a:off x="99684078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5" name="Rectangle 1003"/>
              <p:cNvSpPr>
                <a:spLocks noChangeArrowheads="1"/>
              </p:cNvSpPr>
              <p:nvPr/>
            </p:nvSpPr>
            <p:spPr bwMode="auto">
              <a:xfrm>
                <a:off x="99853792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6" name="Rectangle 1004"/>
              <p:cNvSpPr>
                <a:spLocks noChangeArrowheads="1"/>
              </p:cNvSpPr>
              <p:nvPr/>
            </p:nvSpPr>
            <p:spPr bwMode="auto">
              <a:xfrm>
                <a:off x="100023507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7" name="Rectangle 1005"/>
              <p:cNvSpPr>
                <a:spLocks noChangeArrowheads="1"/>
              </p:cNvSpPr>
              <p:nvPr/>
            </p:nvSpPr>
            <p:spPr bwMode="auto">
              <a:xfrm>
                <a:off x="100193221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8" name="Rectangle 1006"/>
              <p:cNvSpPr>
                <a:spLocks noChangeArrowheads="1"/>
              </p:cNvSpPr>
              <p:nvPr/>
            </p:nvSpPr>
            <p:spPr bwMode="auto">
              <a:xfrm>
                <a:off x="100362935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9" name="Rectangle 1007"/>
              <p:cNvSpPr>
                <a:spLocks noChangeArrowheads="1"/>
              </p:cNvSpPr>
              <p:nvPr/>
            </p:nvSpPr>
            <p:spPr bwMode="auto">
              <a:xfrm>
                <a:off x="100532650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0" name="Rectangle 1008"/>
              <p:cNvSpPr>
                <a:spLocks noChangeArrowheads="1"/>
              </p:cNvSpPr>
              <p:nvPr/>
            </p:nvSpPr>
            <p:spPr bwMode="auto">
              <a:xfrm>
                <a:off x="99825300" y="106727484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31" name="Group 1009"/>
            <p:cNvGrpSpPr>
              <a:grpSpLocks/>
            </p:cNvGrpSpPr>
            <p:nvPr/>
          </p:nvGrpSpPr>
          <p:grpSpPr bwMode="auto">
            <a:xfrm>
              <a:off x="103509000" y="105028200"/>
              <a:ext cx="880926" cy="2005425"/>
              <a:chOff x="103365000" y="107044200"/>
              <a:chExt cx="880926" cy="2005425"/>
            </a:xfrm>
          </p:grpSpPr>
          <p:sp>
            <p:nvSpPr>
              <p:cNvPr id="167922" name="Rectangle 1010"/>
              <p:cNvSpPr>
                <a:spLocks noChangeArrowheads="1"/>
              </p:cNvSpPr>
              <p:nvPr/>
            </p:nvSpPr>
            <p:spPr bwMode="auto">
              <a:xfrm>
                <a:off x="103365000" y="107044200"/>
                <a:ext cx="360000" cy="324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3" name="Rectangle 1011"/>
              <p:cNvSpPr>
                <a:spLocks noChangeArrowheads="1"/>
              </p:cNvSpPr>
              <p:nvPr/>
            </p:nvSpPr>
            <p:spPr bwMode="auto">
              <a:xfrm rot="5400000">
                <a:off x="103268279" y="108071978"/>
                <a:ext cx="1368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4" name="Rectangle 1012"/>
              <p:cNvSpPr>
                <a:spLocks noChangeArrowheads="1"/>
              </p:cNvSpPr>
              <p:nvPr/>
            </p:nvSpPr>
            <p:spPr bwMode="auto">
              <a:xfrm rot="5400000">
                <a:off x="103335476" y="108153724"/>
                <a:ext cx="12219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5" name="Rectangle 1013"/>
              <p:cNvSpPr>
                <a:spLocks noChangeArrowheads="1"/>
              </p:cNvSpPr>
              <p:nvPr/>
            </p:nvSpPr>
            <p:spPr bwMode="auto">
              <a:xfrm rot="5400000">
                <a:off x="104011840" y="108004187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6" name="Rectangle 1014"/>
              <p:cNvSpPr>
                <a:spLocks noChangeArrowheads="1"/>
              </p:cNvSpPr>
              <p:nvPr/>
            </p:nvSpPr>
            <p:spPr bwMode="auto">
              <a:xfrm rot="5400000">
                <a:off x="104011840" y="10817390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7" name="Rectangle 1015"/>
              <p:cNvSpPr>
                <a:spLocks noChangeArrowheads="1"/>
              </p:cNvSpPr>
              <p:nvPr/>
            </p:nvSpPr>
            <p:spPr bwMode="auto">
              <a:xfrm rot="5400000">
                <a:off x="104011840" y="10834361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8" name="Rectangle 1016"/>
              <p:cNvSpPr>
                <a:spLocks noChangeArrowheads="1"/>
              </p:cNvSpPr>
              <p:nvPr/>
            </p:nvSpPr>
            <p:spPr bwMode="auto">
              <a:xfrm rot="5400000">
                <a:off x="104011840" y="108513329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9" name="Rectangle 1017"/>
              <p:cNvSpPr>
                <a:spLocks noChangeArrowheads="1"/>
              </p:cNvSpPr>
              <p:nvPr/>
            </p:nvSpPr>
            <p:spPr bwMode="auto">
              <a:xfrm rot="5400000">
                <a:off x="104011840" y="108683044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0" name="Rectangle 1018"/>
              <p:cNvSpPr>
                <a:spLocks noChangeArrowheads="1"/>
              </p:cNvSpPr>
              <p:nvPr/>
            </p:nvSpPr>
            <p:spPr bwMode="auto">
              <a:xfrm rot="5400000">
                <a:off x="103808640" y="108004187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1" name="Rectangle 1019"/>
              <p:cNvSpPr>
                <a:spLocks noChangeArrowheads="1"/>
              </p:cNvSpPr>
              <p:nvPr/>
            </p:nvSpPr>
            <p:spPr bwMode="auto">
              <a:xfrm rot="5400000">
                <a:off x="103808640" y="10817390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2" name="Rectangle 1020"/>
              <p:cNvSpPr>
                <a:spLocks noChangeArrowheads="1"/>
              </p:cNvSpPr>
              <p:nvPr/>
            </p:nvSpPr>
            <p:spPr bwMode="auto">
              <a:xfrm rot="5400000">
                <a:off x="103808640" y="10834361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3" name="Rectangle 1021"/>
              <p:cNvSpPr>
                <a:spLocks noChangeArrowheads="1"/>
              </p:cNvSpPr>
              <p:nvPr/>
            </p:nvSpPr>
            <p:spPr bwMode="auto">
              <a:xfrm rot="5400000">
                <a:off x="103808640" y="108513329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4" name="Rectangle 1022"/>
              <p:cNvSpPr>
                <a:spLocks noChangeArrowheads="1"/>
              </p:cNvSpPr>
              <p:nvPr/>
            </p:nvSpPr>
            <p:spPr bwMode="auto">
              <a:xfrm rot="5400000">
                <a:off x="103808640" y="108683044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5" name="Rectangle 1023"/>
              <p:cNvSpPr>
                <a:spLocks noChangeArrowheads="1"/>
              </p:cNvSpPr>
              <p:nvPr/>
            </p:nvSpPr>
            <p:spPr bwMode="auto">
              <a:xfrm rot="5400000">
                <a:off x="103558892" y="108338100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57" name="Group 1024"/>
            <p:cNvGrpSpPr>
              <a:grpSpLocks/>
            </p:cNvGrpSpPr>
            <p:nvPr/>
          </p:nvGrpSpPr>
          <p:grpSpPr bwMode="auto">
            <a:xfrm>
              <a:off x="101110750" y="107867975"/>
              <a:ext cx="3038850" cy="792000"/>
              <a:chOff x="98467950" y="111459513"/>
              <a:chExt cx="3038850" cy="792000"/>
            </a:xfrm>
          </p:grpSpPr>
          <p:sp>
            <p:nvSpPr>
              <p:cNvPr id="185345" name="AutoShape 1025"/>
              <p:cNvSpPr>
                <a:spLocks noChangeArrowheads="1"/>
              </p:cNvSpPr>
              <p:nvPr/>
            </p:nvSpPr>
            <p:spPr bwMode="auto">
              <a:xfrm>
                <a:off x="98467950" y="111459513"/>
                <a:ext cx="3038850" cy="792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pic>
            <p:nvPicPr>
              <p:cNvPr id="185346" name="Picture 1026" descr="ESL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8641905" y="111537812"/>
                <a:ext cx="638274" cy="638274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85347" name="Picture 1027" descr="Elite Control Logo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99291635" y="111567392"/>
                <a:ext cx="2044520" cy="577032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5348" name="WordArt 10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99281150" y="111603475"/>
                <a:ext cx="1706800" cy="1652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952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 ESL-2 V908.14c   </a:t>
                </a:r>
                <a:endParaRPr lang="en-NZ" sz="3600" kern="10" spc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</p:grpSp>
      </p:grpSp>
      <p:sp>
        <p:nvSpPr>
          <p:cNvPr id="363" name="Text Box 40"/>
          <p:cNvSpPr txBox="1">
            <a:spLocks noChangeArrowheads="1"/>
          </p:cNvSpPr>
          <p:nvPr/>
        </p:nvSpPr>
        <p:spPr bwMode="auto">
          <a:xfrm>
            <a:off x="18650073" y="4464745"/>
            <a:ext cx="4392488" cy="7920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ESL-2 DIAL POD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1" name="Picture 39" descr="phone start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4833649" y="-791839"/>
            <a:ext cx="8640960" cy="86409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grpSp>
        <p:nvGrpSpPr>
          <p:cNvPr id="186520" name="Group 152"/>
          <p:cNvGrpSpPr>
            <a:grpSpLocks/>
          </p:cNvGrpSpPr>
          <p:nvPr/>
        </p:nvGrpSpPr>
        <p:grpSpPr bwMode="auto">
          <a:xfrm>
            <a:off x="11665445" y="5727852"/>
            <a:ext cx="7632700" cy="2951162"/>
            <a:chOff x="102547950" y="105282675"/>
            <a:chExt cx="7632000" cy="2952000"/>
          </a:xfrm>
        </p:grpSpPr>
        <p:sp>
          <p:nvSpPr>
            <p:cNvPr id="186521" name="Rectangle 153"/>
            <p:cNvSpPr>
              <a:spLocks noChangeArrowheads="1"/>
            </p:cNvSpPr>
            <p:nvPr/>
          </p:nvSpPr>
          <p:spPr bwMode="auto">
            <a:xfrm>
              <a:off x="103123950" y="105282675"/>
              <a:ext cx="7056000" cy="2448000"/>
            </a:xfrm>
            <a:prstGeom prst="rect">
              <a:avLst/>
            </a:prstGeom>
            <a:solidFill>
              <a:srgbClr val="FFFFFF"/>
            </a:solidFill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22" name="Rectangle 154"/>
            <p:cNvSpPr>
              <a:spLocks noChangeArrowheads="1"/>
            </p:cNvSpPr>
            <p:nvPr/>
          </p:nvSpPr>
          <p:spPr bwMode="auto">
            <a:xfrm>
              <a:off x="102547950" y="105786675"/>
              <a:ext cx="7632000" cy="2448000"/>
            </a:xfrm>
            <a:prstGeom prst="rect">
              <a:avLst/>
            </a:prstGeom>
            <a:solidFill>
              <a:srgbClr val="FFFFFF"/>
            </a:solidFill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86523" name="Group 155"/>
            <p:cNvGrpSpPr>
              <a:grpSpLocks/>
            </p:cNvGrpSpPr>
            <p:nvPr/>
          </p:nvGrpSpPr>
          <p:grpSpPr bwMode="auto">
            <a:xfrm rot="-5400000">
              <a:off x="108424582" y="106750043"/>
              <a:ext cx="1650245" cy="587509"/>
              <a:chOff x="106474827" y="105675798"/>
              <a:chExt cx="1650245" cy="587509"/>
            </a:xfrm>
          </p:grpSpPr>
          <p:sp>
            <p:nvSpPr>
              <p:cNvPr id="186524" name="Rectangle 156"/>
              <p:cNvSpPr>
                <a:spLocks noChangeArrowheads="1"/>
              </p:cNvSpPr>
              <p:nvPr/>
            </p:nvSpPr>
            <p:spPr bwMode="auto">
              <a:xfrm>
                <a:off x="106474827" y="105675798"/>
                <a:ext cx="1650245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25" name="Rectangle 157"/>
              <p:cNvSpPr>
                <a:spLocks noChangeArrowheads="1"/>
              </p:cNvSpPr>
              <p:nvPr/>
            </p:nvSpPr>
            <p:spPr bwMode="auto">
              <a:xfrm>
                <a:off x="106546827" y="105762347"/>
                <a:ext cx="1508345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26" name="Rectangle 158"/>
              <p:cNvSpPr>
                <a:spLocks noChangeArrowheads="1"/>
              </p:cNvSpPr>
              <p:nvPr/>
            </p:nvSpPr>
            <p:spPr bwMode="auto">
              <a:xfrm>
                <a:off x="106742537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27" name="Rectangle 159"/>
              <p:cNvSpPr>
                <a:spLocks noChangeArrowheads="1"/>
              </p:cNvSpPr>
              <p:nvPr/>
            </p:nvSpPr>
            <p:spPr bwMode="auto">
              <a:xfrm>
                <a:off x="106912251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28" name="Rectangle 160"/>
              <p:cNvSpPr>
                <a:spLocks noChangeArrowheads="1"/>
              </p:cNvSpPr>
              <p:nvPr/>
            </p:nvSpPr>
            <p:spPr bwMode="auto">
              <a:xfrm>
                <a:off x="107081965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29" name="Rectangle 161"/>
              <p:cNvSpPr>
                <a:spLocks noChangeArrowheads="1"/>
              </p:cNvSpPr>
              <p:nvPr/>
            </p:nvSpPr>
            <p:spPr bwMode="auto">
              <a:xfrm>
                <a:off x="107251680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0" name="Rectangle 162"/>
              <p:cNvSpPr>
                <a:spLocks noChangeArrowheads="1"/>
              </p:cNvSpPr>
              <p:nvPr/>
            </p:nvSpPr>
            <p:spPr bwMode="auto">
              <a:xfrm>
                <a:off x="107421394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1" name="Rectangle 163"/>
              <p:cNvSpPr>
                <a:spLocks noChangeArrowheads="1"/>
              </p:cNvSpPr>
              <p:nvPr/>
            </p:nvSpPr>
            <p:spPr bwMode="auto">
              <a:xfrm>
                <a:off x="107591108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2" name="Rectangle 164"/>
              <p:cNvSpPr>
                <a:spLocks noChangeArrowheads="1"/>
              </p:cNvSpPr>
              <p:nvPr/>
            </p:nvSpPr>
            <p:spPr bwMode="auto">
              <a:xfrm>
                <a:off x="107760823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3" name="Rectangle 165"/>
              <p:cNvSpPr>
                <a:spLocks noChangeArrowheads="1"/>
              </p:cNvSpPr>
              <p:nvPr/>
            </p:nvSpPr>
            <p:spPr bwMode="auto">
              <a:xfrm>
                <a:off x="106742537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4" name="Rectangle 166"/>
              <p:cNvSpPr>
                <a:spLocks noChangeArrowheads="1"/>
              </p:cNvSpPr>
              <p:nvPr/>
            </p:nvSpPr>
            <p:spPr bwMode="auto">
              <a:xfrm>
                <a:off x="106912251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5" name="Rectangle 167"/>
              <p:cNvSpPr>
                <a:spLocks noChangeArrowheads="1"/>
              </p:cNvSpPr>
              <p:nvPr/>
            </p:nvSpPr>
            <p:spPr bwMode="auto">
              <a:xfrm>
                <a:off x="107081965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6" name="Rectangle 168"/>
              <p:cNvSpPr>
                <a:spLocks noChangeArrowheads="1"/>
              </p:cNvSpPr>
              <p:nvPr/>
            </p:nvSpPr>
            <p:spPr bwMode="auto">
              <a:xfrm>
                <a:off x="107251680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7" name="Rectangle 169"/>
              <p:cNvSpPr>
                <a:spLocks noChangeArrowheads="1"/>
              </p:cNvSpPr>
              <p:nvPr/>
            </p:nvSpPr>
            <p:spPr bwMode="auto">
              <a:xfrm>
                <a:off x="107421394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8" name="Rectangle 170"/>
              <p:cNvSpPr>
                <a:spLocks noChangeArrowheads="1"/>
              </p:cNvSpPr>
              <p:nvPr/>
            </p:nvSpPr>
            <p:spPr bwMode="auto">
              <a:xfrm>
                <a:off x="107591108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9" name="Rectangle 171"/>
              <p:cNvSpPr>
                <a:spLocks noChangeArrowheads="1"/>
              </p:cNvSpPr>
              <p:nvPr/>
            </p:nvSpPr>
            <p:spPr bwMode="auto">
              <a:xfrm>
                <a:off x="107760823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0" name="Rectangle 172"/>
              <p:cNvSpPr>
                <a:spLocks noChangeArrowheads="1"/>
              </p:cNvSpPr>
              <p:nvPr/>
            </p:nvSpPr>
            <p:spPr bwMode="auto">
              <a:xfrm>
                <a:off x="107142373" y="106174357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6541" name="Group 173"/>
            <p:cNvGrpSpPr>
              <a:grpSpLocks/>
            </p:cNvGrpSpPr>
            <p:nvPr/>
          </p:nvGrpSpPr>
          <p:grpSpPr bwMode="auto">
            <a:xfrm rot="5400000">
              <a:off x="102835950" y="106536325"/>
              <a:ext cx="679364" cy="679377"/>
              <a:chOff x="21601699" y="25298403"/>
              <a:chExt cx="341995" cy="342003"/>
            </a:xfrm>
          </p:grpSpPr>
          <p:sp>
            <p:nvSpPr>
              <p:cNvPr id="186542" name="Rectangle 174"/>
              <p:cNvSpPr>
                <a:spLocks noChangeArrowheads="1"/>
              </p:cNvSpPr>
              <p:nvPr/>
            </p:nvSpPr>
            <p:spPr bwMode="auto">
              <a:xfrm>
                <a:off x="21601699" y="25298403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3" name="Oval 175"/>
              <p:cNvSpPr>
                <a:spLocks noChangeArrowheads="1"/>
              </p:cNvSpPr>
              <p:nvPr/>
            </p:nvSpPr>
            <p:spPr bwMode="auto">
              <a:xfrm>
                <a:off x="21615378" y="25414680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4" name="Oval 176"/>
              <p:cNvSpPr>
                <a:spLocks noChangeArrowheads="1"/>
              </p:cNvSpPr>
              <p:nvPr/>
            </p:nvSpPr>
            <p:spPr bwMode="auto">
              <a:xfrm>
                <a:off x="21786374" y="25414682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5" name="Rectangle 177"/>
              <p:cNvSpPr>
                <a:spLocks noChangeArrowheads="1"/>
              </p:cNvSpPr>
              <p:nvPr/>
            </p:nvSpPr>
            <p:spPr bwMode="auto">
              <a:xfrm>
                <a:off x="21601700" y="25298405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6" name="Rectangle 178"/>
              <p:cNvSpPr>
                <a:spLocks noChangeArrowheads="1"/>
              </p:cNvSpPr>
              <p:nvPr/>
            </p:nvSpPr>
            <p:spPr bwMode="auto">
              <a:xfrm>
                <a:off x="21601700" y="25592522"/>
                <a:ext cx="341994" cy="47884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7" name="Rectangle 179"/>
              <p:cNvSpPr>
                <a:spLocks noChangeArrowheads="1"/>
              </p:cNvSpPr>
              <p:nvPr/>
            </p:nvSpPr>
            <p:spPr bwMode="auto">
              <a:xfrm>
                <a:off x="21656418" y="25305242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8" name="Rectangle 180"/>
              <p:cNvSpPr>
                <a:spLocks noChangeArrowheads="1"/>
              </p:cNvSpPr>
              <p:nvPr/>
            </p:nvSpPr>
            <p:spPr bwMode="auto">
              <a:xfrm>
                <a:off x="21827415" y="25305244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9" name="Rectangle 181"/>
              <p:cNvSpPr>
                <a:spLocks noChangeArrowheads="1"/>
              </p:cNvSpPr>
              <p:nvPr/>
            </p:nvSpPr>
            <p:spPr bwMode="auto">
              <a:xfrm>
                <a:off x="21759015" y="25592522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0" name="Line 182"/>
              <p:cNvSpPr>
                <a:spLocks noChangeShapeType="1"/>
              </p:cNvSpPr>
              <p:nvPr/>
            </p:nvSpPr>
            <p:spPr bwMode="auto">
              <a:xfrm>
                <a:off x="21615377" y="2559251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1" name="Line 183"/>
              <p:cNvSpPr>
                <a:spLocks noChangeShapeType="1"/>
              </p:cNvSpPr>
              <p:nvPr/>
            </p:nvSpPr>
            <p:spPr bwMode="auto">
              <a:xfrm>
                <a:off x="21930013" y="2559251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2" name="Line 184"/>
              <p:cNvSpPr>
                <a:spLocks noChangeShapeType="1"/>
              </p:cNvSpPr>
              <p:nvPr/>
            </p:nvSpPr>
            <p:spPr bwMode="auto">
              <a:xfrm flipH="1">
                <a:off x="21629057" y="25448879"/>
                <a:ext cx="109439" cy="75244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3" name="Line 185"/>
              <p:cNvSpPr>
                <a:spLocks noChangeShapeType="1"/>
              </p:cNvSpPr>
              <p:nvPr/>
            </p:nvSpPr>
            <p:spPr bwMode="auto">
              <a:xfrm flipH="1" flipV="1">
                <a:off x="21786374" y="25469402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6554" name="Group 186"/>
            <p:cNvGrpSpPr>
              <a:grpSpLocks/>
            </p:cNvGrpSpPr>
            <p:nvPr/>
          </p:nvGrpSpPr>
          <p:grpSpPr bwMode="auto">
            <a:xfrm rot="5400000">
              <a:off x="102835957" y="105858668"/>
              <a:ext cx="679364" cy="679377"/>
              <a:chOff x="21659243" y="24967266"/>
              <a:chExt cx="341995" cy="342003"/>
            </a:xfrm>
          </p:grpSpPr>
          <p:sp>
            <p:nvSpPr>
              <p:cNvPr id="186555" name="Rectangle 187"/>
              <p:cNvSpPr>
                <a:spLocks noChangeArrowheads="1"/>
              </p:cNvSpPr>
              <p:nvPr/>
            </p:nvSpPr>
            <p:spPr bwMode="auto">
              <a:xfrm>
                <a:off x="21659243" y="24967266"/>
                <a:ext cx="341995" cy="341996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6" name="Oval 188"/>
              <p:cNvSpPr>
                <a:spLocks noChangeArrowheads="1"/>
              </p:cNvSpPr>
              <p:nvPr/>
            </p:nvSpPr>
            <p:spPr bwMode="auto">
              <a:xfrm>
                <a:off x="21672922" y="25083542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7" name="Oval 189"/>
              <p:cNvSpPr>
                <a:spLocks noChangeArrowheads="1"/>
              </p:cNvSpPr>
              <p:nvPr/>
            </p:nvSpPr>
            <p:spPr bwMode="auto">
              <a:xfrm>
                <a:off x="21843918" y="25083544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8" name="Rectangle 190"/>
              <p:cNvSpPr>
                <a:spLocks noChangeArrowheads="1"/>
              </p:cNvSpPr>
              <p:nvPr/>
            </p:nvSpPr>
            <p:spPr bwMode="auto">
              <a:xfrm>
                <a:off x="21659244" y="24967268"/>
                <a:ext cx="341993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9" name="Rectangle 191"/>
              <p:cNvSpPr>
                <a:spLocks noChangeArrowheads="1"/>
              </p:cNvSpPr>
              <p:nvPr/>
            </p:nvSpPr>
            <p:spPr bwMode="auto">
              <a:xfrm>
                <a:off x="21659244" y="25261384"/>
                <a:ext cx="341993" cy="47885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0" name="Rectangle 192"/>
              <p:cNvSpPr>
                <a:spLocks noChangeArrowheads="1"/>
              </p:cNvSpPr>
              <p:nvPr/>
            </p:nvSpPr>
            <p:spPr bwMode="auto">
              <a:xfrm>
                <a:off x="21713962" y="24974104"/>
                <a:ext cx="47877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1" name="Rectangle 193"/>
              <p:cNvSpPr>
                <a:spLocks noChangeArrowheads="1"/>
              </p:cNvSpPr>
              <p:nvPr/>
            </p:nvSpPr>
            <p:spPr bwMode="auto">
              <a:xfrm>
                <a:off x="21884959" y="24974106"/>
                <a:ext cx="47877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2" name="Rectangle 194"/>
              <p:cNvSpPr>
                <a:spLocks noChangeArrowheads="1"/>
              </p:cNvSpPr>
              <p:nvPr/>
            </p:nvSpPr>
            <p:spPr bwMode="auto">
              <a:xfrm>
                <a:off x="21816559" y="25261384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3" name="Line 195"/>
              <p:cNvSpPr>
                <a:spLocks noChangeShapeType="1"/>
              </p:cNvSpPr>
              <p:nvPr/>
            </p:nvSpPr>
            <p:spPr bwMode="auto">
              <a:xfrm>
                <a:off x="21672921" y="25261381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4" name="Line 196"/>
              <p:cNvSpPr>
                <a:spLocks noChangeShapeType="1"/>
              </p:cNvSpPr>
              <p:nvPr/>
            </p:nvSpPr>
            <p:spPr bwMode="auto">
              <a:xfrm>
                <a:off x="21987556" y="25261381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5" name="Line 197"/>
              <p:cNvSpPr>
                <a:spLocks noChangeShapeType="1"/>
              </p:cNvSpPr>
              <p:nvPr/>
            </p:nvSpPr>
            <p:spPr bwMode="auto">
              <a:xfrm flipH="1">
                <a:off x="21686601" y="25117741"/>
                <a:ext cx="109439" cy="7524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6" name="Line 198"/>
              <p:cNvSpPr>
                <a:spLocks noChangeShapeType="1"/>
              </p:cNvSpPr>
              <p:nvPr/>
            </p:nvSpPr>
            <p:spPr bwMode="auto">
              <a:xfrm flipH="1" flipV="1">
                <a:off x="21843918" y="25138264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86567" name="Line 199"/>
            <p:cNvSpPr>
              <a:spLocks noChangeShapeType="1"/>
            </p:cNvSpPr>
            <p:nvPr/>
          </p:nvSpPr>
          <p:spPr bwMode="auto">
            <a:xfrm>
              <a:off x="102547950" y="105786675"/>
              <a:ext cx="576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68" name="Line 200"/>
            <p:cNvSpPr>
              <a:spLocks noChangeShapeType="1"/>
            </p:cNvSpPr>
            <p:nvPr/>
          </p:nvSpPr>
          <p:spPr bwMode="auto">
            <a:xfrm rot="5400000">
              <a:off x="102871950" y="105534675"/>
              <a:ext cx="504000" cy="0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69" name="Rectangle 201"/>
            <p:cNvSpPr>
              <a:spLocks noChangeArrowheads="1"/>
            </p:cNvSpPr>
            <p:nvPr/>
          </p:nvSpPr>
          <p:spPr bwMode="auto">
            <a:xfrm>
              <a:off x="102634464" y="107241189"/>
              <a:ext cx="1017525" cy="93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70" name="Rectangle 202"/>
            <p:cNvSpPr>
              <a:spLocks noChangeArrowheads="1"/>
            </p:cNvSpPr>
            <p:nvPr/>
          </p:nvSpPr>
          <p:spPr bwMode="auto">
            <a:xfrm>
              <a:off x="104923950" y="10729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71" name="Rectangle 203"/>
            <p:cNvSpPr>
              <a:spLocks noChangeArrowheads="1"/>
            </p:cNvSpPr>
            <p:nvPr/>
          </p:nvSpPr>
          <p:spPr bwMode="auto">
            <a:xfrm>
              <a:off x="104923950" y="106765647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86572" name="Group 204"/>
            <p:cNvGrpSpPr>
              <a:grpSpLocks/>
            </p:cNvGrpSpPr>
            <p:nvPr/>
          </p:nvGrpSpPr>
          <p:grpSpPr bwMode="auto">
            <a:xfrm>
              <a:off x="107947950" y="106938675"/>
              <a:ext cx="792000" cy="792000"/>
              <a:chOff x="108523950" y="108450675"/>
              <a:chExt cx="792000" cy="792000"/>
            </a:xfrm>
          </p:grpSpPr>
          <p:sp>
            <p:nvSpPr>
              <p:cNvPr id="186573" name="Oval 205"/>
              <p:cNvSpPr>
                <a:spLocks noChangeArrowheads="1"/>
              </p:cNvSpPr>
              <p:nvPr/>
            </p:nvSpPr>
            <p:spPr bwMode="auto">
              <a:xfrm>
                <a:off x="108523950" y="108450675"/>
                <a:ext cx="792000" cy="792000"/>
              </a:xfrm>
              <a:prstGeom prst="ellipse">
                <a:avLst/>
              </a:prstGeom>
              <a:solidFill>
                <a:srgbClr val="4A4948"/>
              </a:solidFill>
              <a:ln w="952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74" name="Oval 206"/>
              <p:cNvSpPr>
                <a:spLocks noChangeArrowheads="1"/>
              </p:cNvSpPr>
              <p:nvPr/>
            </p:nvSpPr>
            <p:spPr bwMode="auto">
              <a:xfrm>
                <a:off x="108840978" y="108781647"/>
                <a:ext cx="144000" cy="144000"/>
              </a:xfrm>
              <a:prstGeom prst="ellipse">
                <a:avLst/>
              </a:prstGeom>
              <a:solidFill>
                <a:srgbClr val="FFCC00"/>
              </a:solidFill>
              <a:ln w="952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86575" name="Rectangle 207"/>
            <p:cNvSpPr>
              <a:spLocks noChangeArrowheads="1"/>
            </p:cNvSpPr>
            <p:nvPr/>
          </p:nvSpPr>
          <p:spPr bwMode="auto">
            <a:xfrm>
              <a:off x="109735250" y="105837466"/>
              <a:ext cx="360000" cy="163123"/>
            </a:xfrm>
            <a:prstGeom prst="rect">
              <a:avLst/>
            </a:prstGeom>
            <a:gradFill rotWithShape="1">
              <a:gsLst>
                <a:gs pos="0">
                  <a:srgbClr val="4A4948"/>
                </a:gs>
                <a:gs pos="100000">
                  <a:srgbClr val="4A4948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76" name="Rectangle 208"/>
            <p:cNvSpPr>
              <a:spLocks noChangeArrowheads="1"/>
            </p:cNvSpPr>
            <p:nvPr/>
          </p:nvSpPr>
          <p:spPr bwMode="auto">
            <a:xfrm>
              <a:off x="109785876" y="105888091"/>
              <a:ext cx="67497" cy="61873"/>
            </a:xfrm>
            <a:prstGeom prst="rect">
              <a:avLst/>
            </a:prstGeom>
            <a:solidFill>
              <a:srgbClr val="FFCC00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77" name="Rectangle 209"/>
            <p:cNvSpPr>
              <a:spLocks noChangeArrowheads="1"/>
            </p:cNvSpPr>
            <p:nvPr/>
          </p:nvSpPr>
          <p:spPr bwMode="auto">
            <a:xfrm>
              <a:off x="109971501" y="105888091"/>
              <a:ext cx="67498" cy="61873"/>
            </a:xfrm>
            <a:prstGeom prst="rect">
              <a:avLst/>
            </a:prstGeom>
            <a:solidFill>
              <a:srgbClr val="FFCC00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86578" name="Group 210"/>
            <p:cNvGrpSpPr>
              <a:grpSpLocks/>
            </p:cNvGrpSpPr>
            <p:nvPr/>
          </p:nvGrpSpPr>
          <p:grpSpPr bwMode="auto">
            <a:xfrm>
              <a:off x="109898347" y="105837375"/>
              <a:ext cx="33778" cy="28217"/>
              <a:chOff x="15703226" y="21262339"/>
              <a:chExt cx="22323" cy="18648"/>
            </a:xfrm>
          </p:grpSpPr>
          <p:sp>
            <p:nvSpPr>
              <p:cNvPr id="186579" name="Line 211"/>
              <p:cNvSpPr>
                <a:spLocks noChangeShapeType="1"/>
              </p:cNvSpPr>
              <p:nvPr/>
            </p:nvSpPr>
            <p:spPr bwMode="auto">
              <a:xfrm>
                <a:off x="15703226" y="21262339"/>
                <a:ext cx="11154" cy="1858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80" name="Line 212"/>
              <p:cNvSpPr>
                <a:spLocks noChangeShapeType="1"/>
              </p:cNvSpPr>
              <p:nvPr/>
            </p:nvSpPr>
            <p:spPr bwMode="auto">
              <a:xfrm flipH="1">
                <a:off x="15714397" y="21262400"/>
                <a:ext cx="11152" cy="18587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6581" name="Group 213"/>
            <p:cNvGrpSpPr>
              <a:grpSpLocks/>
            </p:cNvGrpSpPr>
            <p:nvPr/>
          </p:nvGrpSpPr>
          <p:grpSpPr bwMode="auto">
            <a:xfrm>
              <a:off x="109900069" y="105973487"/>
              <a:ext cx="33755" cy="28188"/>
              <a:chOff x="15704364" y="21352293"/>
              <a:chExt cx="22308" cy="18629"/>
            </a:xfrm>
          </p:grpSpPr>
          <p:sp>
            <p:nvSpPr>
              <p:cNvPr id="186582" name="Line 214"/>
              <p:cNvSpPr>
                <a:spLocks noChangeShapeType="1"/>
              </p:cNvSpPr>
              <p:nvPr/>
            </p:nvSpPr>
            <p:spPr bwMode="auto">
              <a:xfrm flipH="1">
                <a:off x="15704364" y="21352335"/>
                <a:ext cx="11152" cy="18587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83" name="Line 215"/>
              <p:cNvSpPr>
                <a:spLocks noChangeShapeType="1"/>
              </p:cNvSpPr>
              <p:nvPr/>
            </p:nvSpPr>
            <p:spPr bwMode="auto">
              <a:xfrm>
                <a:off x="15715521" y="21352293"/>
                <a:ext cx="11151" cy="18587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86584" name="Oval 216"/>
            <p:cNvSpPr>
              <a:spLocks noChangeArrowheads="1"/>
            </p:cNvSpPr>
            <p:nvPr/>
          </p:nvSpPr>
          <p:spPr bwMode="auto">
            <a:xfrm>
              <a:off x="108163950" y="1062906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85" name="Oval 217"/>
            <p:cNvSpPr>
              <a:spLocks noChangeArrowheads="1"/>
            </p:cNvSpPr>
            <p:nvPr/>
          </p:nvSpPr>
          <p:spPr bwMode="auto">
            <a:xfrm>
              <a:off x="107227950" y="1062906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86586" name="Group 218"/>
            <p:cNvGrpSpPr>
              <a:grpSpLocks/>
            </p:cNvGrpSpPr>
            <p:nvPr/>
          </p:nvGrpSpPr>
          <p:grpSpPr bwMode="auto">
            <a:xfrm>
              <a:off x="106507950" y="105282675"/>
              <a:ext cx="2275428" cy="792000"/>
              <a:chOff x="107515950" y="105570675"/>
              <a:chExt cx="2275428" cy="792000"/>
            </a:xfrm>
          </p:grpSpPr>
          <p:sp>
            <p:nvSpPr>
              <p:cNvPr id="186587" name="AutoShape 219"/>
              <p:cNvSpPr>
                <a:spLocks noChangeArrowheads="1"/>
              </p:cNvSpPr>
              <p:nvPr/>
            </p:nvSpPr>
            <p:spPr bwMode="auto">
              <a:xfrm>
                <a:off x="107515950" y="105570675"/>
                <a:ext cx="2275428" cy="792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pic>
            <p:nvPicPr>
              <p:cNvPr id="186588" name="Picture 220" descr="ESL-2 DIAL POD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9027950" y="105623623"/>
                <a:ext cx="710274" cy="710274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86589" name="Picture 221" descr="Elite Control Logo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08370424" y="106060386"/>
                <a:ext cx="708205" cy="199879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6590" name="WordArt 2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537150" y="105690822"/>
                <a:ext cx="1706800" cy="1652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 ESL-2 DIAL POD   </a:t>
                </a:r>
                <a:endParaRPr lang="en-NZ" sz="3600" kern="10" spc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86591" name="WordArt 2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605950" y="105894675"/>
                <a:ext cx="1440000" cy="108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952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PSTN Phone Line Module</a:t>
                </a:r>
                <a:endParaRPr lang="en-NZ" sz="3600" kern="10" spc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</p:grpSp>
        <p:sp>
          <p:nvSpPr>
            <p:cNvPr id="186592" name="Line 224"/>
            <p:cNvSpPr>
              <a:spLocks noChangeShapeType="1"/>
            </p:cNvSpPr>
            <p:nvPr/>
          </p:nvSpPr>
          <p:spPr bwMode="auto">
            <a:xfrm>
              <a:off x="102547950" y="105786675"/>
              <a:ext cx="0" cy="2448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93" name="Line 225"/>
            <p:cNvSpPr>
              <a:spLocks noChangeShapeType="1"/>
            </p:cNvSpPr>
            <p:nvPr/>
          </p:nvSpPr>
          <p:spPr bwMode="auto">
            <a:xfrm>
              <a:off x="102547950" y="108234675"/>
              <a:ext cx="7632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94" name="Line 226"/>
            <p:cNvSpPr>
              <a:spLocks noChangeShapeType="1"/>
            </p:cNvSpPr>
            <p:nvPr/>
          </p:nvSpPr>
          <p:spPr bwMode="auto">
            <a:xfrm flipV="1">
              <a:off x="110179950" y="105282675"/>
              <a:ext cx="0" cy="2952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95" name="Line 227"/>
            <p:cNvSpPr>
              <a:spLocks noChangeShapeType="1"/>
            </p:cNvSpPr>
            <p:nvPr/>
          </p:nvSpPr>
          <p:spPr bwMode="auto">
            <a:xfrm flipH="1">
              <a:off x="103123950" y="105282675"/>
              <a:ext cx="7056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96" name="WordArt 228"/>
            <p:cNvSpPr>
              <a:spLocks noChangeArrowheads="1" noChangeShapeType="1" noTextEdit="1"/>
            </p:cNvSpPr>
            <p:nvPr/>
          </p:nvSpPr>
          <p:spPr bwMode="auto">
            <a:xfrm rot="5400000">
              <a:off x="102408175" y="106108550"/>
              <a:ext cx="576000" cy="1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Line IN</a:t>
              </a:r>
              <a:endParaRPr lang="en-NZ" sz="36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86597" name="WordArt 229"/>
            <p:cNvSpPr>
              <a:spLocks noChangeArrowheads="1" noChangeShapeType="1" noTextEdit="1"/>
            </p:cNvSpPr>
            <p:nvPr/>
          </p:nvSpPr>
          <p:spPr bwMode="auto">
            <a:xfrm rot="5400000">
              <a:off x="102395475" y="106828550"/>
              <a:ext cx="576000" cy="1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Line OUT</a:t>
              </a:r>
              <a:endParaRPr lang="en-NZ" sz="36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86598" name="Line 230"/>
            <p:cNvSpPr>
              <a:spLocks noChangeShapeType="1"/>
            </p:cNvSpPr>
            <p:nvPr/>
          </p:nvSpPr>
          <p:spPr bwMode="auto">
            <a:xfrm flipH="1">
              <a:off x="102583950" y="106542675"/>
              <a:ext cx="180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99" name="WordArt 231"/>
            <p:cNvSpPr>
              <a:spLocks noChangeArrowheads="1" noChangeShapeType="1" noTextEdit="1"/>
            </p:cNvSpPr>
            <p:nvPr/>
          </p:nvSpPr>
          <p:spPr bwMode="auto">
            <a:xfrm>
              <a:off x="108977150" y="105858675"/>
              <a:ext cx="720000" cy="1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Listenin</a:t>
              </a:r>
              <a:endParaRPr lang="en-NZ" sz="36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</p:grpSp>
      <p:cxnSp>
        <p:nvCxnSpPr>
          <p:cNvPr id="587" name="Straight Connector 586"/>
          <p:cNvCxnSpPr/>
          <p:nvPr/>
        </p:nvCxnSpPr>
        <p:spPr>
          <a:xfrm>
            <a:off x="3024337" y="5112817"/>
            <a:ext cx="0" cy="136815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8" name="Straight Connector 587"/>
          <p:cNvCxnSpPr/>
          <p:nvPr/>
        </p:nvCxnSpPr>
        <p:spPr>
          <a:xfrm flipH="1">
            <a:off x="3024337" y="6480969"/>
            <a:ext cx="892899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1" name="Straight Connector 590"/>
          <p:cNvCxnSpPr/>
          <p:nvPr/>
        </p:nvCxnSpPr>
        <p:spPr>
          <a:xfrm>
            <a:off x="2736305" y="4680769"/>
            <a:ext cx="0" cy="2160240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2" name="Straight Connector 591"/>
          <p:cNvCxnSpPr/>
          <p:nvPr/>
        </p:nvCxnSpPr>
        <p:spPr>
          <a:xfrm flipH="1">
            <a:off x="2736305" y="6841009"/>
            <a:ext cx="9217024" cy="0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3" name="Picture 39" descr="phone start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2089" y="1801987"/>
            <a:ext cx="3025775" cy="35988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95" name="Picture 1" descr="C:\Users\Production\Downloads\telephone-instruments-500x500.jpe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56385" y="8497193"/>
            <a:ext cx="4762500" cy="3514725"/>
          </a:xfrm>
          <a:prstGeom prst="rect">
            <a:avLst/>
          </a:prstGeom>
          <a:noFill/>
        </p:spPr>
      </p:pic>
      <p:cxnSp>
        <p:nvCxnSpPr>
          <p:cNvPr id="597" name="Straight Connector 596"/>
          <p:cNvCxnSpPr/>
          <p:nvPr/>
        </p:nvCxnSpPr>
        <p:spPr>
          <a:xfrm>
            <a:off x="7344817" y="7129041"/>
            <a:ext cx="0" cy="2016224"/>
          </a:xfrm>
          <a:prstGeom prst="line">
            <a:avLst/>
          </a:prstGeom>
          <a:ln w="76200">
            <a:solidFill>
              <a:srgbClr val="3E2F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8" name="Straight Connector 597"/>
          <p:cNvCxnSpPr/>
          <p:nvPr/>
        </p:nvCxnSpPr>
        <p:spPr>
          <a:xfrm flipH="1">
            <a:off x="7344817" y="7129041"/>
            <a:ext cx="4608512" cy="0"/>
          </a:xfrm>
          <a:prstGeom prst="line">
            <a:avLst/>
          </a:prstGeom>
          <a:ln w="76200">
            <a:solidFill>
              <a:srgbClr val="3E2F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9" name="Straight Connector 598"/>
          <p:cNvCxnSpPr/>
          <p:nvPr/>
        </p:nvCxnSpPr>
        <p:spPr>
          <a:xfrm>
            <a:off x="7704857" y="7489081"/>
            <a:ext cx="0" cy="1728192"/>
          </a:xfrm>
          <a:prstGeom prst="line">
            <a:avLst/>
          </a:prstGeom>
          <a:ln w="76200">
            <a:solidFill>
              <a:srgbClr val="DD43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0" name="Straight Connector 599"/>
          <p:cNvCxnSpPr/>
          <p:nvPr/>
        </p:nvCxnSpPr>
        <p:spPr>
          <a:xfrm flipH="1">
            <a:off x="7704857" y="7489081"/>
            <a:ext cx="4248472" cy="0"/>
          </a:xfrm>
          <a:prstGeom prst="line">
            <a:avLst/>
          </a:prstGeom>
          <a:ln w="76200">
            <a:solidFill>
              <a:srgbClr val="DD43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5" name="Text Box 40"/>
          <p:cNvSpPr txBox="1">
            <a:spLocks noChangeArrowheads="1"/>
          </p:cNvSpPr>
          <p:nvPr/>
        </p:nvSpPr>
        <p:spPr bwMode="auto">
          <a:xfrm>
            <a:off x="3744417" y="3816673"/>
            <a:ext cx="4392488" cy="129614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Analogue </a:t>
            </a:r>
            <a:r>
              <a:rPr kumimoji="0" lang="en-NZ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PSTN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Phone line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6" name="Text Box 40"/>
          <p:cNvSpPr txBox="1">
            <a:spLocks noChangeArrowheads="1"/>
          </p:cNvSpPr>
          <p:nvPr/>
        </p:nvSpPr>
        <p:spPr bwMode="auto">
          <a:xfrm>
            <a:off x="288033" y="10441409"/>
            <a:ext cx="3096344" cy="129614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Dial-up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Telephones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Dialer</a:t>
            </a:r>
            <a:endParaRPr lang="en-NZ" sz="9600" b="1" dirty="0"/>
          </a:p>
        </p:txBody>
      </p:sp>
      <p:grpSp>
        <p:nvGrpSpPr>
          <p:cNvPr id="3" name="Group 690"/>
          <p:cNvGrpSpPr>
            <a:grpSpLocks/>
          </p:cNvGrpSpPr>
          <p:nvPr/>
        </p:nvGrpSpPr>
        <p:grpSpPr bwMode="auto">
          <a:xfrm>
            <a:off x="11593289" y="5688881"/>
            <a:ext cx="10144811" cy="6230493"/>
            <a:chOff x="96811950" y="104136675"/>
            <a:chExt cx="10144575" cy="6229817"/>
          </a:xfrm>
        </p:grpSpPr>
        <p:pic>
          <p:nvPicPr>
            <p:cNvPr id="167603" name="Picture 691" descr="ESL-2 Blank PCB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811950" y="104136675"/>
              <a:ext cx="10144575" cy="622981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4" name="Group 692"/>
            <p:cNvGrpSpPr>
              <a:grpSpLocks/>
            </p:cNvGrpSpPr>
            <p:nvPr/>
          </p:nvGrpSpPr>
          <p:grpSpPr bwMode="auto">
            <a:xfrm>
              <a:off x="105523949" y="104784675"/>
              <a:ext cx="1050651" cy="1061548"/>
              <a:chOff x="24806911" y="20992373"/>
              <a:chExt cx="667714" cy="684000"/>
            </a:xfrm>
          </p:grpSpPr>
          <p:sp>
            <p:nvSpPr>
              <p:cNvPr id="167605" name="Oval 693"/>
              <p:cNvSpPr>
                <a:spLocks noChangeArrowheads="1"/>
              </p:cNvSpPr>
              <p:nvPr/>
            </p:nvSpPr>
            <p:spPr bwMode="auto">
              <a:xfrm>
                <a:off x="24806911" y="20992373"/>
                <a:ext cx="667714" cy="684000"/>
              </a:xfrm>
              <a:prstGeom prst="ellipse">
                <a:avLst/>
              </a:prstGeom>
              <a:solidFill>
                <a:srgbClr val="6633CC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6" name="Oval 694"/>
              <p:cNvSpPr>
                <a:spLocks noChangeArrowheads="1"/>
              </p:cNvSpPr>
              <p:nvPr/>
            </p:nvSpPr>
            <p:spPr bwMode="auto">
              <a:xfrm>
                <a:off x="24888339" y="21073802"/>
                <a:ext cx="504858" cy="521141"/>
              </a:xfrm>
              <a:prstGeom prst="ellipse">
                <a:avLst/>
              </a:prstGeom>
              <a:solidFill>
                <a:srgbClr val="D9D9D9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7" name="Line 695"/>
              <p:cNvSpPr>
                <a:spLocks noChangeShapeType="1"/>
              </p:cNvSpPr>
              <p:nvPr/>
            </p:nvSpPr>
            <p:spPr bwMode="auto">
              <a:xfrm>
                <a:off x="24986054" y="21171515"/>
                <a:ext cx="325713" cy="325715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8" name="Line 696"/>
              <p:cNvSpPr>
                <a:spLocks noChangeShapeType="1"/>
              </p:cNvSpPr>
              <p:nvPr/>
            </p:nvSpPr>
            <p:spPr bwMode="auto">
              <a:xfrm flipH="1">
                <a:off x="24969768" y="21171515"/>
                <a:ext cx="325714" cy="325715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5" name="Group 697"/>
            <p:cNvGrpSpPr>
              <a:grpSpLocks/>
            </p:cNvGrpSpPr>
            <p:nvPr/>
          </p:nvGrpSpPr>
          <p:grpSpPr bwMode="auto">
            <a:xfrm>
              <a:off x="105631949" y="106999726"/>
              <a:ext cx="843425" cy="864000"/>
              <a:chOff x="25584725" y="21812577"/>
              <a:chExt cx="375149" cy="384300"/>
            </a:xfrm>
          </p:grpSpPr>
          <p:sp>
            <p:nvSpPr>
              <p:cNvPr id="167610" name="Oval 698"/>
              <p:cNvSpPr>
                <a:spLocks noChangeArrowheads="1"/>
              </p:cNvSpPr>
              <p:nvPr/>
            </p:nvSpPr>
            <p:spPr bwMode="auto">
              <a:xfrm>
                <a:off x="25584725" y="21812577"/>
                <a:ext cx="375149" cy="384300"/>
              </a:xfrm>
              <a:prstGeom prst="ellipse">
                <a:avLst/>
              </a:prstGeom>
              <a:solidFill>
                <a:srgbClr val="6633CC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1" name="Oval 699"/>
              <p:cNvSpPr>
                <a:spLocks noChangeArrowheads="1"/>
              </p:cNvSpPr>
              <p:nvPr/>
            </p:nvSpPr>
            <p:spPr bwMode="auto">
              <a:xfrm>
                <a:off x="25630475" y="21858326"/>
                <a:ext cx="283649" cy="292800"/>
              </a:xfrm>
              <a:prstGeom prst="ellipse">
                <a:avLst/>
              </a:prstGeom>
              <a:solidFill>
                <a:srgbClr val="D9D9D9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2" name="Line 700"/>
              <p:cNvSpPr>
                <a:spLocks noChangeShapeType="1"/>
              </p:cNvSpPr>
              <p:nvPr/>
            </p:nvSpPr>
            <p:spPr bwMode="auto">
              <a:xfrm>
                <a:off x="25685374" y="21913225"/>
                <a:ext cx="183000" cy="18300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3" name="Line 701"/>
              <p:cNvSpPr>
                <a:spLocks noChangeShapeType="1"/>
              </p:cNvSpPr>
              <p:nvPr/>
            </p:nvSpPr>
            <p:spPr bwMode="auto">
              <a:xfrm flipH="1">
                <a:off x="25676225" y="21913225"/>
                <a:ext cx="182999" cy="18300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702"/>
            <p:cNvGrpSpPr>
              <a:grpSpLocks/>
            </p:cNvGrpSpPr>
            <p:nvPr/>
          </p:nvGrpSpPr>
          <p:grpSpPr bwMode="auto">
            <a:xfrm rot="16200000">
              <a:off x="105985555" y="107939971"/>
              <a:ext cx="679363" cy="679371"/>
              <a:chOff x="22933407" y="21824594"/>
              <a:chExt cx="341995" cy="342000"/>
            </a:xfrm>
          </p:grpSpPr>
          <p:sp>
            <p:nvSpPr>
              <p:cNvPr id="167615" name="Rectangle 703"/>
              <p:cNvSpPr>
                <a:spLocks noChangeArrowheads="1"/>
              </p:cNvSpPr>
              <p:nvPr/>
            </p:nvSpPr>
            <p:spPr bwMode="auto">
              <a:xfrm>
                <a:off x="22933407" y="21824594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6" name="Oval 704"/>
              <p:cNvSpPr>
                <a:spLocks noChangeArrowheads="1"/>
              </p:cNvSpPr>
              <p:nvPr/>
            </p:nvSpPr>
            <p:spPr bwMode="auto">
              <a:xfrm>
                <a:off x="22947085" y="21940870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7" name="Oval 705"/>
              <p:cNvSpPr>
                <a:spLocks noChangeArrowheads="1"/>
              </p:cNvSpPr>
              <p:nvPr/>
            </p:nvSpPr>
            <p:spPr bwMode="auto">
              <a:xfrm>
                <a:off x="23118082" y="21940872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8" name="Rectangle 706"/>
              <p:cNvSpPr>
                <a:spLocks noChangeArrowheads="1"/>
              </p:cNvSpPr>
              <p:nvPr/>
            </p:nvSpPr>
            <p:spPr bwMode="auto">
              <a:xfrm>
                <a:off x="22933407" y="21824596"/>
                <a:ext cx="341995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9" name="Rectangle 707"/>
              <p:cNvSpPr>
                <a:spLocks noChangeArrowheads="1"/>
              </p:cNvSpPr>
              <p:nvPr/>
            </p:nvSpPr>
            <p:spPr bwMode="auto">
              <a:xfrm>
                <a:off x="22933407" y="22118712"/>
                <a:ext cx="341995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0" name="Rectangle 708"/>
              <p:cNvSpPr>
                <a:spLocks noChangeArrowheads="1"/>
              </p:cNvSpPr>
              <p:nvPr/>
            </p:nvSpPr>
            <p:spPr bwMode="auto">
              <a:xfrm>
                <a:off x="22988126" y="21831432"/>
                <a:ext cx="47878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1" name="Rectangle 709"/>
              <p:cNvSpPr>
                <a:spLocks noChangeArrowheads="1"/>
              </p:cNvSpPr>
              <p:nvPr/>
            </p:nvSpPr>
            <p:spPr bwMode="auto">
              <a:xfrm>
                <a:off x="23159123" y="21831434"/>
                <a:ext cx="47878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2" name="Rectangle 710"/>
              <p:cNvSpPr>
                <a:spLocks noChangeArrowheads="1"/>
              </p:cNvSpPr>
              <p:nvPr/>
            </p:nvSpPr>
            <p:spPr bwMode="auto">
              <a:xfrm>
                <a:off x="23090723" y="22118712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3" name="Line 711"/>
              <p:cNvSpPr>
                <a:spLocks noChangeShapeType="1"/>
              </p:cNvSpPr>
              <p:nvPr/>
            </p:nvSpPr>
            <p:spPr bwMode="auto">
              <a:xfrm>
                <a:off x="22947084" y="2211870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4" name="Line 712"/>
              <p:cNvSpPr>
                <a:spLocks noChangeShapeType="1"/>
              </p:cNvSpPr>
              <p:nvPr/>
            </p:nvSpPr>
            <p:spPr bwMode="auto">
              <a:xfrm>
                <a:off x="23261721" y="2211870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5" name="Line 713"/>
              <p:cNvSpPr>
                <a:spLocks noChangeShapeType="1"/>
              </p:cNvSpPr>
              <p:nvPr/>
            </p:nvSpPr>
            <p:spPr bwMode="auto">
              <a:xfrm flipH="1">
                <a:off x="22960764" y="21975069"/>
                <a:ext cx="109440" cy="75242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6" name="Line 714"/>
              <p:cNvSpPr>
                <a:spLocks noChangeShapeType="1"/>
              </p:cNvSpPr>
              <p:nvPr/>
            </p:nvSpPr>
            <p:spPr bwMode="auto">
              <a:xfrm flipH="1" flipV="1">
                <a:off x="23118082" y="21995592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7" name="Group 715"/>
            <p:cNvGrpSpPr>
              <a:grpSpLocks/>
            </p:cNvGrpSpPr>
            <p:nvPr/>
          </p:nvGrpSpPr>
          <p:grpSpPr bwMode="auto">
            <a:xfrm>
              <a:off x="96838424" y="108570454"/>
              <a:ext cx="1008000" cy="287999"/>
              <a:chOff x="22779697" y="22369008"/>
              <a:chExt cx="425915" cy="121690"/>
            </a:xfrm>
          </p:grpSpPr>
          <p:sp>
            <p:nvSpPr>
              <p:cNvPr id="167628" name="Rectangle 716"/>
              <p:cNvSpPr>
                <a:spLocks noChangeArrowheads="1"/>
              </p:cNvSpPr>
              <p:nvPr/>
            </p:nvSpPr>
            <p:spPr bwMode="auto">
              <a:xfrm>
                <a:off x="22779697" y="22369008"/>
                <a:ext cx="425915" cy="121690"/>
              </a:xfrm>
              <a:prstGeom prst="rect">
                <a:avLst/>
              </a:prstGeom>
              <a:solidFill>
                <a:srgbClr val="DECB8E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9" name="Rectangle 717"/>
              <p:cNvSpPr>
                <a:spLocks noChangeArrowheads="1"/>
              </p:cNvSpPr>
              <p:nvPr/>
            </p:nvSpPr>
            <p:spPr bwMode="auto">
              <a:xfrm>
                <a:off x="22977442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0" name="Rectangle 718"/>
              <p:cNvSpPr>
                <a:spLocks noChangeArrowheads="1"/>
              </p:cNvSpPr>
              <p:nvPr/>
            </p:nvSpPr>
            <p:spPr bwMode="auto">
              <a:xfrm>
                <a:off x="23049696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1" name="Rectangle 719"/>
              <p:cNvSpPr>
                <a:spLocks noChangeArrowheads="1"/>
              </p:cNvSpPr>
              <p:nvPr/>
            </p:nvSpPr>
            <p:spPr bwMode="auto">
              <a:xfrm>
                <a:off x="23121949" y="22414641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2" name="Rectangle 720"/>
              <p:cNvSpPr>
                <a:spLocks noChangeArrowheads="1"/>
              </p:cNvSpPr>
              <p:nvPr/>
            </p:nvSpPr>
            <p:spPr bwMode="auto">
              <a:xfrm>
                <a:off x="22905189" y="22414641"/>
                <a:ext cx="30422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3" name="Rectangle 721"/>
              <p:cNvSpPr>
                <a:spLocks noChangeArrowheads="1"/>
              </p:cNvSpPr>
              <p:nvPr/>
            </p:nvSpPr>
            <p:spPr bwMode="auto">
              <a:xfrm>
                <a:off x="22832936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4" name="Line 722"/>
              <p:cNvSpPr>
                <a:spLocks noChangeShapeType="1"/>
              </p:cNvSpPr>
              <p:nvPr/>
            </p:nvSpPr>
            <p:spPr bwMode="auto">
              <a:xfrm>
                <a:off x="22798711" y="22384219"/>
                <a:ext cx="387887" cy="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5" name="Line 723"/>
              <p:cNvSpPr>
                <a:spLocks noChangeShapeType="1"/>
              </p:cNvSpPr>
              <p:nvPr/>
            </p:nvSpPr>
            <p:spPr bwMode="auto">
              <a:xfrm>
                <a:off x="22798711" y="22384219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6" name="Line 724"/>
              <p:cNvSpPr>
                <a:spLocks noChangeShapeType="1"/>
              </p:cNvSpPr>
              <p:nvPr/>
            </p:nvSpPr>
            <p:spPr bwMode="auto">
              <a:xfrm>
                <a:off x="23186598" y="22384219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637" name="Rectangle 725"/>
            <p:cNvSpPr>
              <a:spLocks noChangeArrowheads="1"/>
            </p:cNvSpPr>
            <p:nvPr/>
          </p:nvSpPr>
          <p:spPr bwMode="auto">
            <a:xfrm>
              <a:off x="104633475" y="106567725"/>
              <a:ext cx="828000" cy="792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38" name="Rectangle 726"/>
            <p:cNvSpPr>
              <a:spLocks noChangeArrowheads="1"/>
            </p:cNvSpPr>
            <p:nvPr/>
          </p:nvSpPr>
          <p:spPr bwMode="auto">
            <a:xfrm>
              <a:off x="101131950" y="106061625"/>
              <a:ext cx="720000" cy="72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39" name="Rectangle 727"/>
            <p:cNvSpPr>
              <a:spLocks noChangeArrowheads="1"/>
            </p:cNvSpPr>
            <p:nvPr/>
          </p:nvSpPr>
          <p:spPr bwMode="auto">
            <a:xfrm>
              <a:off x="99214424" y="107210964"/>
              <a:ext cx="328763" cy="30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40" name="Rectangle 728"/>
            <p:cNvSpPr>
              <a:spLocks noChangeArrowheads="1"/>
            </p:cNvSpPr>
            <p:nvPr/>
          </p:nvSpPr>
          <p:spPr bwMode="auto">
            <a:xfrm>
              <a:off x="98220713" y="10861230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8" name="Group 729"/>
            <p:cNvGrpSpPr>
              <a:grpSpLocks/>
            </p:cNvGrpSpPr>
            <p:nvPr/>
          </p:nvGrpSpPr>
          <p:grpSpPr bwMode="auto">
            <a:xfrm>
              <a:off x="103226301" y="109360926"/>
              <a:ext cx="1017524" cy="678351"/>
              <a:chOff x="18142746" y="23066945"/>
              <a:chExt cx="503992" cy="335996"/>
            </a:xfrm>
          </p:grpSpPr>
          <p:sp>
            <p:nvSpPr>
              <p:cNvPr id="167642" name="Rectangle 730"/>
              <p:cNvSpPr>
                <a:spLocks noChangeArrowheads="1"/>
              </p:cNvSpPr>
              <p:nvPr/>
            </p:nvSpPr>
            <p:spPr bwMode="auto">
              <a:xfrm>
                <a:off x="18142746" y="23066945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3" name="Oval 731"/>
              <p:cNvSpPr>
                <a:spLocks noChangeArrowheads="1"/>
              </p:cNvSpPr>
              <p:nvPr/>
            </p:nvSpPr>
            <p:spPr bwMode="auto">
              <a:xfrm>
                <a:off x="18156182" y="23181183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4" name="Oval 732"/>
              <p:cNvSpPr>
                <a:spLocks noChangeArrowheads="1"/>
              </p:cNvSpPr>
              <p:nvPr/>
            </p:nvSpPr>
            <p:spPr bwMode="auto">
              <a:xfrm>
                <a:off x="18324180" y="23181181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5" name="Rectangle 733"/>
              <p:cNvSpPr>
                <a:spLocks noChangeArrowheads="1"/>
              </p:cNvSpPr>
              <p:nvPr/>
            </p:nvSpPr>
            <p:spPr bwMode="auto">
              <a:xfrm>
                <a:off x="18142746" y="23066945"/>
                <a:ext cx="503992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6" name="Rectangle 734"/>
              <p:cNvSpPr>
                <a:spLocks noChangeArrowheads="1"/>
              </p:cNvSpPr>
              <p:nvPr/>
            </p:nvSpPr>
            <p:spPr bwMode="auto">
              <a:xfrm>
                <a:off x="18142746" y="23355900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7" name="Rectangle 735"/>
              <p:cNvSpPr>
                <a:spLocks noChangeArrowheads="1"/>
              </p:cNvSpPr>
              <p:nvPr/>
            </p:nvSpPr>
            <p:spPr bwMode="auto">
              <a:xfrm>
                <a:off x="18196504" y="23073660"/>
                <a:ext cx="47039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8" name="Rectangle 736"/>
              <p:cNvSpPr>
                <a:spLocks noChangeArrowheads="1"/>
              </p:cNvSpPr>
              <p:nvPr/>
            </p:nvSpPr>
            <p:spPr bwMode="auto">
              <a:xfrm>
                <a:off x="18364500" y="23073662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9" name="Rectangle 737"/>
              <p:cNvSpPr>
                <a:spLocks noChangeArrowheads="1"/>
              </p:cNvSpPr>
              <p:nvPr/>
            </p:nvSpPr>
            <p:spPr bwMode="auto">
              <a:xfrm>
                <a:off x="18297301" y="23355898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0" name="Line 738"/>
              <p:cNvSpPr>
                <a:spLocks noChangeShapeType="1"/>
              </p:cNvSpPr>
              <p:nvPr/>
            </p:nvSpPr>
            <p:spPr bwMode="auto">
              <a:xfrm>
                <a:off x="18156184" y="23355897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1" name="Line 739"/>
              <p:cNvSpPr>
                <a:spLocks noChangeShapeType="1"/>
              </p:cNvSpPr>
              <p:nvPr/>
            </p:nvSpPr>
            <p:spPr bwMode="auto">
              <a:xfrm>
                <a:off x="18633298" y="23355897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2" name="Line 740"/>
              <p:cNvSpPr>
                <a:spLocks noChangeShapeType="1"/>
              </p:cNvSpPr>
              <p:nvPr/>
            </p:nvSpPr>
            <p:spPr bwMode="auto">
              <a:xfrm flipH="1">
                <a:off x="18169623" y="23209741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3" name="Line 741"/>
              <p:cNvSpPr>
                <a:spLocks noChangeShapeType="1"/>
              </p:cNvSpPr>
              <p:nvPr/>
            </p:nvSpPr>
            <p:spPr bwMode="auto">
              <a:xfrm flipH="1" flipV="1">
                <a:off x="18324180" y="23234942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4" name="Oval 742"/>
              <p:cNvSpPr>
                <a:spLocks noChangeArrowheads="1"/>
              </p:cNvSpPr>
              <p:nvPr/>
            </p:nvSpPr>
            <p:spPr bwMode="auto">
              <a:xfrm>
                <a:off x="18495540" y="23181183"/>
                <a:ext cx="134396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5" name="Line 743"/>
              <p:cNvSpPr>
                <a:spLocks noChangeShapeType="1"/>
              </p:cNvSpPr>
              <p:nvPr/>
            </p:nvSpPr>
            <p:spPr bwMode="auto">
              <a:xfrm flipH="1">
                <a:off x="18547617" y="23184541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6" name="Rectangle 744"/>
              <p:cNvSpPr>
                <a:spLocks noChangeArrowheads="1"/>
              </p:cNvSpPr>
              <p:nvPr/>
            </p:nvSpPr>
            <p:spPr bwMode="auto">
              <a:xfrm>
                <a:off x="18465299" y="23355899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7" name="Rectangle 745"/>
              <p:cNvSpPr>
                <a:spLocks noChangeArrowheads="1"/>
              </p:cNvSpPr>
              <p:nvPr/>
            </p:nvSpPr>
            <p:spPr bwMode="auto">
              <a:xfrm>
                <a:off x="18539218" y="23073660"/>
                <a:ext cx="47038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" name="Group 746"/>
            <p:cNvGrpSpPr>
              <a:grpSpLocks/>
            </p:cNvGrpSpPr>
            <p:nvPr/>
          </p:nvGrpSpPr>
          <p:grpSpPr bwMode="auto">
            <a:xfrm rot="16200000">
              <a:off x="105813861" y="106118962"/>
              <a:ext cx="1017527" cy="678351"/>
              <a:chOff x="22927608" y="21242360"/>
              <a:chExt cx="503993" cy="335996"/>
            </a:xfrm>
          </p:grpSpPr>
          <p:sp>
            <p:nvSpPr>
              <p:cNvPr id="167659" name="Rectangle 747"/>
              <p:cNvSpPr>
                <a:spLocks noChangeArrowheads="1"/>
              </p:cNvSpPr>
              <p:nvPr/>
            </p:nvSpPr>
            <p:spPr bwMode="auto">
              <a:xfrm>
                <a:off x="22927609" y="21242360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0" name="Oval 748"/>
              <p:cNvSpPr>
                <a:spLocks noChangeArrowheads="1"/>
              </p:cNvSpPr>
              <p:nvPr/>
            </p:nvSpPr>
            <p:spPr bwMode="auto">
              <a:xfrm>
                <a:off x="22941044" y="21356599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1" name="Oval 749"/>
              <p:cNvSpPr>
                <a:spLocks noChangeArrowheads="1"/>
              </p:cNvSpPr>
              <p:nvPr/>
            </p:nvSpPr>
            <p:spPr bwMode="auto">
              <a:xfrm>
                <a:off x="23109043" y="21356596"/>
                <a:ext cx="134397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2" name="Rectangle 750"/>
              <p:cNvSpPr>
                <a:spLocks noChangeArrowheads="1"/>
              </p:cNvSpPr>
              <p:nvPr/>
            </p:nvSpPr>
            <p:spPr bwMode="auto">
              <a:xfrm>
                <a:off x="22927608" y="21242360"/>
                <a:ext cx="503993" cy="67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3" name="Rectangle 751"/>
              <p:cNvSpPr>
                <a:spLocks noChangeArrowheads="1"/>
              </p:cNvSpPr>
              <p:nvPr/>
            </p:nvSpPr>
            <p:spPr bwMode="auto">
              <a:xfrm>
                <a:off x="22927608" y="21531316"/>
                <a:ext cx="503989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4" name="Rectangle 752"/>
              <p:cNvSpPr>
                <a:spLocks noChangeArrowheads="1"/>
              </p:cNvSpPr>
              <p:nvPr/>
            </p:nvSpPr>
            <p:spPr bwMode="auto">
              <a:xfrm>
                <a:off x="22981365" y="21249076"/>
                <a:ext cx="47041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5" name="Rectangle 753"/>
              <p:cNvSpPr>
                <a:spLocks noChangeArrowheads="1"/>
              </p:cNvSpPr>
              <p:nvPr/>
            </p:nvSpPr>
            <p:spPr bwMode="auto">
              <a:xfrm>
                <a:off x="23149362" y="21249078"/>
                <a:ext cx="47038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6" name="Rectangle 754"/>
              <p:cNvSpPr>
                <a:spLocks noChangeArrowheads="1"/>
              </p:cNvSpPr>
              <p:nvPr/>
            </p:nvSpPr>
            <p:spPr bwMode="auto">
              <a:xfrm>
                <a:off x="23082163" y="21531314"/>
                <a:ext cx="26879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7" name="Line 755"/>
              <p:cNvSpPr>
                <a:spLocks noChangeShapeType="1"/>
              </p:cNvSpPr>
              <p:nvPr/>
            </p:nvSpPr>
            <p:spPr bwMode="auto">
              <a:xfrm>
                <a:off x="22941045" y="21531313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8" name="Line 756"/>
              <p:cNvSpPr>
                <a:spLocks noChangeShapeType="1"/>
              </p:cNvSpPr>
              <p:nvPr/>
            </p:nvSpPr>
            <p:spPr bwMode="auto">
              <a:xfrm>
                <a:off x="23418159" y="21531313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9" name="Line 757"/>
              <p:cNvSpPr>
                <a:spLocks noChangeShapeType="1"/>
              </p:cNvSpPr>
              <p:nvPr/>
            </p:nvSpPr>
            <p:spPr bwMode="auto">
              <a:xfrm flipH="1">
                <a:off x="22954484" y="21385157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0" name="Line 758"/>
              <p:cNvSpPr>
                <a:spLocks noChangeShapeType="1"/>
              </p:cNvSpPr>
              <p:nvPr/>
            </p:nvSpPr>
            <p:spPr bwMode="auto">
              <a:xfrm flipH="1" flipV="1">
                <a:off x="23109042" y="21410357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1" name="Oval 759"/>
              <p:cNvSpPr>
                <a:spLocks noChangeArrowheads="1"/>
              </p:cNvSpPr>
              <p:nvPr/>
            </p:nvSpPr>
            <p:spPr bwMode="auto">
              <a:xfrm>
                <a:off x="23280403" y="21356599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2" name="Line 760"/>
              <p:cNvSpPr>
                <a:spLocks noChangeShapeType="1"/>
              </p:cNvSpPr>
              <p:nvPr/>
            </p:nvSpPr>
            <p:spPr bwMode="auto">
              <a:xfrm flipH="1">
                <a:off x="23332478" y="21359957"/>
                <a:ext cx="31920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3" name="Rectangle 761"/>
              <p:cNvSpPr>
                <a:spLocks noChangeArrowheads="1"/>
              </p:cNvSpPr>
              <p:nvPr/>
            </p:nvSpPr>
            <p:spPr bwMode="auto">
              <a:xfrm>
                <a:off x="23250161" y="21531315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4" name="Rectangle 762"/>
              <p:cNvSpPr>
                <a:spLocks noChangeArrowheads="1"/>
              </p:cNvSpPr>
              <p:nvPr/>
            </p:nvSpPr>
            <p:spPr bwMode="auto">
              <a:xfrm>
                <a:off x="23324079" y="21249076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0" name="Group 763"/>
            <p:cNvGrpSpPr>
              <a:grpSpLocks/>
            </p:cNvGrpSpPr>
            <p:nvPr/>
          </p:nvGrpSpPr>
          <p:grpSpPr bwMode="auto">
            <a:xfrm>
              <a:off x="105259251" y="109360926"/>
              <a:ext cx="1017527" cy="678351"/>
              <a:chOff x="18199363" y="23123559"/>
              <a:chExt cx="503993" cy="335996"/>
            </a:xfrm>
          </p:grpSpPr>
          <p:sp>
            <p:nvSpPr>
              <p:cNvPr id="167676" name="Rectangle 764"/>
              <p:cNvSpPr>
                <a:spLocks noChangeArrowheads="1"/>
              </p:cNvSpPr>
              <p:nvPr/>
            </p:nvSpPr>
            <p:spPr bwMode="auto">
              <a:xfrm>
                <a:off x="18199364" y="23123559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7" name="Oval 765"/>
              <p:cNvSpPr>
                <a:spLocks noChangeArrowheads="1"/>
              </p:cNvSpPr>
              <p:nvPr/>
            </p:nvSpPr>
            <p:spPr bwMode="auto">
              <a:xfrm>
                <a:off x="18212799" y="23237797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8" name="Oval 766"/>
              <p:cNvSpPr>
                <a:spLocks noChangeArrowheads="1"/>
              </p:cNvSpPr>
              <p:nvPr/>
            </p:nvSpPr>
            <p:spPr bwMode="auto">
              <a:xfrm>
                <a:off x="18380798" y="23237795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9" name="Rectangle 767"/>
              <p:cNvSpPr>
                <a:spLocks noChangeArrowheads="1"/>
              </p:cNvSpPr>
              <p:nvPr/>
            </p:nvSpPr>
            <p:spPr bwMode="auto">
              <a:xfrm>
                <a:off x="18199363" y="23123559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0" name="Rectangle 768"/>
              <p:cNvSpPr>
                <a:spLocks noChangeArrowheads="1"/>
              </p:cNvSpPr>
              <p:nvPr/>
            </p:nvSpPr>
            <p:spPr bwMode="auto">
              <a:xfrm>
                <a:off x="18199363" y="23412514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1" name="Rectangle 769"/>
              <p:cNvSpPr>
                <a:spLocks noChangeArrowheads="1"/>
              </p:cNvSpPr>
              <p:nvPr/>
            </p:nvSpPr>
            <p:spPr bwMode="auto">
              <a:xfrm>
                <a:off x="18253121" y="23130274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2" name="Rectangle 770"/>
              <p:cNvSpPr>
                <a:spLocks noChangeArrowheads="1"/>
              </p:cNvSpPr>
              <p:nvPr/>
            </p:nvSpPr>
            <p:spPr bwMode="auto">
              <a:xfrm>
                <a:off x="18421117" y="23130276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3" name="Rectangle 771"/>
              <p:cNvSpPr>
                <a:spLocks noChangeArrowheads="1"/>
              </p:cNvSpPr>
              <p:nvPr/>
            </p:nvSpPr>
            <p:spPr bwMode="auto">
              <a:xfrm>
                <a:off x="18353918" y="23412512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4" name="Line 772"/>
              <p:cNvSpPr>
                <a:spLocks noChangeShapeType="1"/>
              </p:cNvSpPr>
              <p:nvPr/>
            </p:nvSpPr>
            <p:spPr bwMode="auto">
              <a:xfrm>
                <a:off x="18212801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5" name="Line 773"/>
              <p:cNvSpPr>
                <a:spLocks noChangeShapeType="1"/>
              </p:cNvSpPr>
              <p:nvPr/>
            </p:nvSpPr>
            <p:spPr bwMode="auto">
              <a:xfrm>
                <a:off x="18689915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6" name="Line 774"/>
              <p:cNvSpPr>
                <a:spLocks noChangeShapeType="1"/>
              </p:cNvSpPr>
              <p:nvPr/>
            </p:nvSpPr>
            <p:spPr bwMode="auto">
              <a:xfrm flipH="1">
                <a:off x="18226240" y="23266355"/>
                <a:ext cx="109197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7" name="Line 775"/>
              <p:cNvSpPr>
                <a:spLocks noChangeShapeType="1"/>
              </p:cNvSpPr>
              <p:nvPr/>
            </p:nvSpPr>
            <p:spPr bwMode="auto">
              <a:xfrm flipH="1" flipV="1">
                <a:off x="18380798" y="23291556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8" name="Oval 776"/>
              <p:cNvSpPr>
                <a:spLocks noChangeArrowheads="1"/>
              </p:cNvSpPr>
              <p:nvPr/>
            </p:nvSpPr>
            <p:spPr bwMode="auto">
              <a:xfrm>
                <a:off x="18552158" y="23237797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9" name="Line 777"/>
              <p:cNvSpPr>
                <a:spLocks noChangeShapeType="1"/>
              </p:cNvSpPr>
              <p:nvPr/>
            </p:nvSpPr>
            <p:spPr bwMode="auto">
              <a:xfrm flipH="1">
                <a:off x="18604234" y="23241155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0" name="Rectangle 778"/>
              <p:cNvSpPr>
                <a:spLocks noChangeArrowheads="1"/>
              </p:cNvSpPr>
              <p:nvPr/>
            </p:nvSpPr>
            <p:spPr bwMode="auto">
              <a:xfrm>
                <a:off x="18521916" y="23412513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1" name="Rectangle 779"/>
              <p:cNvSpPr>
                <a:spLocks noChangeArrowheads="1"/>
              </p:cNvSpPr>
              <p:nvPr/>
            </p:nvSpPr>
            <p:spPr bwMode="auto">
              <a:xfrm>
                <a:off x="18595835" y="23130274"/>
                <a:ext cx="47038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1" name="Group 780"/>
            <p:cNvGrpSpPr>
              <a:grpSpLocks/>
            </p:cNvGrpSpPr>
            <p:nvPr/>
          </p:nvGrpSpPr>
          <p:grpSpPr bwMode="auto">
            <a:xfrm>
              <a:off x="104244901" y="109360925"/>
              <a:ext cx="1017524" cy="678349"/>
              <a:chOff x="18255974" y="23180174"/>
              <a:chExt cx="503992" cy="335995"/>
            </a:xfrm>
          </p:grpSpPr>
          <p:sp>
            <p:nvSpPr>
              <p:cNvPr id="167693" name="Rectangle 781"/>
              <p:cNvSpPr>
                <a:spLocks noChangeArrowheads="1"/>
              </p:cNvSpPr>
              <p:nvPr/>
            </p:nvSpPr>
            <p:spPr bwMode="auto">
              <a:xfrm>
                <a:off x="18255974" y="23180174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4" name="Oval 782"/>
              <p:cNvSpPr>
                <a:spLocks noChangeArrowheads="1"/>
              </p:cNvSpPr>
              <p:nvPr/>
            </p:nvSpPr>
            <p:spPr bwMode="auto">
              <a:xfrm>
                <a:off x="18269410" y="23294412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5" name="Oval 783"/>
              <p:cNvSpPr>
                <a:spLocks noChangeArrowheads="1"/>
              </p:cNvSpPr>
              <p:nvPr/>
            </p:nvSpPr>
            <p:spPr bwMode="auto">
              <a:xfrm>
                <a:off x="18437408" y="23294410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6" name="Rectangle 784"/>
              <p:cNvSpPr>
                <a:spLocks noChangeArrowheads="1"/>
              </p:cNvSpPr>
              <p:nvPr/>
            </p:nvSpPr>
            <p:spPr bwMode="auto">
              <a:xfrm>
                <a:off x="18255974" y="23180174"/>
                <a:ext cx="503992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7" name="Rectangle 785"/>
              <p:cNvSpPr>
                <a:spLocks noChangeArrowheads="1"/>
              </p:cNvSpPr>
              <p:nvPr/>
            </p:nvSpPr>
            <p:spPr bwMode="auto">
              <a:xfrm>
                <a:off x="18255974" y="23469129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8" name="Rectangle 786"/>
              <p:cNvSpPr>
                <a:spLocks noChangeArrowheads="1"/>
              </p:cNvSpPr>
              <p:nvPr/>
            </p:nvSpPr>
            <p:spPr bwMode="auto">
              <a:xfrm>
                <a:off x="18309732" y="23186890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9" name="Rectangle 787"/>
              <p:cNvSpPr>
                <a:spLocks noChangeArrowheads="1"/>
              </p:cNvSpPr>
              <p:nvPr/>
            </p:nvSpPr>
            <p:spPr bwMode="auto">
              <a:xfrm>
                <a:off x="18477728" y="23186891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0" name="Rectangle 788"/>
              <p:cNvSpPr>
                <a:spLocks noChangeArrowheads="1"/>
              </p:cNvSpPr>
              <p:nvPr/>
            </p:nvSpPr>
            <p:spPr bwMode="auto">
              <a:xfrm>
                <a:off x="18410529" y="23469127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1" name="Line 789"/>
              <p:cNvSpPr>
                <a:spLocks noChangeShapeType="1"/>
              </p:cNvSpPr>
              <p:nvPr/>
            </p:nvSpPr>
            <p:spPr bwMode="auto">
              <a:xfrm>
                <a:off x="18269412" y="23469126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2" name="Line 790"/>
              <p:cNvSpPr>
                <a:spLocks noChangeShapeType="1"/>
              </p:cNvSpPr>
              <p:nvPr/>
            </p:nvSpPr>
            <p:spPr bwMode="auto">
              <a:xfrm>
                <a:off x="18746526" y="23469126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3" name="Line 791"/>
              <p:cNvSpPr>
                <a:spLocks noChangeShapeType="1"/>
              </p:cNvSpPr>
              <p:nvPr/>
            </p:nvSpPr>
            <p:spPr bwMode="auto">
              <a:xfrm flipH="1">
                <a:off x="18282851" y="23322969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4" name="Line 792"/>
              <p:cNvSpPr>
                <a:spLocks noChangeShapeType="1"/>
              </p:cNvSpPr>
              <p:nvPr/>
            </p:nvSpPr>
            <p:spPr bwMode="auto">
              <a:xfrm flipH="1" flipV="1">
                <a:off x="18437408" y="23348170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5" name="Oval 793"/>
              <p:cNvSpPr>
                <a:spLocks noChangeArrowheads="1"/>
              </p:cNvSpPr>
              <p:nvPr/>
            </p:nvSpPr>
            <p:spPr bwMode="auto">
              <a:xfrm>
                <a:off x="18608768" y="23294413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6" name="Line 794"/>
              <p:cNvSpPr>
                <a:spLocks noChangeShapeType="1"/>
              </p:cNvSpPr>
              <p:nvPr/>
            </p:nvSpPr>
            <p:spPr bwMode="auto">
              <a:xfrm flipH="1">
                <a:off x="18660845" y="23297770"/>
                <a:ext cx="31920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7" name="Rectangle 795"/>
              <p:cNvSpPr>
                <a:spLocks noChangeArrowheads="1"/>
              </p:cNvSpPr>
              <p:nvPr/>
            </p:nvSpPr>
            <p:spPr bwMode="auto">
              <a:xfrm>
                <a:off x="18578527" y="23469128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8" name="Rectangle 796"/>
              <p:cNvSpPr>
                <a:spLocks noChangeArrowheads="1"/>
              </p:cNvSpPr>
              <p:nvPr/>
            </p:nvSpPr>
            <p:spPr bwMode="auto">
              <a:xfrm>
                <a:off x="18652446" y="23186890"/>
                <a:ext cx="47038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2" name="Group 797"/>
            <p:cNvGrpSpPr>
              <a:grpSpLocks/>
            </p:cNvGrpSpPr>
            <p:nvPr/>
          </p:nvGrpSpPr>
          <p:grpSpPr bwMode="auto">
            <a:xfrm>
              <a:off x="101163701" y="109363026"/>
              <a:ext cx="1017527" cy="678351"/>
              <a:chOff x="18199363" y="23123559"/>
              <a:chExt cx="503993" cy="335996"/>
            </a:xfrm>
          </p:grpSpPr>
          <p:sp>
            <p:nvSpPr>
              <p:cNvPr id="167710" name="Rectangle 798"/>
              <p:cNvSpPr>
                <a:spLocks noChangeArrowheads="1"/>
              </p:cNvSpPr>
              <p:nvPr/>
            </p:nvSpPr>
            <p:spPr bwMode="auto">
              <a:xfrm>
                <a:off x="18199364" y="23123559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1" name="Oval 799"/>
              <p:cNvSpPr>
                <a:spLocks noChangeArrowheads="1"/>
              </p:cNvSpPr>
              <p:nvPr/>
            </p:nvSpPr>
            <p:spPr bwMode="auto">
              <a:xfrm>
                <a:off x="18212799" y="23237797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2" name="Oval 800"/>
              <p:cNvSpPr>
                <a:spLocks noChangeArrowheads="1"/>
              </p:cNvSpPr>
              <p:nvPr/>
            </p:nvSpPr>
            <p:spPr bwMode="auto">
              <a:xfrm>
                <a:off x="18380798" y="23237795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3" name="Rectangle 801"/>
              <p:cNvSpPr>
                <a:spLocks noChangeArrowheads="1"/>
              </p:cNvSpPr>
              <p:nvPr/>
            </p:nvSpPr>
            <p:spPr bwMode="auto">
              <a:xfrm>
                <a:off x="18199363" y="23123559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4" name="Rectangle 802"/>
              <p:cNvSpPr>
                <a:spLocks noChangeArrowheads="1"/>
              </p:cNvSpPr>
              <p:nvPr/>
            </p:nvSpPr>
            <p:spPr bwMode="auto">
              <a:xfrm>
                <a:off x="18199363" y="23412514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5" name="Rectangle 803"/>
              <p:cNvSpPr>
                <a:spLocks noChangeArrowheads="1"/>
              </p:cNvSpPr>
              <p:nvPr/>
            </p:nvSpPr>
            <p:spPr bwMode="auto">
              <a:xfrm>
                <a:off x="18253121" y="23130274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6" name="Rectangle 804"/>
              <p:cNvSpPr>
                <a:spLocks noChangeArrowheads="1"/>
              </p:cNvSpPr>
              <p:nvPr/>
            </p:nvSpPr>
            <p:spPr bwMode="auto">
              <a:xfrm>
                <a:off x="18421117" y="23130276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7" name="Rectangle 805"/>
              <p:cNvSpPr>
                <a:spLocks noChangeArrowheads="1"/>
              </p:cNvSpPr>
              <p:nvPr/>
            </p:nvSpPr>
            <p:spPr bwMode="auto">
              <a:xfrm>
                <a:off x="18353918" y="23412512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8" name="Line 806"/>
              <p:cNvSpPr>
                <a:spLocks noChangeShapeType="1"/>
              </p:cNvSpPr>
              <p:nvPr/>
            </p:nvSpPr>
            <p:spPr bwMode="auto">
              <a:xfrm>
                <a:off x="18212801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9" name="Line 807"/>
              <p:cNvSpPr>
                <a:spLocks noChangeShapeType="1"/>
              </p:cNvSpPr>
              <p:nvPr/>
            </p:nvSpPr>
            <p:spPr bwMode="auto">
              <a:xfrm>
                <a:off x="18689915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0" name="Line 808"/>
              <p:cNvSpPr>
                <a:spLocks noChangeShapeType="1"/>
              </p:cNvSpPr>
              <p:nvPr/>
            </p:nvSpPr>
            <p:spPr bwMode="auto">
              <a:xfrm flipH="1">
                <a:off x="18226240" y="23266355"/>
                <a:ext cx="109197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1" name="Line 809"/>
              <p:cNvSpPr>
                <a:spLocks noChangeShapeType="1"/>
              </p:cNvSpPr>
              <p:nvPr/>
            </p:nvSpPr>
            <p:spPr bwMode="auto">
              <a:xfrm flipH="1" flipV="1">
                <a:off x="18380798" y="23291556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2" name="Oval 810"/>
              <p:cNvSpPr>
                <a:spLocks noChangeArrowheads="1"/>
              </p:cNvSpPr>
              <p:nvPr/>
            </p:nvSpPr>
            <p:spPr bwMode="auto">
              <a:xfrm>
                <a:off x="18552158" y="23237797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3" name="Line 811"/>
              <p:cNvSpPr>
                <a:spLocks noChangeShapeType="1"/>
              </p:cNvSpPr>
              <p:nvPr/>
            </p:nvSpPr>
            <p:spPr bwMode="auto">
              <a:xfrm flipH="1">
                <a:off x="18604234" y="23241155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4" name="Rectangle 812"/>
              <p:cNvSpPr>
                <a:spLocks noChangeArrowheads="1"/>
              </p:cNvSpPr>
              <p:nvPr/>
            </p:nvSpPr>
            <p:spPr bwMode="auto">
              <a:xfrm>
                <a:off x="18521916" y="23412513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5" name="Rectangle 813"/>
              <p:cNvSpPr>
                <a:spLocks noChangeArrowheads="1"/>
              </p:cNvSpPr>
              <p:nvPr/>
            </p:nvSpPr>
            <p:spPr bwMode="auto">
              <a:xfrm>
                <a:off x="18595835" y="23130274"/>
                <a:ext cx="47038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3" name="Group 814"/>
            <p:cNvGrpSpPr>
              <a:grpSpLocks/>
            </p:cNvGrpSpPr>
            <p:nvPr/>
          </p:nvGrpSpPr>
          <p:grpSpPr bwMode="auto">
            <a:xfrm>
              <a:off x="102182301" y="109363025"/>
              <a:ext cx="1017527" cy="678349"/>
              <a:chOff x="18312591" y="23236788"/>
              <a:chExt cx="503993" cy="335995"/>
            </a:xfrm>
          </p:grpSpPr>
          <p:sp>
            <p:nvSpPr>
              <p:cNvPr id="167727" name="Rectangle 815"/>
              <p:cNvSpPr>
                <a:spLocks noChangeArrowheads="1"/>
              </p:cNvSpPr>
              <p:nvPr/>
            </p:nvSpPr>
            <p:spPr bwMode="auto">
              <a:xfrm>
                <a:off x="18312592" y="2323678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8" name="Oval 816"/>
              <p:cNvSpPr>
                <a:spLocks noChangeArrowheads="1"/>
              </p:cNvSpPr>
              <p:nvPr/>
            </p:nvSpPr>
            <p:spPr bwMode="auto">
              <a:xfrm>
                <a:off x="18326027" y="23351026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9" name="Oval 817"/>
              <p:cNvSpPr>
                <a:spLocks noChangeArrowheads="1"/>
              </p:cNvSpPr>
              <p:nvPr/>
            </p:nvSpPr>
            <p:spPr bwMode="auto">
              <a:xfrm>
                <a:off x="18494026" y="2335102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0" name="Rectangle 818"/>
              <p:cNvSpPr>
                <a:spLocks noChangeArrowheads="1"/>
              </p:cNvSpPr>
              <p:nvPr/>
            </p:nvSpPr>
            <p:spPr bwMode="auto">
              <a:xfrm>
                <a:off x="18312591" y="2323678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1" name="Rectangle 819"/>
              <p:cNvSpPr>
                <a:spLocks noChangeArrowheads="1"/>
              </p:cNvSpPr>
              <p:nvPr/>
            </p:nvSpPr>
            <p:spPr bwMode="auto">
              <a:xfrm>
                <a:off x="18312591" y="2352574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2" name="Rectangle 820"/>
              <p:cNvSpPr>
                <a:spLocks noChangeArrowheads="1"/>
              </p:cNvSpPr>
              <p:nvPr/>
            </p:nvSpPr>
            <p:spPr bwMode="auto">
              <a:xfrm>
                <a:off x="18366349" y="23243504"/>
                <a:ext cx="47041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3" name="Rectangle 821"/>
              <p:cNvSpPr>
                <a:spLocks noChangeArrowheads="1"/>
              </p:cNvSpPr>
              <p:nvPr/>
            </p:nvSpPr>
            <p:spPr bwMode="auto">
              <a:xfrm>
                <a:off x="18534345" y="23243505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4" name="Rectangle 822"/>
              <p:cNvSpPr>
                <a:spLocks noChangeArrowheads="1"/>
              </p:cNvSpPr>
              <p:nvPr/>
            </p:nvSpPr>
            <p:spPr bwMode="auto">
              <a:xfrm>
                <a:off x="18467146" y="23525741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5" name="Line 823"/>
              <p:cNvSpPr>
                <a:spLocks noChangeShapeType="1"/>
              </p:cNvSpPr>
              <p:nvPr/>
            </p:nvSpPr>
            <p:spPr bwMode="auto">
              <a:xfrm>
                <a:off x="18326029" y="23525740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6" name="Line 824"/>
              <p:cNvSpPr>
                <a:spLocks noChangeShapeType="1"/>
              </p:cNvSpPr>
              <p:nvPr/>
            </p:nvSpPr>
            <p:spPr bwMode="auto">
              <a:xfrm>
                <a:off x="18803143" y="23525740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7" name="Line 825"/>
              <p:cNvSpPr>
                <a:spLocks noChangeShapeType="1"/>
              </p:cNvSpPr>
              <p:nvPr/>
            </p:nvSpPr>
            <p:spPr bwMode="auto">
              <a:xfrm flipH="1">
                <a:off x="18339468" y="23379583"/>
                <a:ext cx="109197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8" name="Line 826"/>
              <p:cNvSpPr>
                <a:spLocks noChangeShapeType="1"/>
              </p:cNvSpPr>
              <p:nvPr/>
            </p:nvSpPr>
            <p:spPr bwMode="auto">
              <a:xfrm flipH="1" flipV="1">
                <a:off x="18494026" y="23404784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9" name="Oval 827"/>
              <p:cNvSpPr>
                <a:spLocks noChangeArrowheads="1"/>
              </p:cNvSpPr>
              <p:nvPr/>
            </p:nvSpPr>
            <p:spPr bwMode="auto">
              <a:xfrm>
                <a:off x="18665386" y="23351027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0" name="Line 828"/>
              <p:cNvSpPr>
                <a:spLocks noChangeShapeType="1"/>
              </p:cNvSpPr>
              <p:nvPr/>
            </p:nvSpPr>
            <p:spPr bwMode="auto">
              <a:xfrm flipH="1">
                <a:off x="18717462" y="23354384"/>
                <a:ext cx="31920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1" name="Rectangle 829"/>
              <p:cNvSpPr>
                <a:spLocks noChangeArrowheads="1"/>
              </p:cNvSpPr>
              <p:nvPr/>
            </p:nvSpPr>
            <p:spPr bwMode="auto">
              <a:xfrm>
                <a:off x="18635144" y="23525742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2" name="Rectangle 830"/>
              <p:cNvSpPr>
                <a:spLocks noChangeArrowheads="1"/>
              </p:cNvSpPr>
              <p:nvPr/>
            </p:nvSpPr>
            <p:spPr bwMode="auto">
              <a:xfrm>
                <a:off x="18709063" y="23243504"/>
                <a:ext cx="47038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4" name="Group 831"/>
            <p:cNvGrpSpPr>
              <a:grpSpLocks/>
            </p:cNvGrpSpPr>
            <p:nvPr/>
          </p:nvGrpSpPr>
          <p:grpSpPr bwMode="auto">
            <a:xfrm>
              <a:off x="100483950" y="109363025"/>
              <a:ext cx="679364" cy="679373"/>
              <a:chOff x="18070363" y="23794070"/>
              <a:chExt cx="341995" cy="342001"/>
            </a:xfrm>
          </p:grpSpPr>
          <p:sp>
            <p:nvSpPr>
              <p:cNvPr id="167744" name="Rectangle 832"/>
              <p:cNvSpPr>
                <a:spLocks noChangeArrowheads="1"/>
              </p:cNvSpPr>
              <p:nvPr/>
            </p:nvSpPr>
            <p:spPr bwMode="auto">
              <a:xfrm>
                <a:off x="18070363" y="23794070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5" name="Oval 833"/>
              <p:cNvSpPr>
                <a:spLocks noChangeArrowheads="1"/>
              </p:cNvSpPr>
              <p:nvPr/>
            </p:nvSpPr>
            <p:spPr bwMode="auto">
              <a:xfrm>
                <a:off x="18084042" y="23910347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6" name="Oval 834"/>
              <p:cNvSpPr>
                <a:spLocks noChangeArrowheads="1"/>
              </p:cNvSpPr>
              <p:nvPr/>
            </p:nvSpPr>
            <p:spPr bwMode="auto">
              <a:xfrm>
                <a:off x="18255038" y="23910349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7" name="Rectangle 835"/>
              <p:cNvSpPr>
                <a:spLocks noChangeArrowheads="1"/>
              </p:cNvSpPr>
              <p:nvPr/>
            </p:nvSpPr>
            <p:spPr bwMode="auto">
              <a:xfrm>
                <a:off x="18070364" y="23794072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8" name="Rectangle 836"/>
              <p:cNvSpPr>
                <a:spLocks noChangeArrowheads="1"/>
              </p:cNvSpPr>
              <p:nvPr/>
            </p:nvSpPr>
            <p:spPr bwMode="auto">
              <a:xfrm>
                <a:off x="18070364" y="24088189"/>
                <a:ext cx="341994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9" name="Rectangle 837"/>
              <p:cNvSpPr>
                <a:spLocks noChangeArrowheads="1"/>
              </p:cNvSpPr>
              <p:nvPr/>
            </p:nvSpPr>
            <p:spPr bwMode="auto">
              <a:xfrm>
                <a:off x="18125082" y="23800909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0" name="Rectangle 838"/>
              <p:cNvSpPr>
                <a:spLocks noChangeArrowheads="1"/>
              </p:cNvSpPr>
              <p:nvPr/>
            </p:nvSpPr>
            <p:spPr bwMode="auto">
              <a:xfrm>
                <a:off x="18296079" y="23800911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1" name="Rectangle 839"/>
              <p:cNvSpPr>
                <a:spLocks noChangeArrowheads="1"/>
              </p:cNvSpPr>
              <p:nvPr/>
            </p:nvSpPr>
            <p:spPr bwMode="auto">
              <a:xfrm>
                <a:off x="18227679" y="24088189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2" name="Line 840"/>
              <p:cNvSpPr>
                <a:spLocks noChangeShapeType="1"/>
              </p:cNvSpPr>
              <p:nvPr/>
            </p:nvSpPr>
            <p:spPr bwMode="auto">
              <a:xfrm>
                <a:off x="18084041" y="24088186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3" name="Line 841"/>
              <p:cNvSpPr>
                <a:spLocks noChangeShapeType="1"/>
              </p:cNvSpPr>
              <p:nvPr/>
            </p:nvSpPr>
            <p:spPr bwMode="auto">
              <a:xfrm>
                <a:off x="18398677" y="24088186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4" name="Line 842"/>
              <p:cNvSpPr>
                <a:spLocks noChangeShapeType="1"/>
              </p:cNvSpPr>
              <p:nvPr/>
            </p:nvSpPr>
            <p:spPr bwMode="auto">
              <a:xfrm flipH="1">
                <a:off x="18097721" y="23944546"/>
                <a:ext cx="109439" cy="75242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5" name="Line 843"/>
              <p:cNvSpPr>
                <a:spLocks noChangeShapeType="1"/>
              </p:cNvSpPr>
              <p:nvPr/>
            </p:nvSpPr>
            <p:spPr bwMode="auto">
              <a:xfrm flipH="1" flipV="1">
                <a:off x="18255038" y="23965069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" name="Group 844"/>
            <p:cNvGrpSpPr>
              <a:grpSpLocks/>
            </p:cNvGrpSpPr>
            <p:nvPr/>
          </p:nvGrpSpPr>
          <p:grpSpPr bwMode="auto">
            <a:xfrm>
              <a:off x="98203250" y="109369376"/>
              <a:ext cx="1017528" cy="678351"/>
              <a:chOff x="18255980" y="23180173"/>
              <a:chExt cx="503993" cy="335996"/>
            </a:xfrm>
          </p:grpSpPr>
          <p:sp>
            <p:nvSpPr>
              <p:cNvPr id="167757" name="Rectangle 845"/>
              <p:cNvSpPr>
                <a:spLocks noChangeArrowheads="1"/>
              </p:cNvSpPr>
              <p:nvPr/>
            </p:nvSpPr>
            <p:spPr bwMode="auto">
              <a:xfrm>
                <a:off x="18255981" y="23180173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8" name="Oval 846"/>
              <p:cNvSpPr>
                <a:spLocks noChangeArrowheads="1"/>
              </p:cNvSpPr>
              <p:nvPr/>
            </p:nvSpPr>
            <p:spPr bwMode="auto">
              <a:xfrm>
                <a:off x="18269417" y="23294411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9" name="Oval 847"/>
              <p:cNvSpPr>
                <a:spLocks noChangeArrowheads="1"/>
              </p:cNvSpPr>
              <p:nvPr/>
            </p:nvSpPr>
            <p:spPr bwMode="auto">
              <a:xfrm>
                <a:off x="18437415" y="23294409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0" name="Rectangle 848"/>
              <p:cNvSpPr>
                <a:spLocks noChangeArrowheads="1"/>
              </p:cNvSpPr>
              <p:nvPr/>
            </p:nvSpPr>
            <p:spPr bwMode="auto">
              <a:xfrm>
                <a:off x="18255980" y="23180173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1" name="Rectangle 849"/>
              <p:cNvSpPr>
                <a:spLocks noChangeArrowheads="1"/>
              </p:cNvSpPr>
              <p:nvPr/>
            </p:nvSpPr>
            <p:spPr bwMode="auto">
              <a:xfrm>
                <a:off x="18255980" y="23469128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2" name="Rectangle 850"/>
              <p:cNvSpPr>
                <a:spLocks noChangeArrowheads="1"/>
              </p:cNvSpPr>
              <p:nvPr/>
            </p:nvSpPr>
            <p:spPr bwMode="auto">
              <a:xfrm>
                <a:off x="18309738" y="23186888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3" name="Rectangle 851"/>
              <p:cNvSpPr>
                <a:spLocks noChangeArrowheads="1"/>
              </p:cNvSpPr>
              <p:nvPr/>
            </p:nvSpPr>
            <p:spPr bwMode="auto">
              <a:xfrm>
                <a:off x="18477734" y="23186890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4" name="Rectangle 852"/>
              <p:cNvSpPr>
                <a:spLocks noChangeArrowheads="1"/>
              </p:cNvSpPr>
              <p:nvPr/>
            </p:nvSpPr>
            <p:spPr bwMode="auto">
              <a:xfrm>
                <a:off x="18410535" y="23469126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5" name="Line 853"/>
              <p:cNvSpPr>
                <a:spLocks noChangeShapeType="1"/>
              </p:cNvSpPr>
              <p:nvPr/>
            </p:nvSpPr>
            <p:spPr bwMode="auto">
              <a:xfrm>
                <a:off x="18269418" y="23469125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6" name="Line 854"/>
              <p:cNvSpPr>
                <a:spLocks noChangeShapeType="1"/>
              </p:cNvSpPr>
              <p:nvPr/>
            </p:nvSpPr>
            <p:spPr bwMode="auto">
              <a:xfrm>
                <a:off x="18746532" y="23469125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7" name="Line 855"/>
              <p:cNvSpPr>
                <a:spLocks noChangeShapeType="1"/>
              </p:cNvSpPr>
              <p:nvPr/>
            </p:nvSpPr>
            <p:spPr bwMode="auto">
              <a:xfrm flipH="1">
                <a:off x="18282857" y="23322969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8" name="Line 856"/>
              <p:cNvSpPr>
                <a:spLocks noChangeShapeType="1"/>
              </p:cNvSpPr>
              <p:nvPr/>
            </p:nvSpPr>
            <p:spPr bwMode="auto">
              <a:xfrm flipH="1" flipV="1">
                <a:off x="18437415" y="23348170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9" name="Oval 857"/>
              <p:cNvSpPr>
                <a:spLocks noChangeArrowheads="1"/>
              </p:cNvSpPr>
              <p:nvPr/>
            </p:nvSpPr>
            <p:spPr bwMode="auto">
              <a:xfrm>
                <a:off x="18608775" y="23294411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0" name="Line 858"/>
              <p:cNvSpPr>
                <a:spLocks noChangeShapeType="1"/>
              </p:cNvSpPr>
              <p:nvPr/>
            </p:nvSpPr>
            <p:spPr bwMode="auto">
              <a:xfrm flipH="1">
                <a:off x="18660851" y="23297769"/>
                <a:ext cx="31919" cy="129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1" name="Rectangle 859"/>
              <p:cNvSpPr>
                <a:spLocks noChangeArrowheads="1"/>
              </p:cNvSpPr>
              <p:nvPr/>
            </p:nvSpPr>
            <p:spPr bwMode="auto">
              <a:xfrm>
                <a:off x="18578534" y="23469127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2" name="Rectangle 860"/>
              <p:cNvSpPr>
                <a:spLocks noChangeArrowheads="1"/>
              </p:cNvSpPr>
              <p:nvPr/>
            </p:nvSpPr>
            <p:spPr bwMode="auto">
              <a:xfrm>
                <a:off x="18652452" y="23186888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" name="Group 861"/>
            <p:cNvGrpSpPr>
              <a:grpSpLocks/>
            </p:cNvGrpSpPr>
            <p:nvPr/>
          </p:nvGrpSpPr>
          <p:grpSpPr bwMode="auto">
            <a:xfrm>
              <a:off x="99221850" y="109369375"/>
              <a:ext cx="1017528" cy="678349"/>
              <a:chOff x="18369208" y="23293402"/>
              <a:chExt cx="503993" cy="335995"/>
            </a:xfrm>
          </p:grpSpPr>
          <p:sp>
            <p:nvSpPr>
              <p:cNvPr id="167774" name="Rectangle 862"/>
              <p:cNvSpPr>
                <a:spLocks noChangeArrowheads="1"/>
              </p:cNvSpPr>
              <p:nvPr/>
            </p:nvSpPr>
            <p:spPr bwMode="auto">
              <a:xfrm>
                <a:off x="18369209" y="23293402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5" name="Oval 863"/>
              <p:cNvSpPr>
                <a:spLocks noChangeArrowheads="1"/>
              </p:cNvSpPr>
              <p:nvPr/>
            </p:nvSpPr>
            <p:spPr bwMode="auto">
              <a:xfrm>
                <a:off x="18382645" y="23407640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6" name="Oval 864"/>
              <p:cNvSpPr>
                <a:spLocks noChangeArrowheads="1"/>
              </p:cNvSpPr>
              <p:nvPr/>
            </p:nvSpPr>
            <p:spPr bwMode="auto">
              <a:xfrm>
                <a:off x="18550643" y="23407638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7" name="Rectangle 865"/>
              <p:cNvSpPr>
                <a:spLocks noChangeArrowheads="1"/>
              </p:cNvSpPr>
              <p:nvPr/>
            </p:nvSpPr>
            <p:spPr bwMode="auto">
              <a:xfrm>
                <a:off x="18369208" y="23293402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8" name="Rectangle 866"/>
              <p:cNvSpPr>
                <a:spLocks noChangeArrowheads="1"/>
              </p:cNvSpPr>
              <p:nvPr/>
            </p:nvSpPr>
            <p:spPr bwMode="auto">
              <a:xfrm>
                <a:off x="18369208" y="23582357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9" name="Rectangle 867"/>
              <p:cNvSpPr>
                <a:spLocks noChangeArrowheads="1"/>
              </p:cNvSpPr>
              <p:nvPr/>
            </p:nvSpPr>
            <p:spPr bwMode="auto">
              <a:xfrm>
                <a:off x="18422966" y="23300118"/>
                <a:ext cx="47041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0" name="Rectangle 868"/>
              <p:cNvSpPr>
                <a:spLocks noChangeArrowheads="1"/>
              </p:cNvSpPr>
              <p:nvPr/>
            </p:nvSpPr>
            <p:spPr bwMode="auto">
              <a:xfrm>
                <a:off x="18590962" y="23300119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1" name="Rectangle 869"/>
              <p:cNvSpPr>
                <a:spLocks noChangeArrowheads="1"/>
              </p:cNvSpPr>
              <p:nvPr/>
            </p:nvSpPr>
            <p:spPr bwMode="auto">
              <a:xfrm>
                <a:off x="18523763" y="23582355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2" name="Line 870"/>
              <p:cNvSpPr>
                <a:spLocks noChangeShapeType="1"/>
              </p:cNvSpPr>
              <p:nvPr/>
            </p:nvSpPr>
            <p:spPr bwMode="auto">
              <a:xfrm>
                <a:off x="18382646" y="23582354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3" name="Line 871"/>
              <p:cNvSpPr>
                <a:spLocks noChangeShapeType="1"/>
              </p:cNvSpPr>
              <p:nvPr/>
            </p:nvSpPr>
            <p:spPr bwMode="auto">
              <a:xfrm>
                <a:off x="18859760" y="23582354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4" name="Line 872"/>
              <p:cNvSpPr>
                <a:spLocks noChangeShapeType="1"/>
              </p:cNvSpPr>
              <p:nvPr/>
            </p:nvSpPr>
            <p:spPr bwMode="auto">
              <a:xfrm flipH="1">
                <a:off x="18396085" y="23436197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5" name="Line 873"/>
              <p:cNvSpPr>
                <a:spLocks noChangeShapeType="1"/>
              </p:cNvSpPr>
              <p:nvPr/>
            </p:nvSpPr>
            <p:spPr bwMode="auto">
              <a:xfrm flipH="1" flipV="1">
                <a:off x="18550643" y="23461398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6" name="Oval 874"/>
              <p:cNvSpPr>
                <a:spLocks noChangeArrowheads="1"/>
              </p:cNvSpPr>
              <p:nvPr/>
            </p:nvSpPr>
            <p:spPr bwMode="auto">
              <a:xfrm>
                <a:off x="18722003" y="23407641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7" name="Line 875"/>
              <p:cNvSpPr>
                <a:spLocks noChangeShapeType="1"/>
              </p:cNvSpPr>
              <p:nvPr/>
            </p:nvSpPr>
            <p:spPr bwMode="auto">
              <a:xfrm flipH="1">
                <a:off x="18774079" y="23410998"/>
                <a:ext cx="31920" cy="129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8" name="Rectangle 876"/>
              <p:cNvSpPr>
                <a:spLocks noChangeArrowheads="1"/>
              </p:cNvSpPr>
              <p:nvPr/>
            </p:nvSpPr>
            <p:spPr bwMode="auto">
              <a:xfrm>
                <a:off x="18691762" y="23582356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9" name="Rectangle 877"/>
              <p:cNvSpPr>
                <a:spLocks noChangeArrowheads="1"/>
              </p:cNvSpPr>
              <p:nvPr/>
            </p:nvSpPr>
            <p:spPr bwMode="auto">
              <a:xfrm>
                <a:off x="18765680" y="23300118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7" name="Group 878"/>
            <p:cNvGrpSpPr>
              <a:grpSpLocks/>
            </p:cNvGrpSpPr>
            <p:nvPr/>
          </p:nvGrpSpPr>
          <p:grpSpPr bwMode="auto">
            <a:xfrm>
              <a:off x="97523501" y="109369375"/>
              <a:ext cx="679364" cy="679375"/>
              <a:chOff x="18127902" y="23851609"/>
              <a:chExt cx="341995" cy="342002"/>
            </a:xfrm>
          </p:grpSpPr>
          <p:sp>
            <p:nvSpPr>
              <p:cNvPr id="167791" name="Rectangle 879"/>
              <p:cNvSpPr>
                <a:spLocks noChangeArrowheads="1"/>
              </p:cNvSpPr>
              <p:nvPr/>
            </p:nvSpPr>
            <p:spPr bwMode="auto">
              <a:xfrm>
                <a:off x="18127902" y="23851609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2" name="Oval 880"/>
              <p:cNvSpPr>
                <a:spLocks noChangeArrowheads="1"/>
              </p:cNvSpPr>
              <p:nvPr/>
            </p:nvSpPr>
            <p:spPr bwMode="auto">
              <a:xfrm>
                <a:off x="18141581" y="23967886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3" name="Oval 881"/>
              <p:cNvSpPr>
                <a:spLocks noChangeArrowheads="1"/>
              </p:cNvSpPr>
              <p:nvPr/>
            </p:nvSpPr>
            <p:spPr bwMode="auto">
              <a:xfrm>
                <a:off x="18312577" y="23967888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4" name="Rectangle 882"/>
              <p:cNvSpPr>
                <a:spLocks noChangeArrowheads="1"/>
              </p:cNvSpPr>
              <p:nvPr/>
            </p:nvSpPr>
            <p:spPr bwMode="auto">
              <a:xfrm>
                <a:off x="18127903" y="23851611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5" name="Rectangle 883"/>
              <p:cNvSpPr>
                <a:spLocks noChangeArrowheads="1"/>
              </p:cNvSpPr>
              <p:nvPr/>
            </p:nvSpPr>
            <p:spPr bwMode="auto">
              <a:xfrm>
                <a:off x="18127903" y="24145728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6" name="Rectangle 884"/>
              <p:cNvSpPr>
                <a:spLocks noChangeArrowheads="1"/>
              </p:cNvSpPr>
              <p:nvPr/>
            </p:nvSpPr>
            <p:spPr bwMode="auto">
              <a:xfrm>
                <a:off x="18182621" y="23858448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7" name="Rectangle 885"/>
              <p:cNvSpPr>
                <a:spLocks noChangeArrowheads="1"/>
              </p:cNvSpPr>
              <p:nvPr/>
            </p:nvSpPr>
            <p:spPr bwMode="auto">
              <a:xfrm>
                <a:off x="18353618" y="23858450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8" name="Rectangle 886"/>
              <p:cNvSpPr>
                <a:spLocks noChangeArrowheads="1"/>
              </p:cNvSpPr>
              <p:nvPr/>
            </p:nvSpPr>
            <p:spPr bwMode="auto">
              <a:xfrm>
                <a:off x="18285218" y="24145728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9" name="Line 887"/>
              <p:cNvSpPr>
                <a:spLocks noChangeShapeType="1"/>
              </p:cNvSpPr>
              <p:nvPr/>
            </p:nvSpPr>
            <p:spPr bwMode="auto">
              <a:xfrm>
                <a:off x="18141580" y="2414572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0" name="Line 888"/>
              <p:cNvSpPr>
                <a:spLocks noChangeShapeType="1"/>
              </p:cNvSpPr>
              <p:nvPr/>
            </p:nvSpPr>
            <p:spPr bwMode="auto">
              <a:xfrm>
                <a:off x="18456216" y="2414572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1" name="Line 889"/>
              <p:cNvSpPr>
                <a:spLocks noChangeShapeType="1"/>
              </p:cNvSpPr>
              <p:nvPr/>
            </p:nvSpPr>
            <p:spPr bwMode="auto">
              <a:xfrm flipH="1">
                <a:off x="18155260" y="24002085"/>
                <a:ext cx="109439" cy="75243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2" name="Line 890"/>
              <p:cNvSpPr>
                <a:spLocks noChangeShapeType="1"/>
              </p:cNvSpPr>
              <p:nvPr/>
            </p:nvSpPr>
            <p:spPr bwMode="auto">
              <a:xfrm flipH="1" flipV="1">
                <a:off x="18312577" y="24022608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" name="Group 891"/>
            <p:cNvGrpSpPr>
              <a:grpSpLocks/>
            </p:cNvGrpSpPr>
            <p:nvPr/>
          </p:nvGrpSpPr>
          <p:grpSpPr bwMode="auto">
            <a:xfrm rot="5400000">
              <a:off x="97135950" y="107779025"/>
              <a:ext cx="679364" cy="679377"/>
              <a:chOff x="20097372" y="28714669"/>
              <a:chExt cx="341995" cy="342003"/>
            </a:xfrm>
          </p:grpSpPr>
          <p:sp>
            <p:nvSpPr>
              <p:cNvPr id="167804" name="Rectangle 892"/>
              <p:cNvSpPr>
                <a:spLocks noChangeArrowheads="1"/>
              </p:cNvSpPr>
              <p:nvPr/>
            </p:nvSpPr>
            <p:spPr bwMode="auto">
              <a:xfrm>
                <a:off x="20097372" y="28714669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5" name="Oval 893"/>
              <p:cNvSpPr>
                <a:spLocks noChangeArrowheads="1"/>
              </p:cNvSpPr>
              <p:nvPr/>
            </p:nvSpPr>
            <p:spPr bwMode="auto">
              <a:xfrm>
                <a:off x="20111051" y="28830946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6" name="Oval 894"/>
              <p:cNvSpPr>
                <a:spLocks noChangeArrowheads="1"/>
              </p:cNvSpPr>
              <p:nvPr/>
            </p:nvSpPr>
            <p:spPr bwMode="auto">
              <a:xfrm>
                <a:off x="20282047" y="28830948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7" name="Rectangle 895"/>
              <p:cNvSpPr>
                <a:spLocks noChangeArrowheads="1"/>
              </p:cNvSpPr>
              <p:nvPr/>
            </p:nvSpPr>
            <p:spPr bwMode="auto">
              <a:xfrm>
                <a:off x="20097373" y="28714671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8" name="Rectangle 896"/>
              <p:cNvSpPr>
                <a:spLocks noChangeArrowheads="1"/>
              </p:cNvSpPr>
              <p:nvPr/>
            </p:nvSpPr>
            <p:spPr bwMode="auto">
              <a:xfrm>
                <a:off x="20097373" y="29008788"/>
                <a:ext cx="341994" cy="47884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9" name="Rectangle 897"/>
              <p:cNvSpPr>
                <a:spLocks noChangeArrowheads="1"/>
              </p:cNvSpPr>
              <p:nvPr/>
            </p:nvSpPr>
            <p:spPr bwMode="auto">
              <a:xfrm>
                <a:off x="20152091" y="28721508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0" name="Rectangle 898"/>
              <p:cNvSpPr>
                <a:spLocks noChangeArrowheads="1"/>
              </p:cNvSpPr>
              <p:nvPr/>
            </p:nvSpPr>
            <p:spPr bwMode="auto">
              <a:xfrm>
                <a:off x="20323088" y="28721510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1" name="Rectangle 899"/>
              <p:cNvSpPr>
                <a:spLocks noChangeArrowheads="1"/>
              </p:cNvSpPr>
              <p:nvPr/>
            </p:nvSpPr>
            <p:spPr bwMode="auto">
              <a:xfrm>
                <a:off x="20254688" y="29008788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2" name="Line 900"/>
              <p:cNvSpPr>
                <a:spLocks noChangeShapeType="1"/>
              </p:cNvSpPr>
              <p:nvPr/>
            </p:nvSpPr>
            <p:spPr bwMode="auto">
              <a:xfrm>
                <a:off x="20111050" y="2900878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3" name="Line 901"/>
              <p:cNvSpPr>
                <a:spLocks noChangeShapeType="1"/>
              </p:cNvSpPr>
              <p:nvPr/>
            </p:nvSpPr>
            <p:spPr bwMode="auto">
              <a:xfrm>
                <a:off x="20425686" y="2900878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4" name="Line 902"/>
              <p:cNvSpPr>
                <a:spLocks noChangeShapeType="1"/>
              </p:cNvSpPr>
              <p:nvPr/>
            </p:nvSpPr>
            <p:spPr bwMode="auto">
              <a:xfrm flipH="1">
                <a:off x="20124730" y="28865145"/>
                <a:ext cx="109439" cy="75244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5" name="Line 903"/>
              <p:cNvSpPr>
                <a:spLocks noChangeShapeType="1"/>
              </p:cNvSpPr>
              <p:nvPr/>
            </p:nvSpPr>
            <p:spPr bwMode="auto">
              <a:xfrm flipH="1" flipV="1">
                <a:off x="20282047" y="28885668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9" name="Group 904"/>
            <p:cNvGrpSpPr>
              <a:grpSpLocks/>
            </p:cNvGrpSpPr>
            <p:nvPr/>
          </p:nvGrpSpPr>
          <p:grpSpPr bwMode="auto">
            <a:xfrm rot="5400000">
              <a:off x="97135957" y="107101368"/>
              <a:ext cx="679364" cy="679377"/>
              <a:chOff x="20154916" y="28383532"/>
              <a:chExt cx="341995" cy="342003"/>
            </a:xfrm>
          </p:grpSpPr>
          <p:sp>
            <p:nvSpPr>
              <p:cNvPr id="167817" name="Rectangle 905"/>
              <p:cNvSpPr>
                <a:spLocks noChangeArrowheads="1"/>
              </p:cNvSpPr>
              <p:nvPr/>
            </p:nvSpPr>
            <p:spPr bwMode="auto">
              <a:xfrm>
                <a:off x="20154916" y="28383532"/>
                <a:ext cx="341995" cy="341996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8" name="Oval 906"/>
              <p:cNvSpPr>
                <a:spLocks noChangeArrowheads="1"/>
              </p:cNvSpPr>
              <p:nvPr/>
            </p:nvSpPr>
            <p:spPr bwMode="auto">
              <a:xfrm>
                <a:off x="20168595" y="28499808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9" name="Oval 907"/>
              <p:cNvSpPr>
                <a:spLocks noChangeArrowheads="1"/>
              </p:cNvSpPr>
              <p:nvPr/>
            </p:nvSpPr>
            <p:spPr bwMode="auto">
              <a:xfrm>
                <a:off x="20339591" y="28499810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0" name="Rectangle 908"/>
              <p:cNvSpPr>
                <a:spLocks noChangeArrowheads="1"/>
              </p:cNvSpPr>
              <p:nvPr/>
            </p:nvSpPr>
            <p:spPr bwMode="auto">
              <a:xfrm>
                <a:off x="20154917" y="28383534"/>
                <a:ext cx="341993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1" name="Rectangle 909"/>
              <p:cNvSpPr>
                <a:spLocks noChangeArrowheads="1"/>
              </p:cNvSpPr>
              <p:nvPr/>
            </p:nvSpPr>
            <p:spPr bwMode="auto">
              <a:xfrm>
                <a:off x="20154917" y="28677650"/>
                <a:ext cx="341993" cy="47885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2" name="Rectangle 910"/>
              <p:cNvSpPr>
                <a:spLocks noChangeArrowheads="1"/>
              </p:cNvSpPr>
              <p:nvPr/>
            </p:nvSpPr>
            <p:spPr bwMode="auto">
              <a:xfrm>
                <a:off x="20209635" y="28390370"/>
                <a:ext cx="47877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3" name="Rectangle 911"/>
              <p:cNvSpPr>
                <a:spLocks noChangeArrowheads="1"/>
              </p:cNvSpPr>
              <p:nvPr/>
            </p:nvSpPr>
            <p:spPr bwMode="auto">
              <a:xfrm>
                <a:off x="20380632" y="28390372"/>
                <a:ext cx="47877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4" name="Rectangle 912"/>
              <p:cNvSpPr>
                <a:spLocks noChangeArrowheads="1"/>
              </p:cNvSpPr>
              <p:nvPr/>
            </p:nvSpPr>
            <p:spPr bwMode="auto">
              <a:xfrm>
                <a:off x="20312232" y="28677650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5" name="Line 913"/>
              <p:cNvSpPr>
                <a:spLocks noChangeShapeType="1"/>
              </p:cNvSpPr>
              <p:nvPr/>
            </p:nvSpPr>
            <p:spPr bwMode="auto">
              <a:xfrm>
                <a:off x="20168594" y="2867764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6" name="Line 914"/>
              <p:cNvSpPr>
                <a:spLocks noChangeShapeType="1"/>
              </p:cNvSpPr>
              <p:nvPr/>
            </p:nvSpPr>
            <p:spPr bwMode="auto">
              <a:xfrm>
                <a:off x="20483229" y="2867764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7" name="Line 915"/>
              <p:cNvSpPr>
                <a:spLocks noChangeShapeType="1"/>
              </p:cNvSpPr>
              <p:nvPr/>
            </p:nvSpPr>
            <p:spPr bwMode="auto">
              <a:xfrm flipH="1">
                <a:off x="20182274" y="28534007"/>
                <a:ext cx="109439" cy="7524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8" name="Line 916"/>
              <p:cNvSpPr>
                <a:spLocks noChangeShapeType="1"/>
              </p:cNvSpPr>
              <p:nvPr/>
            </p:nvSpPr>
            <p:spPr bwMode="auto">
              <a:xfrm flipH="1" flipV="1">
                <a:off x="20339591" y="28554530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29" name="Rectangle 917"/>
            <p:cNvSpPr>
              <a:spLocks noChangeArrowheads="1"/>
            </p:cNvSpPr>
            <p:nvPr/>
          </p:nvSpPr>
          <p:spPr bwMode="auto">
            <a:xfrm>
              <a:off x="99593476" y="107206201"/>
              <a:ext cx="328763" cy="30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30" name="Rectangle 918"/>
            <p:cNvSpPr>
              <a:spLocks noChangeArrowheads="1"/>
            </p:cNvSpPr>
            <p:nvPr/>
          </p:nvSpPr>
          <p:spPr bwMode="auto">
            <a:xfrm>
              <a:off x="104974425" y="104919150"/>
              <a:ext cx="468000" cy="54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0" name="Group 919"/>
            <p:cNvGrpSpPr>
              <a:grpSpLocks/>
            </p:cNvGrpSpPr>
            <p:nvPr/>
          </p:nvGrpSpPr>
          <p:grpSpPr bwMode="auto">
            <a:xfrm>
              <a:off x="96830999" y="108968100"/>
              <a:ext cx="1008000" cy="287999"/>
              <a:chOff x="22827993" y="22417304"/>
              <a:chExt cx="425915" cy="121690"/>
            </a:xfrm>
          </p:grpSpPr>
          <p:sp>
            <p:nvSpPr>
              <p:cNvPr id="167832" name="Rectangle 920"/>
              <p:cNvSpPr>
                <a:spLocks noChangeArrowheads="1"/>
              </p:cNvSpPr>
              <p:nvPr/>
            </p:nvSpPr>
            <p:spPr bwMode="auto">
              <a:xfrm>
                <a:off x="22827993" y="22417304"/>
                <a:ext cx="425915" cy="121690"/>
              </a:xfrm>
              <a:prstGeom prst="rect">
                <a:avLst/>
              </a:prstGeom>
              <a:solidFill>
                <a:srgbClr val="DECB8E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3" name="Rectangle 921"/>
              <p:cNvSpPr>
                <a:spLocks noChangeArrowheads="1"/>
              </p:cNvSpPr>
              <p:nvPr/>
            </p:nvSpPr>
            <p:spPr bwMode="auto">
              <a:xfrm>
                <a:off x="23025738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4" name="Rectangle 922"/>
              <p:cNvSpPr>
                <a:spLocks noChangeArrowheads="1"/>
              </p:cNvSpPr>
              <p:nvPr/>
            </p:nvSpPr>
            <p:spPr bwMode="auto">
              <a:xfrm>
                <a:off x="23097992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5" name="Rectangle 923"/>
              <p:cNvSpPr>
                <a:spLocks noChangeArrowheads="1"/>
              </p:cNvSpPr>
              <p:nvPr/>
            </p:nvSpPr>
            <p:spPr bwMode="auto">
              <a:xfrm>
                <a:off x="23170245" y="22462937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6" name="Rectangle 924"/>
              <p:cNvSpPr>
                <a:spLocks noChangeArrowheads="1"/>
              </p:cNvSpPr>
              <p:nvPr/>
            </p:nvSpPr>
            <p:spPr bwMode="auto">
              <a:xfrm>
                <a:off x="22953485" y="22462937"/>
                <a:ext cx="30422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7" name="Rectangle 925"/>
              <p:cNvSpPr>
                <a:spLocks noChangeArrowheads="1"/>
              </p:cNvSpPr>
              <p:nvPr/>
            </p:nvSpPr>
            <p:spPr bwMode="auto">
              <a:xfrm>
                <a:off x="22881232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8" name="Line 926"/>
              <p:cNvSpPr>
                <a:spLocks noChangeShapeType="1"/>
              </p:cNvSpPr>
              <p:nvPr/>
            </p:nvSpPr>
            <p:spPr bwMode="auto">
              <a:xfrm>
                <a:off x="22847007" y="22432515"/>
                <a:ext cx="387887" cy="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9" name="Line 927"/>
              <p:cNvSpPr>
                <a:spLocks noChangeShapeType="1"/>
              </p:cNvSpPr>
              <p:nvPr/>
            </p:nvSpPr>
            <p:spPr bwMode="auto">
              <a:xfrm>
                <a:off x="22847007" y="22432515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0" name="Line 928"/>
              <p:cNvSpPr>
                <a:spLocks noChangeShapeType="1"/>
              </p:cNvSpPr>
              <p:nvPr/>
            </p:nvSpPr>
            <p:spPr bwMode="auto">
              <a:xfrm>
                <a:off x="23234894" y="22432515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41" name="Rectangle 929"/>
            <p:cNvSpPr>
              <a:spLocks noChangeArrowheads="1"/>
            </p:cNvSpPr>
            <p:nvPr/>
          </p:nvSpPr>
          <p:spPr bwMode="auto">
            <a:xfrm>
              <a:off x="98215950" y="1080268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2" name="Rectangle 930"/>
            <p:cNvSpPr>
              <a:spLocks noChangeArrowheads="1"/>
            </p:cNvSpPr>
            <p:nvPr/>
          </p:nvSpPr>
          <p:spPr bwMode="auto">
            <a:xfrm>
              <a:off x="98529350" y="1080310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3" name="Rectangle 931"/>
            <p:cNvSpPr>
              <a:spLocks noChangeArrowheads="1"/>
            </p:cNvSpPr>
            <p:nvPr/>
          </p:nvSpPr>
          <p:spPr bwMode="auto">
            <a:xfrm>
              <a:off x="98209600" y="10816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4" name="Rectangle 932"/>
            <p:cNvSpPr>
              <a:spLocks noChangeArrowheads="1"/>
            </p:cNvSpPr>
            <p:nvPr/>
          </p:nvSpPr>
          <p:spPr bwMode="auto">
            <a:xfrm>
              <a:off x="98754363" y="10861230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5" name="Rectangle 933"/>
            <p:cNvSpPr>
              <a:spLocks noChangeArrowheads="1"/>
            </p:cNvSpPr>
            <p:nvPr/>
          </p:nvSpPr>
          <p:spPr bwMode="auto">
            <a:xfrm>
              <a:off x="98749600" y="1080268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6" name="Rectangle 934"/>
            <p:cNvSpPr>
              <a:spLocks noChangeArrowheads="1"/>
            </p:cNvSpPr>
            <p:nvPr/>
          </p:nvSpPr>
          <p:spPr bwMode="auto">
            <a:xfrm>
              <a:off x="99063000" y="1080310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7" name="Rectangle 935"/>
            <p:cNvSpPr>
              <a:spLocks noChangeArrowheads="1"/>
            </p:cNvSpPr>
            <p:nvPr/>
          </p:nvSpPr>
          <p:spPr bwMode="auto">
            <a:xfrm>
              <a:off x="98743250" y="10816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8" name="Rectangle 936"/>
            <p:cNvSpPr>
              <a:spLocks noChangeArrowheads="1"/>
            </p:cNvSpPr>
            <p:nvPr/>
          </p:nvSpPr>
          <p:spPr bwMode="auto">
            <a:xfrm>
              <a:off x="99277413" y="10861655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9" name="Rectangle 937"/>
            <p:cNvSpPr>
              <a:spLocks noChangeArrowheads="1"/>
            </p:cNvSpPr>
            <p:nvPr/>
          </p:nvSpPr>
          <p:spPr bwMode="auto">
            <a:xfrm>
              <a:off x="99272650" y="10803107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0" name="Rectangle 938"/>
            <p:cNvSpPr>
              <a:spLocks noChangeArrowheads="1"/>
            </p:cNvSpPr>
            <p:nvPr/>
          </p:nvSpPr>
          <p:spPr bwMode="auto">
            <a:xfrm>
              <a:off x="99586050" y="10803527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1" name="Rectangle 939"/>
            <p:cNvSpPr>
              <a:spLocks noChangeArrowheads="1"/>
            </p:cNvSpPr>
            <p:nvPr/>
          </p:nvSpPr>
          <p:spPr bwMode="auto">
            <a:xfrm>
              <a:off x="99266300" y="10817292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2" name="Rectangle 940"/>
            <p:cNvSpPr>
              <a:spLocks noChangeArrowheads="1"/>
            </p:cNvSpPr>
            <p:nvPr/>
          </p:nvSpPr>
          <p:spPr bwMode="auto">
            <a:xfrm rot="10800000">
              <a:off x="105452486" y="10792302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3" name="Rectangle 941"/>
            <p:cNvSpPr>
              <a:spLocks noChangeArrowheads="1"/>
            </p:cNvSpPr>
            <p:nvPr/>
          </p:nvSpPr>
          <p:spPr bwMode="auto">
            <a:xfrm rot="10800000">
              <a:off x="105763249" y="108497883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4" name="Rectangle 942"/>
            <p:cNvSpPr>
              <a:spLocks noChangeArrowheads="1"/>
            </p:cNvSpPr>
            <p:nvPr/>
          </p:nvSpPr>
          <p:spPr bwMode="auto">
            <a:xfrm rot="10800000">
              <a:off x="105449849" y="108493683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5" name="Rectangle 943"/>
            <p:cNvSpPr>
              <a:spLocks noChangeArrowheads="1"/>
            </p:cNvSpPr>
            <p:nvPr/>
          </p:nvSpPr>
          <p:spPr bwMode="auto">
            <a:xfrm rot="10800000">
              <a:off x="105445599" y="108047389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6" name="Rectangle 944"/>
            <p:cNvSpPr>
              <a:spLocks noChangeArrowheads="1"/>
            </p:cNvSpPr>
            <p:nvPr/>
          </p:nvSpPr>
          <p:spPr bwMode="auto">
            <a:xfrm rot="10800000">
              <a:off x="104983950" y="107628675"/>
              <a:ext cx="396000" cy="50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1" name="Group 945"/>
            <p:cNvGrpSpPr>
              <a:grpSpLocks/>
            </p:cNvGrpSpPr>
            <p:nvPr/>
          </p:nvGrpSpPr>
          <p:grpSpPr bwMode="auto">
            <a:xfrm>
              <a:off x="97927950" y="109068675"/>
              <a:ext cx="432000" cy="252000"/>
              <a:chOff x="97783950" y="111084675"/>
              <a:chExt cx="432000" cy="252000"/>
            </a:xfrm>
          </p:grpSpPr>
          <p:sp>
            <p:nvSpPr>
              <p:cNvPr id="167858" name="Rectangle 946"/>
              <p:cNvSpPr>
                <a:spLocks noChangeArrowheads="1"/>
              </p:cNvSpPr>
              <p:nvPr/>
            </p:nvSpPr>
            <p:spPr bwMode="auto">
              <a:xfrm>
                <a:off x="97783950" y="1110846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9" name="Rectangle 947"/>
              <p:cNvSpPr>
                <a:spLocks noChangeArrowheads="1"/>
              </p:cNvSpPr>
              <p:nvPr/>
            </p:nvSpPr>
            <p:spPr bwMode="auto">
              <a:xfrm>
                <a:off x="97849600" y="1110846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2" name="Group 948"/>
            <p:cNvGrpSpPr>
              <a:grpSpLocks/>
            </p:cNvGrpSpPr>
            <p:nvPr/>
          </p:nvGrpSpPr>
          <p:grpSpPr bwMode="auto">
            <a:xfrm>
              <a:off x="99859250" y="109104675"/>
              <a:ext cx="432000" cy="252000"/>
              <a:chOff x="97898250" y="111198975"/>
              <a:chExt cx="432000" cy="252000"/>
            </a:xfrm>
          </p:grpSpPr>
          <p:sp>
            <p:nvSpPr>
              <p:cNvPr id="167861" name="Rectangle 949"/>
              <p:cNvSpPr>
                <a:spLocks noChangeArrowheads="1"/>
              </p:cNvSpPr>
              <p:nvPr/>
            </p:nvSpPr>
            <p:spPr bwMode="auto">
              <a:xfrm>
                <a:off x="97898250" y="1111989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2" name="Rectangle 950"/>
              <p:cNvSpPr>
                <a:spLocks noChangeArrowheads="1"/>
              </p:cNvSpPr>
              <p:nvPr/>
            </p:nvSpPr>
            <p:spPr bwMode="auto">
              <a:xfrm>
                <a:off x="97963900" y="1111989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3" name="Group 951"/>
            <p:cNvGrpSpPr>
              <a:grpSpLocks/>
            </p:cNvGrpSpPr>
            <p:nvPr/>
          </p:nvGrpSpPr>
          <p:grpSpPr bwMode="auto">
            <a:xfrm rot="5400000">
              <a:off x="97808300" y="108557275"/>
              <a:ext cx="432000" cy="252000"/>
              <a:chOff x="101810550" y="120859275"/>
              <a:chExt cx="432000" cy="252000"/>
            </a:xfrm>
          </p:grpSpPr>
          <p:sp>
            <p:nvSpPr>
              <p:cNvPr id="167864" name="Rectangle 952"/>
              <p:cNvSpPr>
                <a:spLocks noChangeArrowheads="1"/>
              </p:cNvSpPr>
              <p:nvPr/>
            </p:nvSpPr>
            <p:spPr bwMode="auto">
              <a:xfrm>
                <a:off x="101810550" y="1208592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5" name="Rectangle 953"/>
              <p:cNvSpPr>
                <a:spLocks noChangeArrowheads="1"/>
              </p:cNvSpPr>
              <p:nvPr/>
            </p:nvSpPr>
            <p:spPr bwMode="auto">
              <a:xfrm>
                <a:off x="101876200" y="1208592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4" name="Group 954"/>
            <p:cNvGrpSpPr>
              <a:grpSpLocks/>
            </p:cNvGrpSpPr>
            <p:nvPr/>
          </p:nvGrpSpPr>
          <p:grpSpPr bwMode="auto">
            <a:xfrm rot="5400000">
              <a:off x="105585350" y="108967025"/>
              <a:ext cx="432000" cy="252000"/>
              <a:chOff x="108403950" y="120343875"/>
              <a:chExt cx="432000" cy="252000"/>
            </a:xfrm>
          </p:grpSpPr>
          <p:sp>
            <p:nvSpPr>
              <p:cNvPr id="167867" name="Rectangle 955"/>
              <p:cNvSpPr>
                <a:spLocks noChangeArrowheads="1"/>
              </p:cNvSpPr>
              <p:nvPr/>
            </p:nvSpPr>
            <p:spPr bwMode="auto">
              <a:xfrm>
                <a:off x="108403950" y="1203438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8" name="Rectangle 956"/>
              <p:cNvSpPr>
                <a:spLocks noChangeArrowheads="1"/>
              </p:cNvSpPr>
              <p:nvPr/>
            </p:nvSpPr>
            <p:spPr bwMode="auto">
              <a:xfrm>
                <a:off x="108469600" y="1203438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5" name="Group 957"/>
            <p:cNvGrpSpPr>
              <a:grpSpLocks/>
            </p:cNvGrpSpPr>
            <p:nvPr/>
          </p:nvGrpSpPr>
          <p:grpSpPr bwMode="auto">
            <a:xfrm rot="5400000">
              <a:off x="106560550" y="108785975"/>
              <a:ext cx="432000" cy="252000"/>
              <a:chOff x="108493900" y="120139575"/>
              <a:chExt cx="432000" cy="252000"/>
            </a:xfrm>
          </p:grpSpPr>
          <p:sp>
            <p:nvSpPr>
              <p:cNvPr id="167870" name="Rectangle 958"/>
              <p:cNvSpPr>
                <a:spLocks noChangeArrowheads="1"/>
              </p:cNvSpPr>
              <p:nvPr/>
            </p:nvSpPr>
            <p:spPr bwMode="auto">
              <a:xfrm>
                <a:off x="108493900" y="1201395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1" name="Rectangle 959"/>
              <p:cNvSpPr>
                <a:spLocks noChangeArrowheads="1"/>
              </p:cNvSpPr>
              <p:nvPr/>
            </p:nvSpPr>
            <p:spPr bwMode="auto">
              <a:xfrm>
                <a:off x="108559550" y="1201395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72" name="Rectangle 960"/>
            <p:cNvSpPr>
              <a:spLocks noChangeArrowheads="1"/>
            </p:cNvSpPr>
            <p:nvPr/>
          </p:nvSpPr>
          <p:spPr bwMode="auto">
            <a:xfrm rot="10800000">
              <a:off x="104551950" y="108276675"/>
              <a:ext cx="360000" cy="32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3" name="Rectangle 961"/>
            <p:cNvSpPr>
              <a:spLocks noChangeArrowheads="1"/>
            </p:cNvSpPr>
            <p:nvPr/>
          </p:nvSpPr>
          <p:spPr bwMode="auto">
            <a:xfrm>
              <a:off x="100776713" y="105360675"/>
              <a:ext cx="774000" cy="342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4" name="AutoShape 962"/>
            <p:cNvSpPr>
              <a:spLocks noChangeArrowheads="1"/>
            </p:cNvSpPr>
            <p:nvPr/>
          </p:nvSpPr>
          <p:spPr bwMode="auto">
            <a:xfrm>
              <a:off x="100799476" y="105388201"/>
              <a:ext cx="721052" cy="288000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5" name="Rectangle 963"/>
            <p:cNvSpPr>
              <a:spLocks noChangeArrowheads="1"/>
            </p:cNvSpPr>
            <p:nvPr/>
          </p:nvSpPr>
          <p:spPr bwMode="auto">
            <a:xfrm>
              <a:off x="99754425" y="108305250"/>
              <a:ext cx="1017525" cy="727425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6" name="Rectangle 964"/>
            <p:cNvSpPr>
              <a:spLocks noChangeArrowheads="1"/>
            </p:cNvSpPr>
            <p:nvPr/>
          </p:nvSpPr>
          <p:spPr bwMode="auto">
            <a:xfrm rot="10800000">
              <a:off x="104587950" y="105792675"/>
              <a:ext cx="252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7" name="Rectangle 965"/>
            <p:cNvSpPr>
              <a:spLocks noChangeArrowheads="1"/>
            </p:cNvSpPr>
            <p:nvPr/>
          </p:nvSpPr>
          <p:spPr bwMode="auto">
            <a:xfrm rot="16200000">
              <a:off x="105075000" y="105919725"/>
              <a:ext cx="360000" cy="32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8" name="Oval 966"/>
            <p:cNvSpPr>
              <a:spLocks noChangeArrowheads="1"/>
            </p:cNvSpPr>
            <p:nvPr/>
          </p:nvSpPr>
          <p:spPr bwMode="auto">
            <a:xfrm>
              <a:off x="104652525" y="107408475"/>
              <a:ext cx="324000" cy="324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9" name="Rectangle 967"/>
            <p:cNvSpPr>
              <a:spLocks noChangeArrowheads="1"/>
            </p:cNvSpPr>
            <p:nvPr/>
          </p:nvSpPr>
          <p:spPr bwMode="auto">
            <a:xfrm rot="16200000">
              <a:off x="106369950" y="109230675"/>
              <a:ext cx="396000" cy="50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80" name="Oval 968"/>
            <p:cNvSpPr>
              <a:spLocks noChangeArrowheads="1"/>
            </p:cNvSpPr>
            <p:nvPr/>
          </p:nvSpPr>
          <p:spPr bwMode="auto">
            <a:xfrm>
              <a:off x="102862050" y="1049307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6" name="Group 969"/>
            <p:cNvGrpSpPr>
              <a:grpSpLocks/>
            </p:cNvGrpSpPr>
            <p:nvPr/>
          </p:nvGrpSpPr>
          <p:grpSpPr bwMode="auto">
            <a:xfrm>
              <a:off x="105888713" y="108662367"/>
              <a:ext cx="360000" cy="164196"/>
              <a:chOff x="11164820" y="22240405"/>
              <a:chExt cx="237914" cy="108514"/>
            </a:xfrm>
          </p:grpSpPr>
          <p:sp>
            <p:nvSpPr>
              <p:cNvPr id="167882" name="Rectangle 970"/>
              <p:cNvSpPr>
                <a:spLocks noChangeArrowheads="1"/>
              </p:cNvSpPr>
              <p:nvPr/>
            </p:nvSpPr>
            <p:spPr bwMode="auto">
              <a:xfrm>
                <a:off x="11164820" y="22240405"/>
                <a:ext cx="237914" cy="107805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83" name="Rectangle 971"/>
              <p:cNvSpPr>
                <a:spLocks noChangeArrowheads="1"/>
              </p:cNvSpPr>
              <p:nvPr/>
            </p:nvSpPr>
            <p:spPr bwMode="auto">
              <a:xfrm>
                <a:off x="11198275" y="22273862"/>
                <a:ext cx="44609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84" name="Rectangle 972"/>
              <p:cNvSpPr>
                <a:spLocks noChangeArrowheads="1"/>
              </p:cNvSpPr>
              <p:nvPr/>
            </p:nvSpPr>
            <p:spPr bwMode="auto">
              <a:xfrm>
                <a:off x="11320950" y="22273862"/>
                <a:ext cx="44609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7" name="Group 973"/>
              <p:cNvGrpSpPr>
                <a:grpSpLocks/>
              </p:cNvGrpSpPr>
              <p:nvPr/>
            </p:nvGrpSpPr>
            <p:grpSpPr bwMode="auto">
              <a:xfrm>
                <a:off x="11272657" y="22240406"/>
                <a:ext cx="22271" cy="18620"/>
                <a:chOff x="11272657" y="22240406"/>
                <a:chExt cx="22271" cy="18620"/>
              </a:xfrm>
            </p:grpSpPr>
            <p:sp>
              <p:nvSpPr>
                <p:cNvPr id="167886" name="Line 974"/>
                <p:cNvSpPr>
                  <a:spLocks noChangeShapeType="1"/>
                </p:cNvSpPr>
                <p:nvPr/>
              </p:nvSpPr>
              <p:spPr bwMode="auto">
                <a:xfrm>
                  <a:off x="11272657" y="22240439"/>
                  <a:ext cx="11154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87" name="Line 975"/>
                <p:cNvSpPr>
                  <a:spLocks noChangeShapeType="1"/>
                </p:cNvSpPr>
                <p:nvPr/>
              </p:nvSpPr>
              <p:spPr bwMode="auto">
                <a:xfrm flipH="1">
                  <a:off x="11283776" y="22240406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8" name="Group 976"/>
              <p:cNvGrpSpPr>
                <a:grpSpLocks/>
              </p:cNvGrpSpPr>
              <p:nvPr/>
            </p:nvGrpSpPr>
            <p:grpSpPr bwMode="auto">
              <a:xfrm>
                <a:off x="11273693" y="22330299"/>
                <a:ext cx="22359" cy="18620"/>
                <a:chOff x="11273693" y="22330299"/>
                <a:chExt cx="22359" cy="18620"/>
              </a:xfrm>
            </p:grpSpPr>
            <p:sp>
              <p:nvSpPr>
                <p:cNvPr id="167889" name="Line 977"/>
                <p:cNvSpPr>
                  <a:spLocks noChangeShapeType="1"/>
                </p:cNvSpPr>
                <p:nvPr/>
              </p:nvSpPr>
              <p:spPr bwMode="auto">
                <a:xfrm flipH="1">
                  <a:off x="11273693" y="22330332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90" name="Line 978"/>
                <p:cNvSpPr>
                  <a:spLocks noChangeShapeType="1"/>
                </p:cNvSpPr>
                <p:nvPr/>
              </p:nvSpPr>
              <p:spPr bwMode="auto">
                <a:xfrm>
                  <a:off x="11284899" y="22330299"/>
                  <a:ext cx="11153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29" name="Group 979"/>
            <p:cNvGrpSpPr>
              <a:grpSpLocks/>
            </p:cNvGrpSpPr>
            <p:nvPr/>
          </p:nvGrpSpPr>
          <p:grpSpPr bwMode="auto">
            <a:xfrm>
              <a:off x="105476046" y="104226693"/>
              <a:ext cx="360000" cy="164274"/>
              <a:chOff x="11186101" y="19362975"/>
              <a:chExt cx="237914" cy="108566"/>
            </a:xfrm>
          </p:grpSpPr>
          <p:sp>
            <p:nvSpPr>
              <p:cNvPr id="167892" name="Rectangle 980"/>
              <p:cNvSpPr>
                <a:spLocks noChangeArrowheads="1"/>
              </p:cNvSpPr>
              <p:nvPr/>
            </p:nvSpPr>
            <p:spPr bwMode="auto">
              <a:xfrm>
                <a:off x="11186101" y="19363023"/>
                <a:ext cx="237914" cy="107805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93" name="Rectangle 981"/>
              <p:cNvSpPr>
                <a:spLocks noChangeArrowheads="1"/>
              </p:cNvSpPr>
              <p:nvPr/>
            </p:nvSpPr>
            <p:spPr bwMode="auto">
              <a:xfrm>
                <a:off x="11219558" y="19396480"/>
                <a:ext cx="44607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94" name="Rectangle 982"/>
              <p:cNvSpPr>
                <a:spLocks noChangeArrowheads="1"/>
              </p:cNvSpPr>
              <p:nvPr/>
            </p:nvSpPr>
            <p:spPr bwMode="auto">
              <a:xfrm>
                <a:off x="11342233" y="19396480"/>
                <a:ext cx="44607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30" name="Group 983"/>
              <p:cNvGrpSpPr>
                <a:grpSpLocks/>
              </p:cNvGrpSpPr>
              <p:nvPr/>
            </p:nvGrpSpPr>
            <p:grpSpPr bwMode="auto">
              <a:xfrm>
                <a:off x="11293875" y="19362975"/>
                <a:ext cx="22335" cy="18636"/>
                <a:chOff x="11293875" y="19362975"/>
                <a:chExt cx="22335" cy="18636"/>
              </a:xfrm>
            </p:grpSpPr>
            <p:sp>
              <p:nvSpPr>
                <p:cNvPr id="167896" name="Line 984"/>
                <p:cNvSpPr>
                  <a:spLocks noChangeShapeType="1"/>
                </p:cNvSpPr>
                <p:nvPr/>
              </p:nvSpPr>
              <p:spPr bwMode="auto">
                <a:xfrm>
                  <a:off x="11293875" y="19362975"/>
                  <a:ext cx="11154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97" name="Line 985"/>
                <p:cNvSpPr>
                  <a:spLocks noChangeShapeType="1"/>
                </p:cNvSpPr>
                <p:nvPr/>
              </p:nvSpPr>
              <p:spPr bwMode="auto">
                <a:xfrm flipH="1">
                  <a:off x="11305058" y="19363024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31" name="Group 986"/>
              <p:cNvGrpSpPr>
                <a:grpSpLocks/>
              </p:cNvGrpSpPr>
              <p:nvPr/>
            </p:nvGrpSpPr>
            <p:grpSpPr bwMode="auto">
              <a:xfrm>
                <a:off x="11294974" y="19452916"/>
                <a:ext cx="22359" cy="18625"/>
                <a:chOff x="11294974" y="19452916"/>
                <a:chExt cx="22359" cy="18625"/>
              </a:xfrm>
            </p:grpSpPr>
            <p:sp>
              <p:nvSpPr>
                <p:cNvPr id="167899" name="Line 987"/>
                <p:cNvSpPr>
                  <a:spLocks noChangeShapeType="1"/>
                </p:cNvSpPr>
                <p:nvPr/>
              </p:nvSpPr>
              <p:spPr bwMode="auto">
                <a:xfrm flipH="1">
                  <a:off x="11294974" y="19452954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0" name="Line 988"/>
                <p:cNvSpPr>
                  <a:spLocks noChangeShapeType="1"/>
                </p:cNvSpPr>
                <p:nvPr/>
              </p:nvSpPr>
              <p:spPr bwMode="auto">
                <a:xfrm>
                  <a:off x="11306182" y="19452916"/>
                  <a:ext cx="11151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7816" name="Group 989"/>
            <p:cNvGrpSpPr>
              <a:grpSpLocks/>
            </p:cNvGrpSpPr>
            <p:nvPr/>
          </p:nvGrpSpPr>
          <p:grpSpPr bwMode="auto">
            <a:xfrm>
              <a:off x="99168900" y="104212925"/>
              <a:ext cx="1872000" cy="587509"/>
              <a:chOff x="99024900" y="106228925"/>
              <a:chExt cx="1872000" cy="587509"/>
            </a:xfrm>
          </p:grpSpPr>
          <p:sp>
            <p:nvSpPr>
              <p:cNvPr id="167902" name="Rectangle 990"/>
              <p:cNvSpPr>
                <a:spLocks noChangeArrowheads="1"/>
              </p:cNvSpPr>
              <p:nvPr/>
            </p:nvSpPr>
            <p:spPr bwMode="auto">
              <a:xfrm>
                <a:off x="99024900" y="106228925"/>
                <a:ext cx="1872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3" name="Rectangle 991"/>
              <p:cNvSpPr>
                <a:spLocks noChangeArrowheads="1"/>
              </p:cNvSpPr>
              <p:nvPr/>
            </p:nvSpPr>
            <p:spPr bwMode="auto">
              <a:xfrm>
                <a:off x="99099000" y="106315474"/>
                <a:ext cx="17280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4" name="Rectangle 992"/>
              <p:cNvSpPr>
                <a:spLocks noChangeArrowheads="1"/>
              </p:cNvSpPr>
              <p:nvPr/>
            </p:nvSpPr>
            <p:spPr bwMode="auto">
              <a:xfrm>
                <a:off x="99344650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5" name="Rectangle 993"/>
              <p:cNvSpPr>
                <a:spLocks noChangeArrowheads="1"/>
              </p:cNvSpPr>
              <p:nvPr/>
            </p:nvSpPr>
            <p:spPr bwMode="auto">
              <a:xfrm>
                <a:off x="99514364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6" name="Rectangle 994"/>
              <p:cNvSpPr>
                <a:spLocks noChangeArrowheads="1"/>
              </p:cNvSpPr>
              <p:nvPr/>
            </p:nvSpPr>
            <p:spPr bwMode="auto">
              <a:xfrm>
                <a:off x="99684078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7" name="Rectangle 995"/>
              <p:cNvSpPr>
                <a:spLocks noChangeArrowheads="1"/>
              </p:cNvSpPr>
              <p:nvPr/>
            </p:nvSpPr>
            <p:spPr bwMode="auto">
              <a:xfrm>
                <a:off x="99853792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8" name="Rectangle 996"/>
              <p:cNvSpPr>
                <a:spLocks noChangeArrowheads="1"/>
              </p:cNvSpPr>
              <p:nvPr/>
            </p:nvSpPr>
            <p:spPr bwMode="auto">
              <a:xfrm>
                <a:off x="100023507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9" name="Rectangle 997"/>
              <p:cNvSpPr>
                <a:spLocks noChangeArrowheads="1"/>
              </p:cNvSpPr>
              <p:nvPr/>
            </p:nvSpPr>
            <p:spPr bwMode="auto">
              <a:xfrm>
                <a:off x="100193221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0" name="Rectangle 998"/>
              <p:cNvSpPr>
                <a:spLocks noChangeArrowheads="1"/>
              </p:cNvSpPr>
              <p:nvPr/>
            </p:nvSpPr>
            <p:spPr bwMode="auto">
              <a:xfrm>
                <a:off x="100362935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1" name="Rectangle 999"/>
              <p:cNvSpPr>
                <a:spLocks noChangeArrowheads="1"/>
              </p:cNvSpPr>
              <p:nvPr/>
            </p:nvSpPr>
            <p:spPr bwMode="auto">
              <a:xfrm>
                <a:off x="100532650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2" name="Rectangle 1000"/>
              <p:cNvSpPr>
                <a:spLocks noChangeArrowheads="1"/>
              </p:cNvSpPr>
              <p:nvPr/>
            </p:nvSpPr>
            <p:spPr bwMode="auto">
              <a:xfrm>
                <a:off x="99344650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3" name="Rectangle 1001"/>
              <p:cNvSpPr>
                <a:spLocks noChangeArrowheads="1"/>
              </p:cNvSpPr>
              <p:nvPr/>
            </p:nvSpPr>
            <p:spPr bwMode="auto">
              <a:xfrm>
                <a:off x="99514364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4" name="Rectangle 1002"/>
              <p:cNvSpPr>
                <a:spLocks noChangeArrowheads="1"/>
              </p:cNvSpPr>
              <p:nvPr/>
            </p:nvSpPr>
            <p:spPr bwMode="auto">
              <a:xfrm>
                <a:off x="99684078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5" name="Rectangle 1003"/>
              <p:cNvSpPr>
                <a:spLocks noChangeArrowheads="1"/>
              </p:cNvSpPr>
              <p:nvPr/>
            </p:nvSpPr>
            <p:spPr bwMode="auto">
              <a:xfrm>
                <a:off x="99853792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6" name="Rectangle 1004"/>
              <p:cNvSpPr>
                <a:spLocks noChangeArrowheads="1"/>
              </p:cNvSpPr>
              <p:nvPr/>
            </p:nvSpPr>
            <p:spPr bwMode="auto">
              <a:xfrm>
                <a:off x="100023507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7" name="Rectangle 1005"/>
              <p:cNvSpPr>
                <a:spLocks noChangeArrowheads="1"/>
              </p:cNvSpPr>
              <p:nvPr/>
            </p:nvSpPr>
            <p:spPr bwMode="auto">
              <a:xfrm>
                <a:off x="100193221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8" name="Rectangle 1006"/>
              <p:cNvSpPr>
                <a:spLocks noChangeArrowheads="1"/>
              </p:cNvSpPr>
              <p:nvPr/>
            </p:nvSpPr>
            <p:spPr bwMode="auto">
              <a:xfrm>
                <a:off x="100362935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9" name="Rectangle 1007"/>
              <p:cNvSpPr>
                <a:spLocks noChangeArrowheads="1"/>
              </p:cNvSpPr>
              <p:nvPr/>
            </p:nvSpPr>
            <p:spPr bwMode="auto">
              <a:xfrm>
                <a:off x="100532650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0" name="Rectangle 1008"/>
              <p:cNvSpPr>
                <a:spLocks noChangeArrowheads="1"/>
              </p:cNvSpPr>
              <p:nvPr/>
            </p:nvSpPr>
            <p:spPr bwMode="auto">
              <a:xfrm>
                <a:off x="99825300" y="106727484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31" name="Group 1009"/>
            <p:cNvGrpSpPr>
              <a:grpSpLocks/>
            </p:cNvGrpSpPr>
            <p:nvPr/>
          </p:nvGrpSpPr>
          <p:grpSpPr bwMode="auto">
            <a:xfrm>
              <a:off x="103509000" y="105028200"/>
              <a:ext cx="880926" cy="2005425"/>
              <a:chOff x="103365000" y="107044200"/>
              <a:chExt cx="880926" cy="2005425"/>
            </a:xfrm>
          </p:grpSpPr>
          <p:sp>
            <p:nvSpPr>
              <p:cNvPr id="167922" name="Rectangle 1010"/>
              <p:cNvSpPr>
                <a:spLocks noChangeArrowheads="1"/>
              </p:cNvSpPr>
              <p:nvPr/>
            </p:nvSpPr>
            <p:spPr bwMode="auto">
              <a:xfrm>
                <a:off x="103365000" y="107044200"/>
                <a:ext cx="360000" cy="324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3" name="Rectangle 1011"/>
              <p:cNvSpPr>
                <a:spLocks noChangeArrowheads="1"/>
              </p:cNvSpPr>
              <p:nvPr/>
            </p:nvSpPr>
            <p:spPr bwMode="auto">
              <a:xfrm rot="5400000">
                <a:off x="103268279" y="108071978"/>
                <a:ext cx="1368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4" name="Rectangle 1012"/>
              <p:cNvSpPr>
                <a:spLocks noChangeArrowheads="1"/>
              </p:cNvSpPr>
              <p:nvPr/>
            </p:nvSpPr>
            <p:spPr bwMode="auto">
              <a:xfrm rot="5400000">
                <a:off x="103335476" y="108153724"/>
                <a:ext cx="12219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5" name="Rectangle 1013"/>
              <p:cNvSpPr>
                <a:spLocks noChangeArrowheads="1"/>
              </p:cNvSpPr>
              <p:nvPr/>
            </p:nvSpPr>
            <p:spPr bwMode="auto">
              <a:xfrm rot="5400000">
                <a:off x="104011840" y="108004187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6" name="Rectangle 1014"/>
              <p:cNvSpPr>
                <a:spLocks noChangeArrowheads="1"/>
              </p:cNvSpPr>
              <p:nvPr/>
            </p:nvSpPr>
            <p:spPr bwMode="auto">
              <a:xfrm rot="5400000">
                <a:off x="104011840" y="10817390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7" name="Rectangle 1015"/>
              <p:cNvSpPr>
                <a:spLocks noChangeArrowheads="1"/>
              </p:cNvSpPr>
              <p:nvPr/>
            </p:nvSpPr>
            <p:spPr bwMode="auto">
              <a:xfrm rot="5400000">
                <a:off x="104011840" y="10834361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8" name="Rectangle 1016"/>
              <p:cNvSpPr>
                <a:spLocks noChangeArrowheads="1"/>
              </p:cNvSpPr>
              <p:nvPr/>
            </p:nvSpPr>
            <p:spPr bwMode="auto">
              <a:xfrm rot="5400000">
                <a:off x="104011840" y="108513329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9" name="Rectangle 1017"/>
              <p:cNvSpPr>
                <a:spLocks noChangeArrowheads="1"/>
              </p:cNvSpPr>
              <p:nvPr/>
            </p:nvSpPr>
            <p:spPr bwMode="auto">
              <a:xfrm rot="5400000">
                <a:off x="104011840" y="108683044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0" name="Rectangle 1018"/>
              <p:cNvSpPr>
                <a:spLocks noChangeArrowheads="1"/>
              </p:cNvSpPr>
              <p:nvPr/>
            </p:nvSpPr>
            <p:spPr bwMode="auto">
              <a:xfrm rot="5400000">
                <a:off x="103808640" y="108004187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1" name="Rectangle 1019"/>
              <p:cNvSpPr>
                <a:spLocks noChangeArrowheads="1"/>
              </p:cNvSpPr>
              <p:nvPr/>
            </p:nvSpPr>
            <p:spPr bwMode="auto">
              <a:xfrm rot="5400000">
                <a:off x="103808640" y="10817390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2" name="Rectangle 1020"/>
              <p:cNvSpPr>
                <a:spLocks noChangeArrowheads="1"/>
              </p:cNvSpPr>
              <p:nvPr/>
            </p:nvSpPr>
            <p:spPr bwMode="auto">
              <a:xfrm rot="5400000">
                <a:off x="103808640" y="10834361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3" name="Rectangle 1021"/>
              <p:cNvSpPr>
                <a:spLocks noChangeArrowheads="1"/>
              </p:cNvSpPr>
              <p:nvPr/>
            </p:nvSpPr>
            <p:spPr bwMode="auto">
              <a:xfrm rot="5400000">
                <a:off x="103808640" y="108513329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4" name="Rectangle 1022"/>
              <p:cNvSpPr>
                <a:spLocks noChangeArrowheads="1"/>
              </p:cNvSpPr>
              <p:nvPr/>
            </p:nvSpPr>
            <p:spPr bwMode="auto">
              <a:xfrm rot="5400000">
                <a:off x="103808640" y="108683044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5" name="Rectangle 1023"/>
              <p:cNvSpPr>
                <a:spLocks noChangeArrowheads="1"/>
              </p:cNvSpPr>
              <p:nvPr/>
            </p:nvSpPr>
            <p:spPr bwMode="auto">
              <a:xfrm rot="5400000">
                <a:off x="103558892" y="108338100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57" name="Group 1024"/>
            <p:cNvGrpSpPr>
              <a:grpSpLocks/>
            </p:cNvGrpSpPr>
            <p:nvPr/>
          </p:nvGrpSpPr>
          <p:grpSpPr bwMode="auto">
            <a:xfrm>
              <a:off x="101110750" y="107867975"/>
              <a:ext cx="3038850" cy="792000"/>
              <a:chOff x="98467950" y="111459513"/>
              <a:chExt cx="3038850" cy="792000"/>
            </a:xfrm>
          </p:grpSpPr>
          <p:sp>
            <p:nvSpPr>
              <p:cNvPr id="185345" name="AutoShape 1025"/>
              <p:cNvSpPr>
                <a:spLocks noChangeArrowheads="1"/>
              </p:cNvSpPr>
              <p:nvPr/>
            </p:nvSpPr>
            <p:spPr bwMode="auto">
              <a:xfrm>
                <a:off x="98467950" y="111459513"/>
                <a:ext cx="3038850" cy="792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pic>
            <p:nvPicPr>
              <p:cNvPr id="185346" name="Picture 1026" descr="ESL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8641905" y="111537812"/>
                <a:ext cx="638274" cy="638274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85347" name="Picture 1027" descr="Elite Control Logo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99291635" y="111567392"/>
                <a:ext cx="2044520" cy="577032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5348" name="WordArt 10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99281150" y="111603475"/>
                <a:ext cx="1706800" cy="1652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952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 ESL-2 V908.14c   </a:t>
                </a:r>
                <a:endParaRPr lang="en-NZ" sz="3600" kern="10" spc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</p:grpSp>
      </p:grpSp>
      <p:sp>
        <p:nvSpPr>
          <p:cNvPr id="363" name="Text Box 40"/>
          <p:cNvSpPr txBox="1">
            <a:spLocks noChangeArrowheads="1"/>
          </p:cNvSpPr>
          <p:nvPr/>
        </p:nvSpPr>
        <p:spPr bwMode="auto">
          <a:xfrm>
            <a:off x="18650073" y="4464745"/>
            <a:ext cx="4392488" cy="7920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ESL-2 DIAL POD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1" name="Picture 39" descr="phone start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4833649" y="-791839"/>
            <a:ext cx="8640960" cy="86409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grpSp>
        <p:nvGrpSpPr>
          <p:cNvPr id="167860" name="Group 152"/>
          <p:cNvGrpSpPr>
            <a:grpSpLocks/>
          </p:cNvGrpSpPr>
          <p:nvPr/>
        </p:nvGrpSpPr>
        <p:grpSpPr bwMode="auto">
          <a:xfrm>
            <a:off x="11665445" y="5727852"/>
            <a:ext cx="7632700" cy="2951162"/>
            <a:chOff x="102547950" y="105282675"/>
            <a:chExt cx="7632000" cy="2952000"/>
          </a:xfrm>
        </p:grpSpPr>
        <p:sp>
          <p:nvSpPr>
            <p:cNvPr id="186521" name="Rectangle 153"/>
            <p:cNvSpPr>
              <a:spLocks noChangeArrowheads="1"/>
            </p:cNvSpPr>
            <p:nvPr/>
          </p:nvSpPr>
          <p:spPr bwMode="auto">
            <a:xfrm>
              <a:off x="103123950" y="105282675"/>
              <a:ext cx="7056000" cy="2448000"/>
            </a:xfrm>
            <a:prstGeom prst="rect">
              <a:avLst/>
            </a:prstGeom>
            <a:solidFill>
              <a:srgbClr val="FFFFFF"/>
            </a:solidFill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22" name="Rectangle 154"/>
            <p:cNvSpPr>
              <a:spLocks noChangeArrowheads="1"/>
            </p:cNvSpPr>
            <p:nvPr/>
          </p:nvSpPr>
          <p:spPr bwMode="auto">
            <a:xfrm>
              <a:off x="102547950" y="105786675"/>
              <a:ext cx="7632000" cy="2448000"/>
            </a:xfrm>
            <a:prstGeom prst="rect">
              <a:avLst/>
            </a:prstGeom>
            <a:solidFill>
              <a:srgbClr val="FFFFFF"/>
            </a:solidFill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67863" name="Group 155"/>
            <p:cNvGrpSpPr>
              <a:grpSpLocks/>
            </p:cNvGrpSpPr>
            <p:nvPr/>
          </p:nvGrpSpPr>
          <p:grpSpPr bwMode="auto">
            <a:xfrm rot="-5400000">
              <a:off x="108424582" y="106750043"/>
              <a:ext cx="1650245" cy="587509"/>
              <a:chOff x="106474827" y="105675798"/>
              <a:chExt cx="1650245" cy="587509"/>
            </a:xfrm>
          </p:grpSpPr>
          <p:sp>
            <p:nvSpPr>
              <p:cNvPr id="186524" name="Rectangle 156"/>
              <p:cNvSpPr>
                <a:spLocks noChangeArrowheads="1"/>
              </p:cNvSpPr>
              <p:nvPr/>
            </p:nvSpPr>
            <p:spPr bwMode="auto">
              <a:xfrm>
                <a:off x="106474827" y="105675798"/>
                <a:ext cx="1650245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25" name="Rectangle 157"/>
              <p:cNvSpPr>
                <a:spLocks noChangeArrowheads="1"/>
              </p:cNvSpPr>
              <p:nvPr/>
            </p:nvSpPr>
            <p:spPr bwMode="auto">
              <a:xfrm>
                <a:off x="106546827" y="105762347"/>
                <a:ext cx="1508345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26" name="Rectangle 158"/>
              <p:cNvSpPr>
                <a:spLocks noChangeArrowheads="1"/>
              </p:cNvSpPr>
              <p:nvPr/>
            </p:nvSpPr>
            <p:spPr bwMode="auto">
              <a:xfrm>
                <a:off x="106742537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27" name="Rectangle 159"/>
              <p:cNvSpPr>
                <a:spLocks noChangeArrowheads="1"/>
              </p:cNvSpPr>
              <p:nvPr/>
            </p:nvSpPr>
            <p:spPr bwMode="auto">
              <a:xfrm>
                <a:off x="106912251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28" name="Rectangle 160"/>
              <p:cNvSpPr>
                <a:spLocks noChangeArrowheads="1"/>
              </p:cNvSpPr>
              <p:nvPr/>
            </p:nvSpPr>
            <p:spPr bwMode="auto">
              <a:xfrm>
                <a:off x="107081965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29" name="Rectangle 161"/>
              <p:cNvSpPr>
                <a:spLocks noChangeArrowheads="1"/>
              </p:cNvSpPr>
              <p:nvPr/>
            </p:nvSpPr>
            <p:spPr bwMode="auto">
              <a:xfrm>
                <a:off x="107251680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0" name="Rectangle 162"/>
              <p:cNvSpPr>
                <a:spLocks noChangeArrowheads="1"/>
              </p:cNvSpPr>
              <p:nvPr/>
            </p:nvSpPr>
            <p:spPr bwMode="auto">
              <a:xfrm>
                <a:off x="107421394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1" name="Rectangle 163"/>
              <p:cNvSpPr>
                <a:spLocks noChangeArrowheads="1"/>
              </p:cNvSpPr>
              <p:nvPr/>
            </p:nvSpPr>
            <p:spPr bwMode="auto">
              <a:xfrm>
                <a:off x="107591108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2" name="Rectangle 164"/>
              <p:cNvSpPr>
                <a:spLocks noChangeArrowheads="1"/>
              </p:cNvSpPr>
              <p:nvPr/>
            </p:nvSpPr>
            <p:spPr bwMode="auto">
              <a:xfrm>
                <a:off x="107760823" y="1058451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3" name="Rectangle 165"/>
              <p:cNvSpPr>
                <a:spLocks noChangeArrowheads="1"/>
              </p:cNvSpPr>
              <p:nvPr/>
            </p:nvSpPr>
            <p:spPr bwMode="auto">
              <a:xfrm>
                <a:off x="106742537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4" name="Rectangle 166"/>
              <p:cNvSpPr>
                <a:spLocks noChangeArrowheads="1"/>
              </p:cNvSpPr>
              <p:nvPr/>
            </p:nvSpPr>
            <p:spPr bwMode="auto">
              <a:xfrm>
                <a:off x="106912251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5" name="Rectangle 167"/>
              <p:cNvSpPr>
                <a:spLocks noChangeArrowheads="1"/>
              </p:cNvSpPr>
              <p:nvPr/>
            </p:nvSpPr>
            <p:spPr bwMode="auto">
              <a:xfrm>
                <a:off x="107081965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6" name="Rectangle 168"/>
              <p:cNvSpPr>
                <a:spLocks noChangeArrowheads="1"/>
              </p:cNvSpPr>
              <p:nvPr/>
            </p:nvSpPr>
            <p:spPr bwMode="auto">
              <a:xfrm>
                <a:off x="107251680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7" name="Rectangle 169"/>
              <p:cNvSpPr>
                <a:spLocks noChangeArrowheads="1"/>
              </p:cNvSpPr>
              <p:nvPr/>
            </p:nvSpPr>
            <p:spPr bwMode="auto">
              <a:xfrm>
                <a:off x="107421394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8" name="Rectangle 170"/>
              <p:cNvSpPr>
                <a:spLocks noChangeArrowheads="1"/>
              </p:cNvSpPr>
              <p:nvPr/>
            </p:nvSpPr>
            <p:spPr bwMode="auto">
              <a:xfrm>
                <a:off x="107591108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39" name="Rectangle 171"/>
              <p:cNvSpPr>
                <a:spLocks noChangeArrowheads="1"/>
              </p:cNvSpPr>
              <p:nvPr/>
            </p:nvSpPr>
            <p:spPr bwMode="auto">
              <a:xfrm>
                <a:off x="107760823" y="106048398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0" name="Rectangle 172"/>
              <p:cNvSpPr>
                <a:spLocks noChangeArrowheads="1"/>
              </p:cNvSpPr>
              <p:nvPr/>
            </p:nvSpPr>
            <p:spPr bwMode="auto">
              <a:xfrm>
                <a:off x="107142373" y="106174357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66" name="Group 173"/>
            <p:cNvGrpSpPr>
              <a:grpSpLocks/>
            </p:cNvGrpSpPr>
            <p:nvPr/>
          </p:nvGrpSpPr>
          <p:grpSpPr bwMode="auto">
            <a:xfrm rot="5400000">
              <a:off x="102835950" y="106536325"/>
              <a:ext cx="679364" cy="679377"/>
              <a:chOff x="21601699" y="25298403"/>
              <a:chExt cx="341995" cy="342003"/>
            </a:xfrm>
          </p:grpSpPr>
          <p:sp>
            <p:nvSpPr>
              <p:cNvPr id="186542" name="Rectangle 174"/>
              <p:cNvSpPr>
                <a:spLocks noChangeArrowheads="1"/>
              </p:cNvSpPr>
              <p:nvPr/>
            </p:nvSpPr>
            <p:spPr bwMode="auto">
              <a:xfrm>
                <a:off x="21601699" y="25298403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3" name="Oval 175"/>
              <p:cNvSpPr>
                <a:spLocks noChangeArrowheads="1"/>
              </p:cNvSpPr>
              <p:nvPr/>
            </p:nvSpPr>
            <p:spPr bwMode="auto">
              <a:xfrm>
                <a:off x="21615378" y="25414680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4" name="Oval 176"/>
              <p:cNvSpPr>
                <a:spLocks noChangeArrowheads="1"/>
              </p:cNvSpPr>
              <p:nvPr/>
            </p:nvSpPr>
            <p:spPr bwMode="auto">
              <a:xfrm>
                <a:off x="21786374" y="25414682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5" name="Rectangle 177"/>
              <p:cNvSpPr>
                <a:spLocks noChangeArrowheads="1"/>
              </p:cNvSpPr>
              <p:nvPr/>
            </p:nvSpPr>
            <p:spPr bwMode="auto">
              <a:xfrm>
                <a:off x="21601700" y="25298405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6" name="Rectangle 178"/>
              <p:cNvSpPr>
                <a:spLocks noChangeArrowheads="1"/>
              </p:cNvSpPr>
              <p:nvPr/>
            </p:nvSpPr>
            <p:spPr bwMode="auto">
              <a:xfrm>
                <a:off x="21601700" y="25592522"/>
                <a:ext cx="341994" cy="47884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7" name="Rectangle 179"/>
              <p:cNvSpPr>
                <a:spLocks noChangeArrowheads="1"/>
              </p:cNvSpPr>
              <p:nvPr/>
            </p:nvSpPr>
            <p:spPr bwMode="auto">
              <a:xfrm>
                <a:off x="21656418" y="25305242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8" name="Rectangle 180"/>
              <p:cNvSpPr>
                <a:spLocks noChangeArrowheads="1"/>
              </p:cNvSpPr>
              <p:nvPr/>
            </p:nvSpPr>
            <p:spPr bwMode="auto">
              <a:xfrm>
                <a:off x="21827415" y="25305244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49" name="Rectangle 181"/>
              <p:cNvSpPr>
                <a:spLocks noChangeArrowheads="1"/>
              </p:cNvSpPr>
              <p:nvPr/>
            </p:nvSpPr>
            <p:spPr bwMode="auto">
              <a:xfrm>
                <a:off x="21759015" y="25592522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0" name="Line 182"/>
              <p:cNvSpPr>
                <a:spLocks noChangeShapeType="1"/>
              </p:cNvSpPr>
              <p:nvPr/>
            </p:nvSpPr>
            <p:spPr bwMode="auto">
              <a:xfrm>
                <a:off x="21615377" y="2559251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1" name="Line 183"/>
              <p:cNvSpPr>
                <a:spLocks noChangeShapeType="1"/>
              </p:cNvSpPr>
              <p:nvPr/>
            </p:nvSpPr>
            <p:spPr bwMode="auto">
              <a:xfrm>
                <a:off x="21930013" y="2559251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2" name="Line 184"/>
              <p:cNvSpPr>
                <a:spLocks noChangeShapeType="1"/>
              </p:cNvSpPr>
              <p:nvPr/>
            </p:nvSpPr>
            <p:spPr bwMode="auto">
              <a:xfrm flipH="1">
                <a:off x="21629057" y="25448879"/>
                <a:ext cx="109439" cy="75244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3" name="Line 185"/>
              <p:cNvSpPr>
                <a:spLocks noChangeShapeType="1"/>
              </p:cNvSpPr>
              <p:nvPr/>
            </p:nvSpPr>
            <p:spPr bwMode="auto">
              <a:xfrm flipH="1" flipV="1">
                <a:off x="21786374" y="25469402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69" name="Group 186"/>
            <p:cNvGrpSpPr>
              <a:grpSpLocks/>
            </p:cNvGrpSpPr>
            <p:nvPr/>
          </p:nvGrpSpPr>
          <p:grpSpPr bwMode="auto">
            <a:xfrm rot="5400000">
              <a:off x="102835957" y="105858668"/>
              <a:ext cx="679364" cy="679377"/>
              <a:chOff x="21659243" y="24967266"/>
              <a:chExt cx="341995" cy="342003"/>
            </a:xfrm>
          </p:grpSpPr>
          <p:sp>
            <p:nvSpPr>
              <p:cNvPr id="186555" name="Rectangle 187"/>
              <p:cNvSpPr>
                <a:spLocks noChangeArrowheads="1"/>
              </p:cNvSpPr>
              <p:nvPr/>
            </p:nvSpPr>
            <p:spPr bwMode="auto">
              <a:xfrm>
                <a:off x="21659243" y="24967266"/>
                <a:ext cx="341995" cy="341996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6" name="Oval 188"/>
              <p:cNvSpPr>
                <a:spLocks noChangeArrowheads="1"/>
              </p:cNvSpPr>
              <p:nvPr/>
            </p:nvSpPr>
            <p:spPr bwMode="auto">
              <a:xfrm>
                <a:off x="21672922" y="25083542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7" name="Oval 189"/>
              <p:cNvSpPr>
                <a:spLocks noChangeArrowheads="1"/>
              </p:cNvSpPr>
              <p:nvPr/>
            </p:nvSpPr>
            <p:spPr bwMode="auto">
              <a:xfrm>
                <a:off x="21843918" y="25083544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8" name="Rectangle 190"/>
              <p:cNvSpPr>
                <a:spLocks noChangeArrowheads="1"/>
              </p:cNvSpPr>
              <p:nvPr/>
            </p:nvSpPr>
            <p:spPr bwMode="auto">
              <a:xfrm>
                <a:off x="21659244" y="24967268"/>
                <a:ext cx="341993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59" name="Rectangle 191"/>
              <p:cNvSpPr>
                <a:spLocks noChangeArrowheads="1"/>
              </p:cNvSpPr>
              <p:nvPr/>
            </p:nvSpPr>
            <p:spPr bwMode="auto">
              <a:xfrm>
                <a:off x="21659244" y="25261384"/>
                <a:ext cx="341993" cy="47885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0" name="Rectangle 192"/>
              <p:cNvSpPr>
                <a:spLocks noChangeArrowheads="1"/>
              </p:cNvSpPr>
              <p:nvPr/>
            </p:nvSpPr>
            <p:spPr bwMode="auto">
              <a:xfrm>
                <a:off x="21713962" y="24974104"/>
                <a:ext cx="47877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1" name="Rectangle 193"/>
              <p:cNvSpPr>
                <a:spLocks noChangeArrowheads="1"/>
              </p:cNvSpPr>
              <p:nvPr/>
            </p:nvSpPr>
            <p:spPr bwMode="auto">
              <a:xfrm>
                <a:off x="21884959" y="24974106"/>
                <a:ext cx="47877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2" name="Rectangle 194"/>
              <p:cNvSpPr>
                <a:spLocks noChangeArrowheads="1"/>
              </p:cNvSpPr>
              <p:nvPr/>
            </p:nvSpPr>
            <p:spPr bwMode="auto">
              <a:xfrm>
                <a:off x="21816559" y="25261384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3" name="Line 195"/>
              <p:cNvSpPr>
                <a:spLocks noChangeShapeType="1"/>
              </p:cNvSpPr>
              <p:nvPr/>
            </p:nvSpPr>
            <p:spPr bwMode="auto">
              <a:xfrm>
                <a:off x="21672921" y="25261381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4" name="Line 196"/>
              <p:cNvSpPr>
                <a:spLocks noChangeShapeType="1"/>
              </p:cNvSpPr>
              <p:nvPr/>
            </p:nvSpPr>
            <p:spPr bwMode="auto">
              <a:xfrm>
                <a:off x="21987556" y="25261381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5" name="Line 197"/>
              <p:cNvSpPr>
                <a:spLocks noChangeShapeType="1"/>
              </p:cNvSpPr>
              <p:nvPr/>
            </p:nvSpPr>
            <p:spPr bwMode="auto">
              <a:xfrm flipH="1">
                <a:off x="21686601" y="25117741"/>
                <a:ext cx="109439" cy="7524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66" name="Line 198"/>
              <p:cNvSpPr>
                <a:spLocks noChangeShapeType="1"/>
              </p:cNvSpPr>
              <p:nvPr/>
            </p:nvSpPr>
            <p:spPr bwMode="auto">
              <a:xfrm flipH="1" flipV="1">
                <a:off x="21843918" y="25138264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86567" name="Line 199"/>
            <p:cNvSpPr>
              <a:spLocks noChangeShapeType="1"/>
            </p:cNvSpPr>
            <p:nvPr/>
          </p:nvSpPr>
          <p:spPr bwMode="auto">
            <a:xfrm>
              <a:off x="102547950" y="105786675"/>
              <a:ext cx="576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68" name="Line 200"/>
            <p:cNvSpPr>
              <a:spLocks noChangeShapeType="1"/>
            </p:cNvSpPr>
            <p:nvPr/>
          </p:nvSpPr>
          <p:spPr bwMode="auto">
            <a:xfrm rot="5400000">
              <a:off x="102871950" y="105534675"/>
              <a:ext cx="504000" cy="0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69" name="Rectangle 201"/>
            <p:cNvSpPr>
              <a:spLocks noChangeArrowheads="1"/>
            </p:cNvSpPr>
            <p:nvPr/>
          </p:nvSpPr>
          <p:spPr bwMode="auto">
            <a:xfrm>
              <a:off x="102634464" y="107241189"/>
              <a:ext cx="1017525" cy="93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70" name="Rectangle 202"/>
            <p:cNvSpPr>
              <a:spLocks noChangeArrowheads="1"/>
            </p:cNvSpPr>
            <p:nvPr/>
          </p:nvSpPr>
          <p:spPr bwMode="auto">
            <a:xfrm>
              <a:off x="104923950" y="10729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71" name="Rectangle 203"/>
            <p:cNvSpPr>
              <a:spLocks noChangeArrowheads="1"/>
            </p:cNvSpPr>
            <p:nvPr/>
          </p:nvSpPr>
          <p:spPr bwMode="auto">
            <a:xfrm>
              <a:off x="104923950" y="106765647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67881" name="Group 204"/>
            <p:cNvGrpSpPr>
              <a:grpSpLocks/>
            </p:cNvGrpSpPr>
            <p:nvPr/>
          </p:nvGrpSpPr>
          <p:grpSpPr bwMode="auto">
            <a:xfrm>
              <a:off x="107947950" y="106938675"/>
              <a:ext cx="792000" cy="792000"/>
              <a:chOff x="108523950" y="108450675"/>
              <a:chExt cx="792000" cy="792000"/>
            </a:xfrm>
          </p:grpSpPr>
          <p:sp>
            <p:nvSpPr>
              <p:cNvPr id="186573" name="Oval 205"/>
              <p:cNvSpPr>
                <a:spLocks noChangeArrowheads="1"/>
              </p:cNvSpPr>
              <p:nvPr/>
            </p:nvSpPr>
            <p:spPr bwMode="auto">
              <a:xfrm>
                <a:off x="108523950" y="108450675"/>
                <a:ext cx="792000" cy="792000"/>
              </a:xfrm>
              <a:prstGeom prst="ellipse">
                <a:avLst/>
              </a:prstGeom>
              <a:solidFill>
                <a:srgbClr val="4A4948"/>
              </a:solidFill>
              <a:ln w="952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74" name="Oval 206"/>
              <p:cNvSpPr>
                <a:spLocks noChangeArrowheads="1"/>
              </p:cNvSpPr>
              <p:nvPr/>
            </p:nvSpPr>
            <p:spPr bwMode="auto">
              <a:xfrm>
                <a:off x="108840978" y="108781647"/>
                <a:ext cx="144000" cy="144000"/>
              </a:xfrm>
              <a:prstGeom prst="ellipse">
                <a:avLst/>
              </a:prstGeom>
              <a:solidFill>
                <a:srgbClr val="FFCC00"/>
              </a:solidFill>
              <a:ln w="952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86575" name="Rectangle 207"/>
            <p:cNvSpPr>
              <a:spLocks noChangeArrowheads="1"/>
            </p:cNvSpPr>
            <p:nvPr/>
          </p:nvSpPr>
          <p:spPr bwMode="auto">
            <a:xfrm>
              <a:off x="109735250" y="105837466"/>
              <a:ext cx="360000" cy="163123"/>
            </a:xfrm>
            <a:prstGeom prst="rect">
              <a:avLst/>
            </a:prstGeom>
            <a:gradFill rotWithShape="1">
              <a:gsLst>
                <a:gs pos="0">
                  <a:srgbClr val="4A4948"/>
                </a:gs>
                <a:gs pos="100000">
                  <a:srgbClr val="4A4948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76" name="Rectangle 208"/>
            <p:cNvSpPr>
              <a:spLocks noChangeArrowheads="1"/>
            </p:cNvSpPr>
            <p:nvPr/>
          </p:nvSpPr>
          <p:spPr bwMode="auto">
            <a:xfrm>
              <a:off x="109785876" y="105888091"/>
              <a:ext cx="67497" cy="61873"/>
            </a:xfrm>
            <a:prstGeom prst="rect">
              <a:avLst/>
            </a:prstGeom>
            <a:solidFill>
              <a:srgbClr val="FFCC00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77" name="Rectangle 209"/>
            <p:cNvSpPr>
              <a:spLocks noChangeArrowheads="1"/>
            </p:cNvSpPr>
            <p:nvPr/>
          </p:nvSpPr>
          <p:spPr bwMode="auto">
            <a:xfrm>
              <a:off x="109971501" y="105888091"/>
              <a:ext cx="67498" cy="61873"/>
            </a:xfrm>
            <a:prstGeom prst="rect">
              <a:avLst/>
            </a:prstGeom>
            <a:solidFill>
              <a:srgbClr val="FFCC00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67885" name="Group 210"/>
            <p:cNvGrpSpPr>
              <a:grpSpLocks/>
            </p:cNvGrpSpPr>
            <p:nvPr/>
          </p:nvGrpSpPr>
          <p:grpSpPr bwMode="auto">
            <a:xfrm>
              <a:off x="109898347" y="105837375"/>
              <a:ext cx="33778" cy="28217"/>
              <a:chOff x="15703226" y="21262339"/>
              <a:chExt cx="22323" cy="18648"/>
            </a:xfrm>
          </p:grpSpPr>
          <p:sp>
            <p:nvSpPr>
              <p:cNvPr id="186579" name="Line 211"/>
              <p:cNvSpPr>
                <a:spLocks noChangeShapeType="1"/>
              </p:cNvSpPr>
              <p:nvPr/>
            </p:nvSpPr>
            <p:spPr bwMode="auto">
              <a:xfrm>
                <a:off x="15703226" y="21262339"/>
                <a:ext cx="11154" cy="1858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80" name="Line 212"/>
              <p:cNvSpPr>
                <a:spLocks noChangeShapeType="1"/>
              </p:cNvSpPr>
              <p:nvPr/>
            </p:nvSpPr>
            <p:spPr bwMode="auto">
              <a:xfrm flipH="1">
                <a:off x="15714397" y="21262400"/>
                <a:ext cx="11152" cy="18587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88" name="Group 213"/>
            <p:cNvGrpSpPr>
              <a:grpSpLocks/>
            </p:cNvGrpSpPr>
            <p:nvPr/>
          </p:nvGrpSpPr>
          <p:grpSpPr bwMode="auto">
            <a:xfrm>
              <a:off x="109900069" y="105973487"/>
              <a:ext cx="33755" cy="28188"/>
              <a:chOff x="15704364" y="21352293"/>
              <a:chExt cx="22308" cy="18629"/>
            </a:xfrm>
          </p:grpSpPr>
          <p:sp>
            <p:nvSpPr>
              <p:cNvPr id="186582" name="Line 214"/>
              <p:cNvSpPr>
                <a:spLocks noChangeShapeType="1"/>
              </p:cNvSpPr>
              <p:nvPr/>
            </p:nvSpPr>
            <p:spPr bwMode="auto">
              <a:xfrm flipH="1">
                <a:off x="15704364" y="21352335"/>
                <a:ext cx="11152" cy="18587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6583" name="Line 215"/>
              <p:cNvSpPr>
                <a:spLocks noChangeShapeType="1"/>
              </p:cNvSpPr>
              <p:nvPr/>
            </p:nvSpPr>
            <p:spPr bwMode="auto">
              <a:xfrm>
                <a:off x="15715521" y="21352293"/>
                <a:ext cx="11151" cy="18587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86584" name="Oval 216"/>
            <p:cNvSpPr>
              <a:spLocks noChangeArrowheads="1"/>
            </p:cNvSpPr>
            <p:nvPr/>
          </p:nvSpPr>
          <p:spPr bwMode="auto">
            <a:xfrm>
              <a:off x="108163950" y="1062906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85" name="Oval 217"/>
            <p:cNvSpPr>
              <a:spLocks noChangeArrowheads="1"/>
            </p:cNvSpPr>
            <p:nvPr/>
          </p:nvSpPr>
          <p:spPr bwMode="auto">
            <a:xfrm>
              <a:off x="107227950" y="1062906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67891" name="Group 218"/>
            <p:cNvGrpSpPr>
              <a:grpSpLocks/>
            </p:cNvGrpSpPr>
            <p:nvPr/>
          </p:nvGrpSpPr>
          <p:grpSpPr bwMode="auto">
            <a:xfrm>
              <a:off x="106507950" y="105282675"/>
              <a:ext cx="2275428" cy="792000"/>
              <a:chOff x="107515950" y="105570675"/>
              <a:chExt cx="2275428" cy="792000"/>
            </a:xfrm>
          </p:grpSpPr>
          <p:sp>
            <p:nvSpPr>
              <p:cNvPr id="186587" name="AutoShape 219"/>
              <p:cNvSpPr>
                <a:spLocks noChangeArrowheads="1"/>
              </p:cNvSpPr>
              <p:nvPr/>
            </p:nvSpPr>
            <p:spPr bwMode="auto">
              <a:xfrm>
                <a:off x="107515950" y="105570675"/>
                <a:ext cx="2275428" cy="792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pic>
            <p:nvPicPr>
              <p:cNvPr id="186588" name="Picture 220" descr="ESL-2 DIAL POD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9027950" y="105623623"/>
                <a:ext cx="710274" cy="710274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86589" name="Picture 221" descr="Elite Control Logo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08370424" y="106060386"/>
                <a:ext cx="708205" cy="199879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6590" name="WordArt 2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537150" y="105690822"/>
                <a:ext cx="1706800" cy="1652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 ESL-2 DIAL POD   </a:t>
                </a:r>
                <a:endParaRPr lang="en-NZ" sz="3600" kern="10" spc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86591" name="WordArt 2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605950" y="105894675"/>
                <a:ext cx="1440000" cy="108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952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PSTN Phone Line Module</a:t>
                </a:r>
                <a:endParaRPr lang="en-NZ" sz="3600" kern="10" spc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</p:grpSp>
        <p:sp>
          <p:nvSpPr>
            <p:cNvPr id="186592" name="Line 224"/>
            <p:cNvSpPr>
              <a:spLocks noChangeShapeType="1"/>
            </p:cNvSpPr>
            <p:nvPr/>
          </p:nvSpPr>
          <p:spPr bwMode="auto">
            <a:xfrm>
              <a:off x="102547950" y="105786675"/>
              <a:ext cx="0" cy="2448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93" name="Line 225"/>
            <p:cNvSpPr>
              <a:spLocks noChangeShapeType="1"/>
            </p:cNvSpPr>
            <p:nvPr/>
          </p:nvSpPr>
          <p:spPr bwMode="auto">
            <a:xfrm>
              <a:off x="102547950" y="108234675"/>
              <a:ext cx="7632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94" name="Line 226"/>
            <p:cNvSpPr>
              <a:spLocks noChangeShapeType="1"/>
            </p:cNvSpPr>
            <p:nvPr/>
          </p:nvSpPr>
          <p:spPr bwMode="auto">
            <a:xfrm flipV="1">
              <a:off x="110179950" y="105282675"/>
              <a:ext cx="0" cy="2952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95" name="Line 227"/>
            <p:cNvSpPr>
              <a:spLocks noChangeShapeType="1"/>
            </p:cNvSpPr>
            <p:nvPr/>
          </p:nvSpPr>
          <p:spPr bwMode="auto">
            <a:xfrm flipH="1">
              <a:off x="103123950" y="105282675"/>
              <a:ext cx="7056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96" name="WordArt 228"/>
            <p:cNvSpPr>
              <a:spLocks noChangeArrowheads="1" noChangeShapeType="1" noTextEdit="1"/>
            </p:cNvSpPr>
            <p:nvPr/>
          </p:nvSpPr>
          <p:spPr bwMode="auto">
            <a:xfrm rot="5400000">
              <a:off x="102408175" y="106108550"/>
              <a:ext cx="576000" cy="1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Line IN</a:t>
              </a:r>
              <a:endParaRPr lang="en-NZ" sz="36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86597" name="WordArt 229"/>
            <p:cNvSpPr>
              <a:spLocks noChangeArrowheads="1" noChangeShapeType="1" noTextEdit="1"/>
            </p:cNvSpPr>
            <p:nvPr/>
          </p:nvSpPr>
          <p:spPr bwMode="auto">
            <a:xfrm rot="5400000">
              <a:off x="102395475" y="106828550"/>
              <a:ext cx="576000" cy="1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Line OUT</a:t>
              </a:r>
              <a:endParaRPr lang="en-NZ" sz="36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86598" name="Line 230"/>
            <p:cNvSpPr>
              <a:spLocks noChangeShapeType="1"/>
            </p:cNvSpPr>
            <p:nvPr/>
          </p:nvSpPr>
          <p:spPr bwMode="auto">
            <a:xfrm flipH="1">
              <a:off x="102583950" y="106542675"/>
              <a:ext cx="180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6599" name="WordArt 231"/>
            <p:cNvSpPr>
              <a:spLocks noChangeArrowheads="1" noChangeShapeType="1" noTextEdit="1"/>
            </p:cNvSpPr>
            <p:nvPr/>
          </p:nvSpPr>
          <p:spPr bwMode="auto">
            <a:xfrm>
              <a:off x="108977150" y="105858675"/>
              <a:ext cx="720000" cy="1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Listenin</a:t>
              </a:r>
              <a:endParaRPr lang="en-NZ" sz="36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</p:grpSp>
      <p:cxnSp>
        <p:nvCxnSpPr>
          <p:cNvPr id="588" name="Straight Connector 587"/>
          <p:cNvCxnSpPr/>
          <p:nvPr/>
        </p:nvCxnSpPr>
        <p:spPr>
          <a:xfrm flipH="1">
            <a:off x="3024337" y="6480969"/>
            <a:ext cx="892899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2" name="Straight Connector 591"/>
          <p:cNvCxnSpPr/>
          <p:nvPr/>
        </p:nvCxnSpPr>
        <p:spPr>
          <a:xfrm flipH="1">
            <a:off x="2736305" y="6841009"/>
            <a:ext cx="9217024" cy="0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5" name="Text Box 40"/>
          <p:cNvSpPr txBox="1">
            <a:spLocks noChangeArrowheads="1"/>
          </p:cNvSpPr>
          <p:nvPr/>
        </p:nvSpPr>
        <p:spPr bwMode="auto">
          <a:xfrm>
            <a:off x="1080121" y="7921129"/>
            <a:ext cx="4392488" cy="129614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3</a:t>
            </a:r>
            <a:r>
              <a:rPr kumimoji="0" lang="en-NZ" sz="3600" b="1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rd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Party Cellular Communicator</a:t>
            </a:r>
            <a:r>
              <a:rPr kumimoji="0" lang="en-NZ" sz="3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7395" name="Picture 3" descr="C:\Users\Production\Downloads\PGM-3A_Pacific_GSM_module_communicator_dialler-500x50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52129" y="2016473"/>
            <a:ext cx="3632200" cy="603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15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1417" name="Rectangle 1416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1418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1419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1420" name="Title 1"/>
          <p:cNvSpPr>
            <a:spLocks noGrp="1"/>
          </p:cNvSpPr>
          <p:nvPr>
            <p:ph type="title"/>
          </p:nvPr>
        </p:nvSpPr>
        <p:spPr>
          <a:xfrm>
            <a:off x="1152128" y="360206"/>
            <a:ext cx="20738307" cy="1872291"/>
          </a:xfrm>
        </p:spPr>
        <p:txBody>
          <a:bodyPr/>
          <a:lstStyle/>
          <a:p>
            <a:r>
              <a:rPr lang="en-NZ" sz="9600" b="1" dirty="0" smtClean="0"/>
              <a:t>ESL-2 Internet Module</a:t>
            </a:r>
            <a:endParaRPr lang="en-NZ" sz="9600" b="1" dirty="0"/>
          </a:p>
        </p:txBody>
      </p:sp>
      <p:grpSp>
        <p:nvGrpSpPr>
          <p:cNvPr id="3" name="Group 690"/>
          <p:cNvGrpSpPr>
            <a:grpSpLocks/>
          </p:cNvGrpSpPr>
          <p:nvPr/>
        </p:nvGrpSpPr>
        <p:grpSpPr bwMode="auto">
          <a:xfrm>
            <a:off x="11593289" y="5688881"/>
            <a:ext cx="10144811" cy="6230493"/>
            <a:chOff x="96811950" y="104136675"/>
            <a:chExt cx="10144575" cy="6229817"/>
          </a:xfrm>
        </p:grpSpPr>
        <p:pic>
          <p:nvPicPr>
            <p:cNvPr id="167603" name="Picture 691" descr="ESL-2 Blank PCB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811950" y="104136675"/>
              <a:ext cx="10144575" cy="622981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4" name="Group 692"/>
            <p:cNvGrpSpPr>
              <a:grpSpLocks/>
            </p:cNvGrpSpPr>
            <p:nvPr/>
          </p:nvGrpSpPr>
          <p:grpSpPr bwMode="auto">
            <a:xfrm>
              <a:off x="105523949" y="104784675"/>
              <a:ext cx="1050651" cy="1061548"/>
              <a:chOff x="24806911" y="20992373"/>
              <a:chExt cx="667714" cy="684000"/>
            </a:xfrm>
          </p:grpSpPr>
          <p:sp>
            <p:nvSpPr>
              <p:cNvPr id="167605" name="Oval 693"/>
              <p:cNvSpPr>
                <a:spLocks noChangeArrowheads="1"/>
              </p:cNvSpPr>
              <p:nvPr/>
            </p:nvSpPr>
            <p:spPr bwMode="auto">
              <a:xfrm>
                <a:off x="24806911" y="20992373"/>
                <a:ext cx="667714" cy="684000"/>
              </a:xfrm>
              <a:prstGeom prst="ellipse">
                <a:avLst/>
              </a:prstGeom>
              <a:solidFill>
                <a:srgbClr val="6633CC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6" name="Oval 694"/>
              <p:cNvSpPr>
                <a:spLocks noChangeArrowheads="1"/>
              </p:cNvSpPr>
              <p:nvPr/>
            </p:nvSpPr>
            <p:spPr bwMode="auto">
              <a:xfrm>
                <a:off x="24888339" y="21073802"/>
                <a:ext cx="504858" cy="521141"/>
              </a:xfrm>
              <a:prstGeom prst="ellipse">
                <a:avLst/>
              </a:prstGeom>
              <a:solidFill>
                <a:srgbClr val="D9D9D9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7" name="Line 695"/>
              <p:cNvSpPr>
                <a:spLocks noChangeShapeType="1"/>
              </p:cNvSpPr>
              <p:nvPr/>
            </p:nvSpPr>
            <p:spPr bwMode="auto">
              <a:xfrm>
                <a:off x="24986054" y="21171515"/>
                <a:ext cx="325713" cy="325715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08" name="Line 696"/>
              <p:cNvSpPr>
                <a:spLocks noChangeShapeType="1"/>
              </p:cNvSpPr>
              <p:nvPr/>
            </p:nvSpPr>
            <p:spPr bwMode="auto">
              <a:xfrm flipH="1">
                <a:off x="24969768" y="21171515"/>
                <a:ext cx="325714" cy="325715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5" name="Group 697"/>
            <p:cNvGrpSpPr>
              <a:grpSpLocks/>
            </p:cNvGrpSpPr>
            <p:nvPr/>
          </p:nvGrpSpPr>
          <p:grpSpPr bwMode="auto">
            <a:xfrm>
              <a:off x="105631949" y="106999726"/>
              <a:ext cx="843425" cy="864000"/>
              <a:chOff x="25584725" y="21812577"/>
              <a:chExt cx="375149" cy="384300"/>
            </a:xfrm>
          </p:grpSpPr>
          <p:sp>
            <p:nvSpPr>
              <p:cNvPr id="167610" name="Oval 698"/>
              <p:cNvSpPr>
                <a:spLocks noChangeArrowheads="1"/>
              </p:cNvSpPr>
              <p:nvPr/>
            </p:nvSpPr>
            <p:spPr bwMode="auto">
              <a:xfrm>
                <a:off x="25584725" y="21812577"/>
                <a:ext cx="375149" cy="384300"/>
              </a:xfrm>
              <a:prstGeom prst="ellipse">
                <a:avLst/>
              </a:prstGeom>
              <a:solidFill>
                <a:srgbClr val="6633CC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1" name="Oval 699"/>
              <p:cNvSpPr>
                <a:spLocks noChangeArrowheads="1"/>
              </p:cNvSpPr>
              <p:nvPr/>
            </p:nvSpPr>
            <p:spPr bwMode="auto">
              <a:xfrm>
                <a:off x="25630475" y="21858326"/>
                <a:ext cx="283649" cy="292800"/>
              </a:xfrm>
              <a:prstGeom prst="ellipse">
                <a:avLst/>
              </a:prstGeom>
              <a:solidFill>
                <a:srgbClr val="D9D9D9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2" name="Line 700"/>
              <p:cNvSpPr>
                <a:spLocks noChangeShapeType="1"/>
              </p:cNvSpPr>
              <p:nvPr/>
            </p:nvSpPr>
            <p:spPr bwMode="auto">
              <a:xfrm>
                <a:off x="25685374" y="21913225"/>
                <a:ext cx="183000" cy="18300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3" name="Line 701"/>
              <p:cNvSpPr>
                <a:spLocks noChangeShapeType="1"/>
              </p:cNvSpPr>
              <p:nvPr/>
            </p:nvSpPr>
            <p:spPr bwMode="auto">
              <a:xfrm flipH="1">
                <a:off x="25676225" y="21913225"/>
                <a:ext cx="182999" cy="18300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6" name="Group 702"/>
            <p:cNvGrpSpPr>
              <a:grpSpLocks/>
            </p:cNvGrpSpPr>
            <p:nvPr/>
          </p:nvGrpSpPr>
          <p:grpSpPr bwMode="auto">
            <a:xfrm rot="16200000">
              <a:off x="105985555" y="107939971"/>
              <a:ext cx="679363" cy="679371"/>
              <a:chOff x="22933407" y="21824594"/>
              <a:chExt cx="341995" cy="342000"/>
            </a:xfrm>
          </p:grpSpPr>
          <p:sp>
            <p:nvSpPr>
              <p:cNvPr id="167615" name="Rectangle 703"/>
              <p:cNvSpPr>
                <a:spLocks noChangeArrowheads="1"/>
              </p:cNvSpPr>
              <p:nvPr/>
            </p:nvSpPr>
            <p:spPr bwMode="auto">
              <a:xfrm>
                <a:off x="22933407" y="21824594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6" name="Oval 704"/>
              <p:cNvSpPr>
                <a:spLocks noChangeArrowheads="1"/>
              </p:cNvSpPr>
              <p:nvPr/>
            </p:nvSpPr>
            <p:spPr bwMode="auto">
              <a:xfrm>
                <a:off x="22947085" y="21940870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7" name="Oval 705"/>
              <p:cNvSpPr>
                <a:spLocks noChangeArrowheads="1"/>
              </p:cNvSpPr>
              <p:nvPr/>
            </p:nvSpPr>
            <p:spPr bwMode="auto">
              <a:xfrm>
                <a:off x="23118082" y="21940872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8" name="Rectangle 706"/>
              <p:cNvSpPr>
                <a:spLocks noChangeArrowheads="1"/>
              </p:cNvSpPr>
              <p:nvPr/>
            </p:nvSpPr>
            <p:spPr bwMode="auto">
              <a:xfrm>
                <a:off x="22933407" y="21824596"/>
                <a:ext cx="341995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19" name="Rectangle 707"/>
              <p:cNvSpPr>
                <a:spLocks noChangeArrowheads="1"/>
              </p:cNvSpPr>
              <p:nvPr/>
            </p:nvSpPr>
            <p:spPr bwMode="auto">
              <a:xfrm>
                <a:off x="22933407" y="22118712"/>
                <a:ext cx="341995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0" name="Rectangle 708"/>
              <p:cNvSpPr>
                <a:spLocks noChangeArrowheads="1"/>
              </p:cNvSpPr>
              <p:nvPr/>
            </p:nvSpPr>
            <p:spPr bwMode="auto">
              <a:xfrm>
                <a:off x="22988126" y="21831432"/>
                <a:ext cx="47878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1" name="Rectangle 709"/>
              <p:cNvSpPr>
                <a:spLocks noChangeArrowheads="1"/>
              </p:cNvSpPr>
              <p:nvPr/>
            </p:nvSpPr>
            <p:spPr bwMode="auto">
              <a:xfrm>
                <a:off x="23159123" y="21831434"/>
                <a:ext cx="47878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2" name="Rectangle 710"/>
              <p:cNvSpPr>
                <a:spLocks noChangeArrowheads="1"/>
              </p:cNvSpPr>
              <p:nvPr/>
            </p:nvSpPr>
            <p:spPr bwMode="auto">
              <a:xfrm>
                <a:off x="23090723" y="22118712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3" name="Line 711"/>
              <p:cNvSpPr>
                <a:spLocks noChangeShapeType="1"/>
              </p:cNvSpPr>
              <p:nvPr/>
            </p:nvSpPr>
            <p:spPr bwMode="auto">
              <a:xfrm>
                <a:off x="22947084" y="2211870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4" name="Line 712"/>
              <p:cNvSpPr>
                <a:spLocks noChangeShapeType="1"/>
              </p:cNvSpPr>
              <p:nvPr/>
            </p:nvSpPr>
            <p:spPr bwMode="auto">
              <a:xfrm>
                <a:off x="23261721" y="2211870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5" name="Line 713"/>
              <p:cNvSpPr>
                <a:spLocks noChangeShapeType="1"/>
              </p:cNvSpPr>
              <p:nvPr/>
            </p:nvSpPr>
            <p:spPr bwMode="auto">
              <a:xfrm flipH="1">
                <a:off x="22960764" y="21975069"/>
                <a:ext cx="109440" cy="75242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6" name="Line 714"/>
              <p:cNvSpPr>
                <a:spLocks noChangeShapeType="1"/>
              </p:cNvSpPr>
              <p:nvPr/>
            </p:nvSpPr>
            <p:spPr bwMode="auto">
              <a:xfrm flipH="1" flipV="1">
                <a:off x="23118082" y="21995592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7" name="Group 715"/>
            <p:cNvGrpSpPr>
              <a:grpSpLocks/>
            </p:cNvGrpSpPr>
            <p:nvPr/>
          </p:nvGrpSpPr>
          <p:grpSpPr bwMode="auto">
            <a:xfrm>
              <a:off x="96838424" y="108570454"/>
              <a:ext cx="1008000" cy="287999"/>
              <a:chOff x="22779697" y="22369008"/>
              <a:chExt cx="425915" cy="121690"/>
            </a:xfrm>
          </p:grpSpPr>
          <p:sp>
            <p:nvSpPr>
              <p:cNvPr id="167628" name="Rectangle 716"/>
              <p:cNvSpPr>
                <a:spLocks noChangeArrowheads="1"/>
              </p:cNvSpPr>
              <p:nvPr/>
            </p:nvSpPr>
            <p:spPr bwMode="auto">
              <a:xfrm>
                <a:off x="22779697" y="22369008"/>
                <a:ext cx="425915" cy="121690"/>
              </a:xfrm>
              <a:prstGeom prst="rect">
                <a:avLst/>
              </a:prstGeom>
              <a:solidFill>
                <a:srgbClr val="DECB8E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29" name="Rectangle 717"/>
              <p:cNvSpPr>
                <a:spLocks noChangeArrowheads="1"/>
              </p:cNvSpPr>
              <p:nvPr/>
            </p:nvSpPr>
            <p:spPr bwMode="auto">
              <a:xfrm>
                <a:off x="22977442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0" name="Rectangle 718"/>
              <p:cNvSpPr>
                <a:spLocks noChangeArrowheads="1"/>
              </p:cNvSpPr>
              <p:nvPr/>
            </p:nvSpPr>
            <p:spPr bwMode="auto">
              <a:xfrm>
                <a:off x="23049696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1" name="Rectangle 719"/>
              <p:cNvSpPr>
                <a:spLocks noChangeArrowheads="1"/>
              </p:cNvSpPr>
              <p:nvPr/>
            </p:nvSpPr>
            <p:spPr bwMode="auto">
              <a:xfrm>
                <a:off x="23121949" y="22414641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2" name="Rectangle 720"/>
              <p:cNvSpPr>
                <a:spLocks noChangeArrowheads="1"/>
              </p:cNvSpPr>
              <p:nvPr/>
            </p:nvSpPr>
            <p:spPr bwMode="auto">
              <a:xfrm>
                <a:off x="22905189" y="22414641"/>
                <a:ext cx="30422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3" name="Rectangle 721"/>
              <p:cNvSpPr>
                <a:spLocks noChangeArrowheads="1"/>
              </p:cNvSpPr>
              <p:nvPr/>
            </p:nvSpPr>
            <p:spPr bwMode="auto">
              <a:xfrm>
                <a:off x="22832936" y="2241464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4" name="Line 722"/>
              <p:cNvSpPr>
                <a:spLocks noChangeShapeType="1"/>
              </p:cNvSpPr>
              <p:nvPr/>
            </p:nvSpPr>
            <p:spPr bwMode="auto">
              <a:xfrm>
                <a:off x="22798711" y="22384219"/>
                <a:ext cx="387887" cy="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5" name="Line 723"/>
              <p:cNvSpPr>
                <a:spLocks noChangeShapeType="1"/>
              </p:cNvSpPr>
              <p:nvPr/>
            </p:nvSpPr>
            <p:spPr bwMode="auto">
              <a:xfrm>
                <a:off x="22798711" y="22384219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36" name="Line 724"/>
              <p:cNvSpPr>
                <a:spLocks noChangeShapeType="1"/>
              </p:cNvSpPr>
              <p:nvPr/>
            </p:nvSpPr>
            <p:spPr bwMode="auto">
              <a:xfrm>
                <a:off x="23186598" y="22384219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637" name="Rectangle 725"/>
            <p:cNvSpPr>
              <a:spLocks noChangeArrowheads="1"/>
            </p:cNvSpPr>
            <p:nvPr/>
          </p:nvSpPr>
          <p:spPr bwMode="auto">
            <a:xfrm>
              <a:off x="104633475" y="106567725"/>
              <a:ext cx="828000" cy="792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38" name="Rectangle 726"/>
            <p:cNvSpPr>
              <a:spLocks noChangeArrowheads="1"/>
            </p:cNvSpPr>
            <p:nvPr/>
          </p:nvSpPr>
          <p:spPr bwMode="auto">
            <a:xfrm>
              <a:off x="101131950" y="106061625"/>
              <a:ext cx="720000" cy="72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39" name="Rectangle 727"/>
            <p:cNvSpPr>
              <a:spLocks noChangeArrowheads="1"/>
            </p:cNvSpPr>
            <p:nvPr/>
          </p:nvSpPr>
          <p:spPr bwMode="auto">
            <a:xfrm>
              <a:off x="99214424" y="107210964"/>
              <a:ext cx="328763" cy="30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640" name="Rectangle 728"/>
            <p:cNvSpPr>
              <a:spLocks noChangeArrowheads="1"/>
            </p:cNvSpPr>
            <p:nvPr/>
          </p:nvSpPr>
          <p:spPr bwMode="auto">
            <a:xfrm>
              <a:off x="98220713" y="10861230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8" name="Group 729"/>
            <p:cNvGrpSpPr>
              <a:grpSpLocks/>
            </p:cNvGrpSpPr>
            <p:nvPr/>
          </p:nvGrpSpPr>
          <p:grpSpPr bwMode="auto">
            <a:xfrm>
              <a:off x="103226301" y="109360926"/>
              <a:ext cx="1017524" cy="678351"/>
              <a:chOff x="18142746" y="23066945"/>
              <a:chExt cx="503992" cy="335996"/>
            </a:xfrm>
          </p:grpSpPr>
          <p:sp>
            <p:nvSpPr>
              <p:cNvPr id="167642" name="Rectangle 730"/>
              <p:cNvSpPr>
                <a:spLocks noChangeArrowheads="1"/>
              </p:cNvSpPr>
              <p:nvPr/>
            </p:nvSpPr>
            <p:spPr bwMode="auto">
              <a:xfrm>
                <a:off x="18142746" y="23066945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3" name="Oval 731"/>
              <p:cNvSpPr>
                <a:spLocks noChangeArrowheads="1"/>
              </p:cNvSpPr>
              <p:nvPr/>
            </p:nvSpPr>
            <p:spPr bwMode="auto">
              <a:xfrm>
                <a:off x="18156182" y="23181183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4" name="Oval 732"/>
              <p:cNvSpPr>
                <a:spLocks noChangeArrowheads="1"/>
              </p:cNvSpPr>
              <p:nvPr/>
            </p:nvSpPr>
            <p:spPr bwMode="auto">
              <a:xfrm>
                <a:off x="18324180" y="23181181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5" name="Rectangle 733"/>
              <p:cNvSpPr>
                <a:spLocks noChangeArrowheads="1"/>
              </p:cNvSpPr>
              <p:nvPr/>
            </p:nvSpPr>
            <p:spPr bwMode="auto">
              <a:xfrm>
                <a:off x="18142746" y="23066945"/>
                <a:ext cx="503992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6" name="Rectangle 734"/>
              <p:cNvSpPr>
                <a:spLocks noChangeArrowheads="1"/>
              </p:cNvSpPr>
              <p:nvPr/>
            </p:nvSpPr>
            <p:spPr bwMode="auto">
              <a:xfrm>
                <a:off x="18142746" y="23355900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7" name="Rectangle 735"/>
              <p:cNvSpPr>
                <a:spLocks noChangeArrowheads="1"/>
              </p:cNvSpPr>
              <p:nvPr/>
            </p:nvSpPr>
            <p:spPr bwMode="auto">
              <a:xfrm>
                <a:off x="18196504" y="23073660"/>
                <a:ext cx="47039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8" name="Rectangle 736"/>
              <p:cNvSpPr>
                <a:spLocks noChangeArrowheads="1"/>
              </p:cNvSpPr>
              <p:nvPr/>
            </p:nvSpPr>
            <p:spPr bwMode="auto">
              <a:xfrm>
                <a:off x="18364500" y="23073662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49" name="Rectangle 737"/>
              <p:cNvSpPr>
                <a:spLocks noChangeArrowheads="1"/>
              </p:cNvSpPr>
              <p:nvPr/>
            </p:nvSpPr>
            <p:spPr bwMode="auto">
              <a:xfrm>
                <a:off x="18297301" y="23355898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0" name="Line 738"/>
              <p:cNvSpPr>
                <a:spLocks noChangeShapeType="1"/>
              </p:cNvSpPr>
              <p:nvPr/>
            </p:nvSpPr>
            <p:spPr bwMode="auto">
              <a:xfrm>
                <a:off x="18156184" y="23355897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1" name="Line 739"/>
              <p:cNvSpPr>
                <a:spLocks noChangeShapeType="1"/>
              </p:cNvSpPr>
              <p:nvPr/>
            </p:nvSpPr>
            <p:spPr bwMode="auto">
              <a:xfrm>
                <a:off x="18633298" y="23355897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2" name="Line 740"/>
              <p:cNvSpPr>
                <a:spLocks noChangeShapeType="1"/>
              </p:cNvSpPr>
              <p:nvPr/>
            </p:nvSpPr>
            <p:spPr bwMode="auto">
              <a:xfrm flipH="1">
                <a:off x="18169623" y="23209741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3" name="Line 741"/>
              <p:cNvSpPr>
                <a:spLocks noChangeShapeType="1"/>
              </p:cNvSpPr>
              <p:nvPr/>
            </p:nvSpPr>
            <p:spPr bwMode="auto">
              <a:xfrm flipH="1" flipV="1">
                <a:off x="18324180" y="23234942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4" name="Oval 742"/>
              <p:cNvSpPr>
                <a:spLocks noChangeArrowheads="1"/>
              </p:cNvSpPr>
              <p:nvPr/>
            </p:nvSpPr>
            <p:spPr bwMode="auto">
              <a:xfrm>
                <a:off x="18495540" y="23181183"/>
                <a:ext cx="134396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5" name="Line 743"/>
              <p:cNvSpPr>
                <a:spLocks noChangeShapeType="1"/>
              </p:cNvSpPr>
              <p:nvPr/>
            </p:nvSpPr>
            <p:spPr bwMode="auto">
              <a:xfrm flipH="1">
                <a:off x="18547617" y="23184541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6" name="Rectangle 744"/>
              <p:cNvSpPr>
                <a:spLocks noChangeArrowheads="1"/>
              </p:cNvSpPr>
              <p:nvPr/>
            </p:nvSpPr>
            <p:spPr bwMode="auto">
              <a:xfrm>
                <a:off x="18465299" y="23355899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57" name="Rectangle 745"/>
              <p:cNvSpPr>
                <a:spLocks noChangeArrowheads="1"/>
              </p:cNvSpPr>
              <p:nvPr/>
            </p:nvSpPr>
            <p:spPr bwMode="auto">
              <a:xfrm>
                <a:off x="18539218" y="23073660"/>
                <a:ext cx="47038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" name="Group 746"/>
            <p:cNvGrpSpPr>
              <a:grpSpLocks/>
            </p:cNvGrpSpPr>
            <p:nvPr/>
          </p:nvGrpSpPr>
          <p:grpSpPr bwMode="auto">
            <a:xfrm rot="16200000">
              <a:off x="105813861" y="106118962"/>
              <a:ext cx="1017527" cy="678351"/>
              <a:chOff x="22927608" y="21242360"/>
              <a:chExt cx="503993" cy="335996"/>
            </a:xfrm>
          </p:grpSpPr>
          <p:sp>
            <p:nvSpPr>
              <p:cNvPr id="167659" name="Rectangle 747"/>
              <p:cNvSpPr>
                <a:spLocks noChangeArrowheads="1"/>
              </p:cNvSpPr>
              <p:nvPr/>
            </p:nvSpPr>
            <p:spPr bwMode="auto">
              <a:xfrm>
                <a:off x="22927609" y="21242360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0" name="Oval 748"/>
              <p:cNvSpPr>
                <a:spLocks noChangeArrowheads="1"/>
              </p:cNvSpPr>
              <p:nvPr/>
            </p:nvSpPr>
            <p:spPr bwMode="auto">
              <a:xfrm>
                <a:off x="22941044" y="21356599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1" name="Oval 749"/>
              <p:cNvSpPr>
                <a:spLocks noChangeArrowheads="1"/>
              </p:cNvSpPr>
              <p:nvPr/>
            </p:nvSpPr>
            <p:spPr bwMode="auto">
              <a:xfrm>
                <a:off x="23109043" y="21356596"/>
                <a:ext cx="134397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2" name="Rectangle 750"/>
              <p:cNvSpPr>
                <a:spLocks noChangeArrowheads="1"/>
              </p:cNvSpPr>
              <p:nvPr/>
            </p:nvSpPr>
            <p:spPr bwMode="auto">
              <a:xfrm>
                <a:off x="22927608" y="21242360"/>
                <a:ext cx="503993" cy="672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3" name="Rectangle 751"/>
              <p:cNvSpPr>
                <a:spLocks noChangeArrowheads="1"/>
              </p:cNvSpPr>
              <p:nvPr/>
            </p:nvSpPr>
            <p:spPr bwMode="auto">
              <a:xfrm>
                <a:off x="22927608" y="21531316"/>
                <a:ext cx="503989" cy="4703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4" name="Rectangle 752"/>
              <p:cNvSpPr>
                <a:spLocks noChangeArrowheads="1"/>
              </p:cNvSpPr>
              <p:nvPr/>
            </p:nvSpPr>
            <p:spPr bwMode="auto">
              <a:xfrm>
                <a:off x="22981365" y="21249076"/>
                <a:ext cx="47041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5" name="Rectangle 753"/>
              <p:cNvSpPr>
                <a:spLocks noChangeArrowheads="1"/>
              </p:cNvSpPr>
              <p:nvPr/>
            </p:nvSpPr>
            <p:spPr bwMode="auto">
              <a:xfrm>
                <a:off x="23149362" y="21249078"/>
                <a:ext cx="47038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6" name="Rectangle 754"/>
              <p:cNvSpPr>
                <a:spLocks noChangeArrowheads="1"/>
              </p:cNvSpPr>
              <p:nvPr/>
            </p:nvSpPr>
            <p:spPr bwMode="auto">
              <a:xfrm>
                <a:off x="23082163" y="21531314"/>
                <a:ext cx="26879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7" name="Line 755"/>
              <p:cNvSpPr>
                <a:spLocks noChangeShapeType="1"/>
              </p:cNvSpPr>
              <p:nvPr/>
            </p:nvSpPr>
            <p:spPr bwMode="auto">
              <a:xfrm>
                <a:off x="22941045" y="21531313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8" name="Line 756"/>
              <p:cNvSpPr>
                <a:spLocks noChangeShapeType="1"/>
              </p:cNvSpPr>
              <p:nvPr/>
            </p:nvSpPr>
            <p:spPr bwMode="auto">
              <a:xfrm>
                <a:off x="23418159" y="21531313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69" name="Line 757"/>
              <p:cNvSpPr>
                <a:spLocks noChangeShapeType="1"/>
              </p:cNvSpPr>
              <p:nvPr/>
            </p:nvSpPr>
            <p:spPr bwMode="auto">
              <a:xfrm flipH="1">
                <a:off x="22954484" y="21385157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0" name="Line 758"/>
              <p:cNvSpPr>
                <a:spLocks noChangeShapeType="1"/>
              </p:cNvSpPr>
              <p:nvPr/>
            </p:nvSpPr>
            <p:spPr bwMode="auto">
              <a:xfrm flipH="1" flipV="1">
                <a:off x="23109042" y="21410357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1" name="Oval 759"/>
              <p:cNvSpPr>
                <a:spLocks noChangeArrowheads="1"/>
              </p:cNvSpPr>
              <p:nvPr/>
            </p:nvSpPr>
            <p:spPr bwMode="auto">
              <a:xfrm>
                <a:off x="23280403" y="21356599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2" name="Line 760"/>
              <p:cNvSpPr>
                <a:spLocks noChangeShapeType="1"/>
              </p:cNvSpPr>
              <p:nvPr/>
            </p:nvSpPr>
            <p:spPr bwMode="auto">
              <a:xfrm flipH="1">
                <a:off x="23332478" y="21359957"/>
                <a:ext cx="31920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3" name="Rectangle 761"/>
              <p:cNvSpPr>
                <a:spLocks noChangeArrowheads="1"/>
              </p:cNvSpPr>
              <p:nvPr/>
            </p:nvSpPr>
            <p:spPr bwMode="auto">
              <a:xfrm>
                <a:off x="23250161" y="21531315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4" name="Rectangle 762"/>
              <p:cNvSpPr>
                <a:spLocks noChangeArrowheads="1"/>
              </p:cNvSpPr>
              <p:nvPr/>
            </p:nvSpPr>
            <p:spPr bwMode="auto">
              <a:xfrm>
                <a:off x="23324079" y="21249076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0" name="Group 763"/>
            <p:cNvGrpSpPr>
              <a:grpSpLocks/>
            </p:cNvGrpSpPr>
            <p:nvPr/>
          </p:nvGrpSpPr>
          <p:grpSpPr bwMode="auto">
            <a:xfrm>
              <a:off x="105259251" y="109360926"/>
              <a:ext cx="1017527" cy="678351"/>
              <a:chOff x="18199363" y="23123559"/>
              <a:chExt cx="503993" cy="335996"/>
            </a:xfrm>
          </p:grpSpPr>
          <p:sp>
            <p:nvSpPr>
              <p:cNvPr id="167676" name="Rectangle 764"/>
              <p:cNvSpPr>
                <a:spLocks noChangeArrowheads="1"/>
              </p:cNvSpPr>
              <p:nvPr/>
            </p:nvSpPr>
            <p:spPr bwMode="auto">
              <a:xfrm>
                <a:off x="18199364" y="23123559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7" name="Oval 765"/>
              <p:cNvSpPr>
                <a:spLocks noChangeArrowheads="1"/>
              </p:cNvSpPr>
              <p:nvPr/>
            </p:nvSpPr>
            <p:spPr bwMode="auto">
              <a:xfrm>
                <a:off x="18212799" y="23237797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8" name="Oval 766"/>
              <p:cNvSpPr>
                <a:spLocks noChangeArrowheads="1"/>
              </p:cNvSpPr>
              <p:nvPr/>
            </p:nvSpPr>
            <p:spPr bwMode="auto">
              <a:xfrm>
                <a:off x="18380798" y="23237795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79" name="Rectangle 767"/>
              <p:cNvSpPr>
                <a:spLocks noChangeArrowheads="1"/>
              </p:cNvSpPr>
              <p:nvPr/>
            </p:nvSpPr>
            <p:spPr bwMode="auto">
              <a:xfrm>
                <a:off x="18199363" y="23123559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0" name="Rectangle 768"/>
              <p:cNvSpPr>
                <a:spLocks noChangeArrowheads="1"/>
              </p:cNvSpPr>
              <p:nvPr/>
            </p:nvSpPr>
            <p:spPr bwMode="auto">
              <a:xfrm>
                <a:off x="18199363" y="23412514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1" name="Rectangle 769"/>
              <p:cNvSpPr>
                <a:spLocks noChangeArrowheads="1"/>
              </p:cNvSpPr>
              <p:nvPr/>
            </p:nvSpPr>
            <p:spPr bwMode="auto">
              <a:xfrm>
                <a:off x="18253121" y="23130274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2" name="Rectangle 770"/>
              <p:cNvSpPr>
                <a:spLocks noChangeArrowheads="1"/>
              </p:cNvSpPr>
              <p:nvPr/>
            </p:nvSpPr>
            <p:spPr bwMode="auto">
              <a:xfrm>
                <a:off x="18421117" y="23130276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3" name="Rectangle 771"/>
              <p:cNvSpPr>
                <a:spLocks noChangeArrowheads="1"/>
              </p:cNvSpPr>
              <p:nvPr/>
            </p:nvSpPr>
            <p:spPr bwMode="auto">
              <a:xfrm>
                <a:off x="18353918" y="23412512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4" name="Line 772"/>
              <p:cNvSpPr>
                <a:spLocks noChangeShapeType="1"/>
              </p:cNvSpPr>
              <p:nvPr/>
            </p:nvSpPr>
            <p:spPr bwMode="auto">
              <a:xfrm>
                <a:off x="18212801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5" name="Line 773"/>
              <p:cNvSpPr>
                <a:spLocks noChangeShapeType="1"/>
              </p:cNvSpPr>
              <p:nvPr/>
            </p:nvSpPr>
            <p:spPr bwMode="auto">
              <a:xfrm>
                <a:off x="18689915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6" name="Line 774"/>
              <p:cNvSpPr>
                <a:spLocks noChangeShapeType="1"/>
              </p:cNvSpPr>
              <p:nvPr/>
            </p:nvSpPr>
            <p:spPr bwMode="auto">
              <a:xfrm flipH="1">
                <a:off x="18226240" y="23266355"/>
                <a:ext cx="109197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7" name="Line 775"/>
              <p:cNvSpPr>
                <a:spLocks noChangeShapeType="1"/>
              </p:cNvSpPr>
              <p:nvPr/>
            </p:nvSpPr>
            <p:spPr bwMode="auto">
              <a:xfrm flipH="1" flipV="1">
                <a:off x="18380798" y="23291556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8" name="Oval 776"/>
              <p:cNvSpPr>
                <a:spLocks noChangeArrowheads="1"/>
              </p:cNvSpPr>
              <p:nvPr/>
            </p:nvSpPr>
            <p:spPr bwMode="auto">
              <a:xfrm>
                <a:off x="18552158" y="23237797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89" name="Line 777"/>
              <p:cNvSpPr>
                <a:spLocks noChangeShapeType="1"/>
              </p:cNvSpPr>
              <p:nvPr/>
            </p:nvSpPr>
            <p:spPr bwMode="auto">
              <a:xfrm flipH="1">
                <a:off x="18604234" y="23241155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0" name="Rectangle 778"/>
              <p:cNvSpPr>
                <a:spLocks noChangeArrowheads="1"/>
              </p:cNvSpPr>
              <p:nvPr/>
            </p:nvSpPr>
            <p:spPr bwMode="auto">
              <a:xfrm>
                <a:off x="18521916" y="23412513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1" name="Rectangle 779"/>
              <p:cNvSpPr>
                <a:spLocks noChangeArrowheads="1"/>
              </p:cNvSpPr>
              <p:nvPr/>
            </p:nvSpPr>
            <p:spPr bwMode="auto">
              <a:xfrm>
                <a:off x="18595835" y="23130274"/>
                <a:ext cx="47038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1" name="Group 780"/>
            <p:cNvGrpSpPr>
              <a:grpSpLocks/>
            </p:cNvGrpSpPr>
            <p:nvPr/>
          </p:nvGrpSpPr>
          <p:grpSpPr bwMode="auto">
            <a:xfrm>
              <a:off x="104244901" y="109360925"/>
              <a:ext cx="1017524" cy="678349"/>
              <a:chOff x="18255974" y="23180174"/>
              <a:chExt cx="503992" cy="335995"/>
            </a:xfrm>
          </p:grpSpPr>
          <p:sp>
            <p:nvSpPr>
              <p:cNvPr id="167693" name="Rectangle 781"/>
              <p:cNvSpPr>
                <a:spLocks noChangeArrowheads="1"/>
              </p:cNvSpPr>
              <p:nvPr/>
            </p:nvSpPr>
            <p:spPr bwMode="auto">
              <a:xfrm>
                <a:off x="18255974" y="23180174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4" name="Oval 782"/>
              <p:cNvSpPr>
                <a:spLocks noChangeArrowheads="1"/>
              </p:cNvSpPr>
              <p:nvPr/>
            </p:nvSpPr>
            <p:spPr bwMode="auto">
              <a:xfrm>
                <a:off x="18269410" y="23294412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5" name="Oval 783"/>
              <p:cNvSpPr>
                <a:spLocks noChangeArrowheads="1"/>
              </p:cNvSpPr>
              <p:nvPr/>
            </p:nvSpPr>
            <p:spPr bwMode="auto">
              <a:xfrm>
                <a:off x="18437408" y="23294410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6" name="Rectangle 784"/>
              <p:cNvSpPr>
                <a:spLocks noChangeArrowheads="1"/>
              </p:cNvSpPr>
              <p:nvPr/>
            </p:nvSpPr>
            <p:spPr bwMode="auto">
              <a:xfrm>
                <a:off x="18255974" y="23180174"/>
                <a:ext cx="503992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7" name="Rectangle 785"/>
              <p:cNvSpPr>
                <a:spLocks noChangeArrowheads="1"/>
              </p:cNvSpPr>
              <p:nvPr/>
            </p:nvSpPr>
            <p:spPr bwMode="auto">
              <a:xfrm>
                <a:off x="18255974" y="23469129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8" name="Rectangle 786"/>
              <p:cNvSpPr>
                <a:spLocks noChangeArrowheads="1"/>
              </p:cNvSpPr>
              <p:nvPr/>
            </p:nvSpPr>
            <p:spPr bwMode="auto">
              <a:xfrm>
                <a:off x="18309732" y="23186890"/>
                <a:ext cx="47040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699" name="Rectangle 787"/>
              <p:cNvSpPr>
                <a:spLocks noChangeArrowheads="1"/>
              </p:cNvSpPr>
              <p:nvPr/>
            </p:nvSpPr>
            <p:spPr bwMode="auto">
              <a:xfrm>
                <a:off x="18477728" y="23186891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0" name="Rectangle 788"/>
              <p:cNvSpPr>
                <a:spLocks noChangeArrowheads="1"/>
              </p:cNvSpPr>
              <p:nvPr/>
            </p:nvSpPr>
            <p:spPr bwMode="auto">
              <a:xfrm>
                <a:off x="18410529" y="23469127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1" name="Line 789"/>
              <p:cNvSpPr>
                <a:spLocks noChangeShapeType="1"/>
              </p:cNvSpPr>
              <p:nvPr/>
            </p:nvSpPr>
            <p:spPr bwMode="auto">
              <a:xfrm>
                <a:off x="18269412" y="23469126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2" name="Line 790"/>
              <p:cNvSpPr>
                <a:spLocks noChangeShapeType="1"/>
              </p:cNvSpPr>
              <p:nvPr/>
            </p:nvSpPr>
            <p:spPr bwMode="auto">
              <a:xfrm>
                <a:off x="18746526" y="23469126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3" name="Line 791"/>
              <p:cNvSpPr>
                <a:spLocks noChangeShapeType="1"/>
              </p:cNvSpPr>
              <p:nvPr/>
            </p:nvSpPr>
            <p:spPr bwMode="auto">
              <a:xfrm flipH="1">
                <a:off x="18282851" y="23322969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4" name="Line 792"/>
              <p:cNvSpPr>
                <a:spLocks noChangeShapeType="1"/>
              </p:cNvSpPr>
              <p:nvPr/>
            </p:nvSpPr>
            <p:spPr bwMode="auto">
              <a:xfrm flipH="1" flipV="1">
                <a:off x="18437408" y="23348170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5" name="Oval 793"/>
              <p:cNvSpPr>
                <a:spLocks noChangeArrowheads="1"/>
              </p:cNvSpPr>
              <p:nvPr/>
            </p:nvSpPr>
            <p:spPr bwMode="auto">
              <a:xfrm>
                <a:off x="18608768" y="23294413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6" name="Line 794"/>
              <p:cNvSpPr>
                <a:spLocks noChangeShapeType="1"/>
              </p:cNvSpPr>
              <p:nvPr/>
            </p:nvSpPr>
            <p:spPr bwMode="auto">
              <a:xfrm flipH="1">
                <a:off x="18660845" y="23297770"/>
                <a:ext cx="31920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7" name="Rectangle 795"/>
              <p:cNvSpPr>
                <a:spLocks noChangeArrowheads="1"/>
              </p:cNvSpPr>
              <p:nvPr/>
            </p:nvSpPr>
            <p:spPr bwMode="auto">
              <a:xfrm>
                <a:off x="18578527" y="23469128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08" name="Rectangle 796"/>
              <p:cNvSpPr>
                <a:spLocks noChangeArrowheads="1"/>
              </p:cNvSpPr>
              <p:nvPr/>
            </p:nvSpPr>
            <p:spPr bwMode="auto">
              <a:xfrm>
                <a:off x="18652446" y="23186890"/>
                <a:ext cx="47038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2" name="Group 797"/>
            <p:cNvGrpSpPr>
              <a:grpSpLocks/>
            </p:cNvGrpSpPr>
            <p:nvPr/>
          </p:nvGrpSpPr>
          <p:grpSpPr bwMode="auto">
            <a:xfrm>
              <a:off x="101163701" y="109363026"/>
              <a:ext cx="1017527" cy="678351"/>
              <a:chOff x="18199363" y="23123559"/>
              <a:chExt cx="503993" cy="335996"/>
            </a:xfrm>
          </p:grpSpPr>
          <p:sp>
            <p:nvSpPr>
              <p:cNvPr id="167710" name="Rectangle 798"/>
              <p:cNvSpPr>
                <a:spLocks noChangeArrowheads="1"/>
              </p:cNvSpPr>
              <p:nvPr/>
            </p:nvSpPr>
            <p:spPr bwMode="auto">
              <a:xfrm>
                <a:off x="18199364" y="23123559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1" name="Oval 799"/>
              <p:cNvSpPr>
                <a:spLocks noChangeArrowheads="1"/>
              </p:cNvSpPr>
              <p:nvPr/>
            </p:nvSpPr>
            <p:spPr bwMode="auto">
              <a:xfrm>
                <a:off x="18212799" y="23237797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2" name="Oval 800"/>
              <p:cNvSpPr>
                <a:spLocks noChangeArrowheads="1"/>
              </p:cNvSpPr>
              <p:nvPr/>
            </p:nvSpPr>
            <p:spPr bwMode="auto">
              <a:xfrm>
                <a:off x="18380798" y="23237795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3" name="Rectangle 801"/>
              <p:cNvSpPr>
                <a:spLocks noChangeArrowheads="1"/>
              </p:cNvSpPr>
              <p:nvPr/>
            </p:nvSpPr>
            <p:spPr bwMode="auto">
              <a:xfrm>
                <a:off x="18199363" y="23123559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4" name="Rectangle 802"/>
              <p:cNvSpPr>
                <a:spLocks noChangeArrowheads="1"/>
              </p:cNvSpPr>
              <p:nvPr/>
            </p:nvSpPr>
            <p:spPr bwMode="auto">
              <a:xfrm>
                <a:off x="18199363" y="23412514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5" name="Rectangle 803"/>
              <p:cNvSpPr>
                <a:spLocks noChangeArrowheads="1"/>
              </p:cNvSpPr>
              <p:nvPr/>
            </p:nvSpPr>
            <p:spPr bwMode="auto">
              <a:xfrm>
                <a:off x="18253121" y="23130274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6" name="Rectangle 804"/>
              <p:cNvSpPr>
                <a:spLocks noChangeArrowheads="1"/>
              </p:cNvSpPr>
              <p:nvPr/>
            </p:nvSpPr>
            <p:spPr bwMode="auto">
              <a:xfrm>
                <a:off x="18421117" y="23130276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7" name="Rectangle 805"/>
              <p:cNvSpPr>
                <a:spLocks noChangeArrowheads="1"/>
              </p:cNvSpPr>
              <p:nvPr/>
            </p:nvSpPr>
            <p:spPr bwMode="auto">
              <a:xfrm>
                <a:off x="18353918" y="23412512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8" name="Line 806"/>
              <p:cNvSpPr>
                <a:spLocks noChangeShapeType="1"/>
              </p:cNvSpPr>
              <p:nvPr/>
            </p:nvSpPr>
            <p:spPr bwMode="auto">
              <a:xfrm>
                <a:off x="18212801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19" name="Line 807"/>
              <p:cNvSpPr>
                <a:spLocks noChangeShapeType="1"/>
              </p:cNvSpPr>
              <p:nvPr/>
            </p:nvSpPr>
            <p:spPr bwMode="auto">
              <a:xfrm>
                <a:off x="18689915" y="23412511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0" name="Line 808"/>
              <p:cNvSpPr>
                <a:spLocks noChangeShapeType="1"/>
              </p:cNvSpPr>
              <p:nvPr/>
            </p:nvSpPr>
            <p:spPr bwMode="auto">
              <a:xfrm flipH="1">
                <a:off x="18226240" y="23266355"/>
                <a:ext cx="109197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1" name="Line 809"/>
              <p:cNvSpPr>
                <a:spLocks noChangeShapeType="1"/>
              </p:cNvSpPr>
              <p:nvPr/>
            </p:nvSpPr>
            <p:spPr bwMode="auto">
              <a:xfrm flipH="1" flipV="1">
                <a:off x="18380798" y="23291556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2" name="Oval 810"/>
              <p:cNvSpPr>
                <a:spLocks noChangeArrowheads="1"/>
              </p:cNvSpPr>
              <p:nvPr/>
            </p:nvSpPr>
            <p:spPr bwMode="auto">
              <a:xfrm>
                <a:off x="18552158" y="23237797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3" name="Line 811"/>
              <p:cNvSpPr>
                <a:spLocks noChangeShapeType="1"/>
              </p:cNvSpPr>
              <p:nvPr/>
            </p:nvSpPr>
            <p:spPr bwMode="auto">
              <a:xfrm flipH="1">
                <a:off x="18604234" y="23241155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4" name="Rectangle 812"/>
              <p:cNvSpPr>
                <a:spLocks noChangeArrowheads="1"/>
              </p:cNvSpPr>
              <p:nvPr/>
            </p:nvSpPr>
            <p:spPr bwMode="auto">
              <a:xfrm>
                <a:off x="18521916" y="23412513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5" name="Rectangle 813"/>
              <p:cNvSpPr>
                <a:spLocks noChangeArrowheads="1"/>
              </p:cNvSpPr>
              <p:nvPr/>
            </p:nvSpPr>
            <p:spPr bwMode="auto">
              <a:xfrm>
                <a:off x="18595835" y="23130274"/>
                <a:ext cx="47038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3" name="Group 814"/>
            <p:cNvGrpSpPr>
              <a:grpSpLocks/>
            </p:cNvGrpSpPr>
            <p:nvPr/>
          </p:nvGrpSpPr>
          <p:grpSpPr bwMode="auto">
            <a:xfrm>
              <a:off x="102182301" y="109363025"/>
              <a:ext cx="1017527" cy="678349"/>
              <a:chOff x="18312591" y="23236788"/>
              <a:chExt cx="503993" cy="335995"/>
            </a:xfrm>
          </p:grpSpPr>
          <p:sp>
            <p:nvSpPr>
              <p:cNvPr id="167727" name="Rectangle 815"/>
              <p:cNvSpPr>
                <a:spLocks noChangeArrowheads="1"/>
              </p:cNvSpPr>
              <p:nvPr/>
            </p:nvSpPr>
            <p:spPr bwMode="auto">
              <a:xfrm>
                <a:off x="18312592" y="2323678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8" name="Oval 816"/>
              <p:cNvSpPr>
                <a:spLocks noChangeArrowheads="1"/>
              </p:cNvSpPr>
              <p:nvPr/>
            </p:nvSpPr>
            <p:spPr bwMode="auto">
              <a:xfrm>
                <a:off x="18326027" y="23351026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29" name="Oval 817"/>
              <p:cNvSpPr>
                <a:spLocks noChangeArrowheads="1"/>
              </p:cNvSpPr>
              <p:nvPr/>
            </p:nvSpPr>
            <p:spPr bwMode="auto">
              <a:xfrm>
                <a:off x="18494026" y="23351024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0" name="Rectangle 818"/>
              <p:cNvSpPr>
                <a:spLocks noChangeArrowheads="1"/>
              </p:cNvSpPr>
              <p:nvPr/>
            </p:nvSpPr>
            <p:spPr bwMode="auto">
              <a:xfrm>
                <a:off x="18312591" y="2323678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1" name="Rectangle 819"/>
              <p:cNvSpPr>
                <a:spLocks noChangeArrowheads="1"/>
              </p:cNvSpPr>
              <p:nvPr/>
            </p:nvSpPr>
            <p:spPr bwMode="auto">
              <a:xfrm>
                <a:off x="18312591" y="2352574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2" name="Rectangle 820"/>
              <p:cNvSpPr>
                <a:spLocks noChangeArrowheads="1"/>
              </p:cNvSpPr>
              <p:nvPr/>
            </p:nvSpPr>
            <p:spPr bwMode="auto">
              <a:xfrm>
                <a:off x="18366349" y="23243504"/>
                <a:ext cx="47041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3" name="Rectangle 821"/>
              <p:cNvSpPr>
                <a:spLocks noChangeArrowheads="1"/>
              </p:cNvSpPr>
              <p:nvPr/>
            </p:nvSpPr>
            <p:spPr bwMode="auto">
              <a:xfrm>
                <a:off x="18534345" y="23243505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4" name="Rectangle 822"/>
              <p:cNvSpPr>
                <a:spLocks noChangeArrowheads="1"/>
              </p:cNvSpPr>
              <p:nvPr/>
            </p:nvSpPr>
            <p:spPr bwMode="auto">
              <a:xfrm>
                <a:off x="18467146" y="23525741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5" name="Line 823"/>
              <p:cNvSpPr>
                <a:spLocks noChangeShapeType="1"/>
              </p:cNvSpPr>
              <p:nvPr/>
            </p:nvSpPr>
            <p:spPr bwMode="auto">
              <a:xfrm>
                <a:off x="18326029" y="23525740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6" name="Line 824"/>
              <p:cNvSpPr>
                <a:spLocks noChangeShapeType="1"/>
              </p:cNvSpPr>
              <p:nvPr/>
            </p:nvSpPr>
            <p:spPr bwMode="auto">
              <a:xfrm>
                <a:off x="18803143" y="23525740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7" name="Line 825"/>
              <p:cNvSpPr>
                <a:spLocks noChangeShapeType="1"/>
              </p:cNvSpPr>
              <p:nvPr/>
            </p:nvSpPr>
            <p:spPr bwMode="auto">
              <a:xfrm flipH="1">
                <a:off x="18339468" y="23379583"/>
                <a:ext cx="109197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8" name="Line 826"/>
              <p:cNvSpPr>
                <a:spLocks noChangeShapeType="1"/>
              </p:cNvSpPr>
              <p:nvPr/>
            </p:nvSpPr>
            <p:spPr bwMode="auto">
              <a:xfrm flipH="1" flipV="1">
                <a:off x="18494026" y="23404784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39" name="Oval 827"/>
              <p:cNvSpPr>
                <a:spLocks noChangeArrowheads="1"/>
              </p:cNvSpPr>
              <p:nvPr/>
            </p:nvSpPr>
            <p:spPr bwMode="auto">
              <a:xfrm>
                <a:off x="18665386" y="23351027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0" name="Line 828"/>
              <p:cNvSpPr>
                <a:spLocks noChangeShapeType="1"/>
              </p:cNvSpPr>
              <p:nvPr/>
            </p:nvSpPr>
            <p:spPr bwMode="auto">
              <a:xfrm flipH="1">
                <a:off x="18717462" y="23354384"/>
                <a:ext cx="31920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1" name="Rectangle 829"/>
              <p:cNvSpPr>
                <a:spLocks noChangeArrowheads="1"/>
              </p:cNvSpPr>
              <p:nvPr/>
            </p:nvSpPr>
            <p:spPr bwMode="auto">
              <a:xfrm>
                <a:off x="18635144" y="23525742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2" name="Rectangle 830"/>
              <p:cNvSpPr>
                <a:spLocks noChangeArrowheads="1"/>
              </p:cNvSpPr>
              <p:nvPr/>
            </p:nvSpPr>
            <p:spPr bwMode="auto">
              <a:xfrm>
                <a:off x="18709063" y="23243504"/>
                <a:ext cx="47038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4" name="Group 831"/>
            <p:cNvGrpSpPr>
              <a:grpSpLocks/>
            </p:cNvGrpSpPr>
            <p:nvPr/>
          </p:nvGrpSpPr>
          <p:grpSpPr bwMode="auto">
            <a:xfrm>
              <a:off x="100483950" y="109363025"/>
              <a:ext cx="679364" cy="679373"/>
              <a:chOff x="18070363" y="23794070"/>
              <a:chExt cx="341995" cy="342001"/>
            </a:xfrm>
          </p:grpSpPr>
          <p:sp>
            <p:nvSpPr>
              <p:cNvPr id="167744" name="Rectangle 832"/>
              <p:cNvSpPr>
                <a:spLocks noChangeArrowheads="1"/>
              </p:cNvSpPr>
              <p:nvPr/>
            </p:nvSpPr>
            <p:spPr bwMode="auto">
              <a:xfrm>
                <a:off x="18070363" y="23794070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5" name="Oval 833"/>
              <p:cNvSpPr>
                <a:spLocks noChangeArrowheads="1"/>
              </p:cNvSpPr>
              <p:nvPr/>
            </p:nvSpPr>
            <p:spPr bwMode="auto">
              <a:xfrm>
                <a:off x="18084042" y="23910347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6" name="Oval 834"/>
              <p:cNvSpPr>
                <a:spLocks noChangeArrowheads="1"/>
              </p:cNvSpPr>
              <p:nvPr/>
            </p:nvSpPr>
            <p:spPr bwMode="auto">
              <a:xfrm>
                <a:off x="18255038" y="23910349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7" name="Rectangle 835"/>
              <p:cNvSpPr>
                <a:spLocks noChangeArrowheads="1"/>
              </p:cNvSpPr>
              <p:nvPr/>
            </p:nvSpPr>
            <p:spPr bwMode="auto">
              <a:xfrm>
                <a:off x="18070364" y="23794072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8" name="Rectangle 836"/>
              <p:cNvSpPr>
                <a:spLocks noChangeArrowheads="1"/>
              </p:cNvSpPr>
              <p:nvPr/>
            </p:nvSpPr>
            <p:spPr bwMode="auto">
              <a:xfrm>
                <a:off x="18070364" y="24088189"/>
                <a:ext cx="341994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49" name="Rectangle 837"/>
              <p:cNvSpPr>
                <a:spLocks noChangeArrowheads="1"/>
              </p:cNvSpPr>
              <p:nvPr/>
            </p:nvSpPr>
            <p:spPr bwMode="auto">
              <a:xfrm>
                <a:off x="18125082" y="23800909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0" name="Rectangle 838"/>
              <p:cNvSpPr>
                <a:spLocks noChangeArrowheads="1"/>
              </p:cNvSpPr>
              <p:nvPr/>
            </p:nvSpPr>
            <p:spPr bwMode="auto">
              <a:xfrm>
                <a:off x="18296079" y="23800911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1" name="Rectangle 839"/>
              <p:cNvSpPr>
                <a:spLocks noChangeArrowheads="1"/>
              </p:cNvSpPr>
              <p:nvPr/>
            </p:nvSpPr>
            <p:spPr bwMode="auto">
              <a:xfrm>
                <a:off x="18227679" y="24088189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2" name="Line 840"/>
              <p:cNvSpPr>
                <a:spLocks noChangeShapeType="1"/>
              </p:cNvSpPr>
              <p:nvPr/>
            </p:nvSpPr>
            <p:spPr bwMode="auto">
              <a:xfrm>
                <a:off x="18084041" y="24088186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3" name="Line 841"/>
              <p:cNvSpPr>
                <a:spLocks noChangeShapeType="1"/>
              </p:cNvSpPr>
              <p:nvPr/>
            </p:nvSpPr>
            <p:spPr bwMode="auto">
              <a:xfrm>
                <a:off x="18398677" y="24088186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4" name="Line 842"/>
              <p:cNvSpPr>
                <a:spLocks noChangeShapeType="1"/>
              </p:cNvSpPr>
              <p:nvPr/>
            </p:nvSpPr>
            <p:spPr bwMode="auto">
              <a:xfrm flipH="1">
                <a:off x="18097721" y="23944546"/>
                <a:ext cx="109439" cy="75242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5" name="Line 843"/>
              <p:cNvSpPr>
                <a:spLocks noChangeShapeType="1"/>
              </p:cNvSpPr>
              <p:nvPr/>
            </p:nvSpPr>
            <p:spPr bwMode="auto">
              <a:xfrm flipH="1" flipV="1">
                <a:off x="18255038" y="23965069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" name="Group 844"/>
            <p:cNvGrpSpPr>
              <a:grpSpLocks/>
            </p:cNvGrpSpPr>
            <p:nvPr/>
          </p:nvGrpSpPr>
          <p:grpSpPr bwMode="auto">
            <a:xfrm>
              <a:off x="98203250" y="109369376"/>
              <a:ext cx="1017528" cy="678351"/>
              <a:chOff x="18255980" y="23180173"/>
              <a:chExt cx="503993" cy="335996"/>
            </a:xfrm>
          </p:grpSpPr>
          <p:sp>
            <p:nvSpPr>
              <p:cNvPr id="167757" name="Rectangle 845"/>
              <p:cNvSpPr>
                <a:spLocks noChangeArrowheads="1"/>
              </p:cNvSpPr>
              <p:nvPr/>
            </p:nvSpPr>
            <p:spPr bwMode="auto">
              <a:xfrm>
                <a:off x="18255981" y="23180173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8" name="Oval 846"/>
              <p:cNvSpPr>
                <a:spLocks noChangeArrowheads="1"/>
              </p:cNvSpPr>
              <p:nvPr/>
            </p:nvSpPr>
            <p:spPr bwMode="auto">
              <a:xfrm>
                <a:off x="18269417" y="23294411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59" name="Oval 847"/>
              <p:cNvSpPr>
                <a:spLocks noChangeArrowheads="1"/>
              </p:cNvSpPr>
              <p:nvPr/>
            </p:nvSpPr>
            <p:spPr bwMode="auto">
              <a:xfrm>
                <a:off x="18437415" y="23294409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0" name="Rectangle 848"/>
              <p:cNvSpPr>
                <a:spLocks noChangeArrowheads="1"/>
              </p:cNvSpPr>
              <p:nvPr/>
            </p:nvSpPr>
            <p:spPr bwMode="auto">
              <a:xfrm>
                <a:off x="18255980" y="23180173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1" name="Rectangle 849"/>
              <p:cNvSpPr>
                <a:spLocks noChangeArrowheads="1"/>
              </p:cNvSpPr>
              <p:nvPr/>
            </p:nvSpPr>
            <p:spPr bwMode="auto">
              <a:xfrm>
                <a:off x="18255980" y="23469128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2" name="Rectangle 850"/>
              <p:cNvSpPr>
                <a:spLocks noChangeArrowheads="1"/>
              </p:cNvSpPr>
              <p:nvPr/>
            </p:nvSpPr>
            <p:spPr bwMode="auto">
              <a:xfrm>
                <a:off x="18309738" y="23186888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3" name="Rectangle 851"/>
              <p:cNvSpPr>
                <a:spLocks noChangeArrowheads="1"/>
              </p:cNvSpPr>
              <p:nvPr/>
            </p:nvSpPr>
            <p:spPr bwMode="auto">
              <a:xfrm>
                <a:off x="18477734" y="23186890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4" name="Rectangle 852"/>
              <p:cNvSpPr>
                <a:spLocks noChangeArrowheads="1"/>
              </p:cNvSpPr>
              <p:nvPr/>
            </p:nvSpPr>
            <p:spPr bwMode="auto">
              <a:xfrm>
                <a:off x="18410535" y="23469126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5" name="Line 853"/>
              <p:cNvSpPr>
                <a:spLocks noChangeShapeType="1"/>
              </p:cNvSpPr>
              <p:nvPr/>
            </p:nvSpPr>
            <p:spPr bwMode="auto">
              <a:xfrm>
                <a:off x="18269418" y="23469125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6" name="Line 854"/>
              <p:cNvSpPr>
                <a:spLocks noChangeShapeType="1"/>
              </p:cNvSpPr>
              <p:nvPr/>
            </p:nvSpPr>
            <p:spPr bwMode="auto">
              <a:xfrm>
                <a:off x="18746532" y="23469125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7" name="Line 855"/>
              <p:cNvSpPr>
                <a:spLocks noChangeShapeType="1"/>
              </p:cNvSpPr>
              <p:nvPr/>
            </p:nvSpPr>
            <p:spPr bwMode="auto">
              <a:xfrm flipH="1">
                <a:off x="18282857" y="23322969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8" name="Line 856"/>
              <p:cNvSpPr>
                <a:spLocks noChangeShapeType="1"/>
              </p:cNvSpPr>
              <p:nvPr/>
            </p:nvSpPr>
            <p:spPr bwMode="auto">
              <a:xfrm flipH="1" flipV="1">
                <a:off x="18437415" y="23348170"/>
                <a:ext cx="134397" cy="2687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69" name="Oval 857"/>
              <p:cNvSpPr>
                <a:spLocks noChangeArrowheads="1"/>
              </p:cNvSpPr>
              <p:nvPr/>
            </p:nvSpPr>
            <p:spPr bwMode="auto">
              <a:xfrm>
                <a:off x="18608775" y="23294411"/>
                <a:ext cx="134395" cy="1343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0" name="Line 858"/>
              <p:cNvSpPr>
                <a:spLocks noChangeShapeType="1"/>
              </p:cNvSpPr>
              <p:nvPr/>
            </p:nvSpPr>
            <p:spPr bwMode="auto">
              <a:xfrm flipH="1">
                <a:off x="18660851" y="23297769"/>
                <a:ext cx="31919" cy="129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1" name="Rectangle 859"/>
              <p:cNvSpPr>
                <a:spLocks noChangeArrowheads="1"/>
              </p:cNvSpPr>
              <p:nvPr/>
            </p:nvSpPr>
            <p:spPr bwMode="auto">
              <a:xfrm>
                <a:off x="18578534" y="23469127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2" name="Rectangle 860"/>
              <p:cNvSpPr>
                <a:spLocks noChangeArrowheads="1"/>
              </p:cNvSpPr>
              <p:nvPr/>
            </p:nvSpPr>
            <p:spPr bwMode="auto">
              <a:xfrm>
                <a:off x="18652452" y="23186888"/>
                <a:ext cx="47039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" name="Group 861"/>
            <p:cNvGrpSpPr>
              <a:grpSpLocks/>
            </p:cNvGrpSpPr>
            <p:nvPr/>
          </p:nvGrpSpPr>
          <p:grpSpPr bwMode="auto">
            <a:xfrm>
              <a:off x="99221850" y="109369375"/>
              <a:ext cx="1017528" cy="678349"/>
              <a:chOff x="18369208" y="23293402"/>
              <a:chExt cx="503993" cy="335995"/>
            </a:xfrm>
          </p:grpSpPr>
          <p:sp>
            <p:nvSpPr>
              <p:cNvPr id="167774" name="Rectangle 862"/>
              <p:cNvSpPr>
                <a:spLocks noChangeArrowheads="1"/>
              </p:cNvSpPr>
              <p:nvPr/>
            </p:nvSpPr>
            <p:spPr bwMode="auto">
              <a:xfrm>
                <a:off x="18369209" y="23293402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5" name="Oval 863"/>
              <p:cNvSpPr>
                <a:spLocks noChangeArrowheads="1"/>
              </p:cNvSpPr>
              <p:nvPr/>
            </p:nvSpPr>
            <p:spPr bwMode="auto">
              <a:xfrm>
                <a:off x="18382645" y="23407640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6" name="Oval 864"/>
              <p:cNvSpPr>
                <a:spLocks noChangeArrowheads="1"/>
              </p:cNvSpPr>
              <p:nvPr/>
            </p:nvSpPr>
            <p:spPr bwMode="auto">
              <a:xfrm>
                <a:off x="18550643" y="23407638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7" name="Rectangle 865"/>
              <p:cNvSpPr>
                <a:spLocks noChangeArrowheads="1"/>
              </p:cNvSpPr>
              <p:nvPr/>
            </p:nvSpPr>
            <p:spPr bwMode="auto">
              <a:xfrm>
                <a:off x="18369208" y="23293402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8" name="Rectangle 866"/>
              <p:cNvSpPr>
                <a:spLocks noChangeArrowheads="1"/>
              </p:cNvSpPr>
              <p:nvPr/>
            </p:nvSpPr>
            <p:spPr bwMode="auto">
              <a:xfrm>
                <a:off x="18369208" y="23582357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79" name="Rectangle 867"/>
              <p:cNvSpPr>
                <a:spLocks noChangeArrowheads="1"/>
              </p:cNvSpPr>
              <p:nvPr/>
            </p:nvSpPr>
            <p:spPr bwMode="auto">
              <a:xfrm>
                <a:off x="18422966" y="23300118"/>
                <a:ext cx="47041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0" name="Rectangle 868"/>
              <p:cNvSpPr>
                <a:spLocks noChangeArrowheads="1"/>
              </p:cNvSpPr>
              <p:nvPr/>
            </p:nvSpPr>
            <p:spPr bwMode="auto">
              <a:xfrm>
                <a:off x="18590962" y="23300119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1" name="Rectangle 869"/>
              <p:cNvSpPr>
                <a:spLocks noChangeArrowheads="1"/>
              </p:cNvSpPr>
              <p:nvPr/>
            </p:nvSpPr>
            <p:spPr bwMode="auto">
              <a:xfrm>
                <a:off x="18523763" y="23582355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2" name="Line 870"/>
              <p:cNvSpPr>
                <a:spLocks noChangeShapeType="1"/>
              </p:cNvSpPr>
              <p:nvPr/>
            </p:nvSpPr>
            <p:spPr bwMode="auto">
              <a:xfrm>
                <a:off x="18382646" y="23582354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3" name="Line 871"/>
              <p:cNvSpPr>
                <a:spLocks noChangeShapeType="1"/>
              </p:cNvSpPr>
              <p:nvPr/>
            </p:nvSpPr>
            <p:spPr bwMode="auto">
              <a:xfrm>
                <a:off x="18859760" y="23582354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4" name="Line 872"/>
              <p:cNvSpPr>
                <a:spLocks noChangeShapeType="1"/>
              </p:cNvSpPr>
              <p:nvPr/>
            </p:nvSpPr>
            <p:spPr bwMode="auto">
              <a:xfrm flipH="1">
                <a:off x="18396085" y="23436197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5" name="Line 873"/>
              <p:cNvSpPr>
                <a:spLocks noChangeShapeType="1"/>
              </p:cNvSpPr>
              <p:nvPr/>
            </p:nvSpPr>
            <p:spPr bwMode="auto">
              <a:xfrm flipH="1" flipV="1">
                <a:off x="18550643" y="23461398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6" name="Oval 874"/>
              <p:cNvSpPr>
                <a:spLocks noChangeArrowheads="1"/>
              </p:cNvSpPr>
              <p:nvPr/>
            </p:nvSpPr>
            <p:spPr bwMode="auto">
              <a:xfrm>
                <a:off x="18722003" y="23407641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7" name="Line 875"/>
              <p:cNvSpPr>
                <a:spLocks noChangeShapeType="1"/>
              </p:cNvSpPr>
              <p:nvPr/>
            </p:nvSpPr>
            <p:spPr bwMode="auto">
              <a:xfrm flipH="1">
                <a:off x="18774079" y="23410998"/>
                <a:ext cx="31920" cy="129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8" name="Rectangle 876"/>
              <p:cNvSpPr>
                <a:spLocks noChangeArrowheads="1"/>
              </p:cNvSpPr>
              <p:nvPr/>
            </p:nvSpPr>
            <p:spPr bwMode="auto">
              <a:xfrm>
                <a:off x="18691762" y="23582356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89" name="Rectangle 877"/>
              <p:cNvSpPr>
                <a:spLocks noChangeArrowheads="1"/>
              </p:cNvSpPr>
              <p:nvPr/>
            </p:nvSpPr>
            <p:spPr bwMode="auto">
              <a:xfrm>
                <a:off x="18765680" y="23300118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7" name="Group 878"/>
            <p:cNvGrpSpPr>
              <a:grpSpLocks/>
            </p:cNvGrpSpPr>
            <p:nvPr/>
          </p:nvGrpSpPr>
          <p:grpSpPr bwMode="auto">
            <a:xfrm>
              <a:off x="97523501" y="109369375"/>
              <a:ext cx="679364" cy="679375"/>
              <a:chOff x="18127902" y="23851609"/>
              <a:chExt cx="341995" cy="342002"/>
            </a:xfrm>
          </p:grpSpPr>
          <p:sp>
            <p:nvSpPr>
              <p:cNvPr id="167791" name="Rectangle 879"/>
              <p:cNvSpPr>
                <a:spLocks noChangeArrowheads="1"/>
              </p:cNvSpPr>
              <p:nvPr/>
            </p:nvSpPr>
            <p:spPr bwMode="auto">
              <a:xfrm>
                <a:off x="18127902" y="23851609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2" name="Oval 880"/>
              <p:cNvSpPr>
                <a:spLocks noChangeArrowheads="1"/>
              </p:cNvSpPr>
              <p:nvPr/>
            </p:nvSpPr>
            <p:spPr bwMode="auto">
              <a:xfrm>
                <a:off x="18141581" y="23967886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3" name="Oval 881"/>
              <p:cNvSpPr>
                <a:spLocks noChangeArrowheads="1"/>
              </p:cNvSpPr>
              <p:nvPr/>
            </p:nvSpPr>
            <p:spPr bwMode="auto">
              <a:xfrm>
                <a:off x="18312577" y="23967888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4" name="Rectangle 882"/>
              <p:cNvSpPr>
                <a:spLocks noChangeArrowheads="1"/>
              </p:cNvSpPr>
              <p:nvPr/>
            </p:nvSpPr>
            <p:spPr bwMode="auto">
              <a:xfrm>
                <a:off x="18127903" y="23851611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5" name="Rectangle 883"/>
              <p:cNvSpPr>
                <a:spLocks noChangeArrowheads="1"/>
              </p:cNvSpPr>
              <p:nvPr/>
            </p:nvSpPr>
            <p:spPr bwMode="auto">
              <a:xfrm>
                <a:off x="18127903" y="24145728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6" name="Rectangle 884"/>
              <p:cNvSpPr>
                <a:spLocks noChangeArrowheads="1"/>
              </p:cNvSpPr>
              <p:nvPr/>
            </p:nvSpPr>
            <p:spPr bwMode="auto">
              <a:xfrm>
                <a:off x="18182621" y="23858448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7" name="Rectangle 885"/>
              <p:cNvSpPr>
                <a:spLocks noChangeArrowheads="1"/>
              </p:cNvSpPr>
              <p:nvPr/>
            </p:nvSpPr>
            <p:spPr bwMode="auto">
              <a:xfrm>
                <a:off x="18353618" y="23858450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8" name="Rectangle 886"/>
              <p:cNvSpPr>
                <a:spLocks noChangeArrowheads="1"/>
              </p:cNvSpPr>
              <p:nvPr/>
            </p:nvSpPr>
            <p:spPr bwMode="auto">
              <a:xfrm>
                <a:off x="18285218" y="24145728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799" name="Line 887"/>
              <p:cNvSpPr>
                <a:spLocks noChangeShapeType="1"/>
              </p:cNvSpPr>
              <p:nvPr/>
            </p:nvSpPr>
            <p:spPr bwMode="auto">
              <a:xfrm>
                <a:off x="18141580" y="2414572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0" name="Line 888"/>
              <p:cNvSpPr>
                <a:spLocks noChangeShapeType="1"/>
              </p:cNvSpPr>
              <p:nvPr/>
            </p:nvSpPr>
            <p:spPr bwMode="auto">
              <a:xfrm>
                <a:off x="18456216" y="2414572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1" name="Line 889"/>
              <p:cNvSpPr>
                <a:spLocks noChangeShapeType="1"/>
              </p:cNvSpPr>
              <p:nvPr/>
            </p:nvSpPr>
            <p:spPr bwMode="auto">
              <a:xfrm flipH="1">
                <a:off x="18155260" y="24002085"/>
                <a:ext cx="109439" cy="75243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2" name="Line 890"/>
              <p:cNvSpPr>
                <a:spLocks noChangeShapeType="1"/>
              </p:cNvSpPr>
              <p:nvPr/>
            </p:nvSpPr>
            <p:spPr bwMode="auto">
              <a:xfrm flipH="1" flipV="1">
                <a:off x="18312577" y="24022608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" name="Group 891"/>
            <p:cNvGrpSpPr>
              <a:grpSpLocks/>
            </p:cNvGrpSpPr>
            <p:nvPr/>
          </p:nvGrpSpPr>
          <p:grpSpPr bwMode="auto">
            <a:xfrm rot="5400000">
              <a:off x="97135950" y="107779025"/>
              <a:ext cx="679364" cy="679377"/>
              <a:chOff x="20097372" y="28714669"/>
              <a:chExt cx="341995" cy="342003"/>
            </a:xfrm>
          </p:grpSpPr>
          <p:sp>
            <p:nvSpPr>
              <p:cNvPr id="167804" name="Rectangle 892"/>
              <p:cNvSpPr>
                <a:spLocks noChangeArrowheads="1"/>
              </p:cNvSpPr>
              <p:nvPr/>
            </p:nvSpPr>
            <p:spPr bwMode="auto">
              <a:xfrm>
                <a:off x="20097372" y="28714669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5" name="Oval 893"/>
              <p:cNvSpPr>
                <a:spLocks noChangeArrowheads="1"/>
              </p:cNvSpPr>
              <p:nvPr/>
            </p:nvSpPr>
            <p:spPr bwMode="auto">
              <a:xfrm>
                <a:off x="20111051" y="28830946"/>
                <a:ext cx="136797" cy="1367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6" name="Oval 894"/>
              <p:cNvSpPr>
                <a:spLocks noChangeArrowheads="1"/>
              </p:cNvSpPr>
              <p:nvPr/>
            </p:nvSpPr>
            <p:spPr bwMode="auto">
              <a:xfrm>
                <a:off x="20282047" y="28830948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7" name="Rectangle 895"/>
              <p:cNvSpPr>
                <a:spLocks noChangeArrowheads="1"/>
              </p:cNvSpPr>
              <p:nvPr/>
            </p:nvSpPr>
            <p:spPr bwMode="auto">
              <a:xfrm>
                <a:off x="20097373" y="28714671"/>
                <a:ext cx="341994" cy="6840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8" name="Rectangle 896"/>
              <p:cNvSpPr>
                <a:spLocks noChangeArrowheads="1"/>
              </p:cNvSpPr>
              <p:nvPr/>
            </p:nvSpPr>
            <p:spPr bwMode="auto">
              <a:xfrm>
                <a:off x="20097373" y="29008788"/>
                <a:ext cx="341994" cy="47884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09" name="Rectangle 897"/>
              <p:cNvSpPr>
                <a:spLocks noChangeArrowheads="1"/>
              </p:cNvSpPr>
              <p:nvPr/>
            </p:nvSpPr>
            <p:spPr bwMode="auto">
              <a:xfrm>
                <a:off x="20152091" y="28721508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0" name="Rectangle 898"/>
              <p:cNvSpPr>
                <a:spLocks noChangeArrowheads="1"/>
              </p:cNvSpPr>
              <p:nvPr/>
            </p:nvSpPr>
            <p:spPr bwMode="auto">
              <a:xfrm>
                <a:off x="20323088" y="28721510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1" name="Rectangle 899"/>
              <p:cNvSpPr>
                <a:spLocks noChangeArrowheads="1"/>
              </p:cNvSpPr>
              <p:nvPr/>
            </p:nvSpPr>
            <p:spPr bwMode="auto">
              <a:xfrm>
                <a:off x="20254688" y="29008788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2" name="Line 900"/>
              <p:cNvSpPr>
                <a:spLocks noChangeShapeType="1"/>
              </p:cNvSpPr>
              <p:nvPr/>
            </p:nvSpPr>
            <p:spPr bwMode="auto">
              <a:xfrm>
                <a:off x="20111050" y="2900878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3" name="Line 901"/>
              <p:cNvSpPr>
                <a:spLocks noChangeShapeType="1"/>
              </p:cNvSpPr>
              <p:nvPr/>
            </p:nvSpPr>
            <p:spPr bwMode="auto">
              <a:xfrm>
                <a:off x="20425686" y="29008785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4" name="Line 902"/>
              <p:cNvSpPr>
                <a:spLocks noChangeShapeType="1"/>
              </p:cNvSpPr>
              <p:nvPr/>
            </p:nvSpPr>
            <p:spPr bwMode="auto">
              <a:xfrm flipH="1">
                <a:off x="20124730" y="28865145"/>
                <a:ext cx="109439" cy="75244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5" name="Line 903"/>
              <p:cNvSpPr>
                <a:spLocks noChangeShapeType="1"/>
              </p:cNvSpPr>
              <p:nvPr/>
            </p:nvSpPr>
            <p:spPr bwMode="auto">
              <a:xfrm flipH="1" flipV="1">
                <a:off x="20282047" y="28885668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9" name="Group 904"/>
            <p:cNvGrpSpPr>
              <a:grpSpLocks/>
            </p:cNvGrpSpPr>
            <p:nvPr/>
          </p:nvGrpSpPr>
          <p:grpSpPr bwMode="auto">
            <a:xfrm rot="5400000">
              <a:off x="97135957" y="107101368"/>
              <a:ext cx="679364" cy="679377"/>
              <a:chOff x="20154916" y="28383532"/>
              <a:chExt cx="341995" cy="342003"/>
            </a:xfrm>
          </p:grpSpPr>
          <p:sp>
            <p:nvSpPr>
              <p:cNvPr id="167817" name="Rectangle 905"/>
              <p:cNvSpPr>
                <a:spLocks noChangeArrowheads="1"/>
              </p:cNvSpPr>
              <p:nvPr/>
            </p:nvSpPr>
            <p:spPr bwMode="auto">
              <a:xfrm>
                <a:off x="20154916" y="28383532"/>
                <a:ext cx="341995" cy="341996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8" name="Oval 906"/>
              <p:cNvSpPr>
                <a:spLocks noChangeArrowheads="1"/>
              </p:cNvSpPr>
              <p:nvPr/>
            </p:nvSpPr>
            <p:spPr bwMode="auto">
              <a:xfrm>
                <a:off x="20168595" y="28499808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19" name="Oval 907"/>
              <p:cNvSpPr>
                <a:spLocks noChangeArrowheads="1"/>
              </p:cNvSpPr>
              <p:nvPr/>
            </p:nvSpPr>
            <p:spPr bwMode="auto">
              <a:xfrm>
                <a:off x="20339591" y="28499810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0" name="Rectangle 908"/>
              <p:cNvSpPr>
                <a:spLocks noChangeArrowheads="1"/>
              </p:cNvSpPr>
              <p:nvPr/>
            </p:nvSpPr>
            <p:spPr bwMode="auto">
              <a:xfrm>
                <a:off x="20154917" y="28383534"/>
                <a:ext cx="341993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1" name="Rectangle 909"/>
              <p:cNvSpPr>
                <a:spLocks noChangeArrowheads="1"/>
              </p:cNvSpPr>
              <p:nvPr/>
            </p:nvSpPr>
            <p:spPr bwMode="auto">
              <a:xfrm>
                <a:off x="20154917" y="28677650"/>
                <a:ext cx="341993" cy="47885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2" name="Rectangle 910"/>
              <p:cNvSpPr>
                <a:spLocks noChangeArrowheads="1"/>
              </p:cNvSpPr>
              <p:nvPr/>
            </p:nvSpPr>
            <p:spPr bwMode="auto">
              <a:xfrm>
                <a:off x="20209635" y="28390370"/>
                <a:ext cx="47877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3" name="Rectangle 911"/>
              <p:cNvSpPr>
                <a:spLocks noChangeArrowheads="1"/>
              </p:cNvSpPr>
              <p:nvPr/>
            </p:nvSpPr>
            <p:spPr bwMode="auto">
              <a:xfrm>
                <a:off x="20380632" y="28390372"/>
                <a:ext cx="47877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4" name="Rectangle 912"/>
              <p:cNvSpPr>
                <a:spLocks noChangeArrowheads="1"/>
              </p:cNvSpPr>
              <p:nvPr/>
            </p:nvSpPr>
            <p:spPr bwMode="auto">
              <a:xfrm>
                <a:off x="20312232" y="28677650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5" name="Line 913"/>
              <p:cNvSpPr>
                <a:spLocks noChangeShapeType="1"/>
              </p:cNvSpPr>
              <p:nvPr/>
            </p:nvSpPr>
            <p:spPr bwMode="auto">
              <a:xfrm>
                <a:off x="20168594" y="2867764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6" name="Line 914"/>
              <p:cNvSpPr>
                <a:spLocks noChangeShapeType="1"/>
              </p:cNvSpPr>
              <p:nvPr/>
            </p:nvSpPr>
            <p:spPr bwMode="auto">
              <a:xfrm>
                <a:off x="20483229" y="2867764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7" name="Line 915"/>
              <p:cNvSpPr>
                <a:spLocks noChangeShapeType="1"/>
              </p:cNvSpPr>
              <p:nvPr/>
            </p:nvSpPr>
            <p:spPr bwMode="auto">
              <a:xfrm flipH="1">
                <a:off x="20182274" y="28534007"/>
                <a:ext cx="109439" cy="7524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28" name="Line 916"/>
              <p:cNvSpPr>
                <a:spLocks noChangeShapeType="1"/>
              </p:cNvSpPr>
              <p:nvPr/>
            </p:nvSpPr>
            <p:spPr bwMode="auto">
              <a:xfrm flipH="1" flipV="1">
                <a:off x="20339591" y="28554530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29" name="Rectangle 917"/>
            <p:cNvSpPr>
              <a:spLocks noChangeArrowheads="1"/>
            </p:cNvSpPr>
            <p:nvPr/>
          </p:nvSpPr>
          <p:spPr bwMode="auto">
            <a:xfrm>
              <a:off x="99593476" y="107206201"/>
              <a:ext cx="328763" cy="30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30" name="Rectangle 918"/>
            <p:cNvSpPr>
              <a:spLocks noChangeArrowheads="1"/>
            </p:cNvSpPr>
            <p:nvPr/>
          </p:nvSpPr>
          <p:spPr bwMode="auto">
            <a:xfrm>
              <a:off x="104974425" y="104919150"/>
              <a:ext cx="468000" cy="54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0" name="Group 919"/>
            <p:cNvGrpSpPr>
              <a:grpSpLocks/>
            </p:cNvGrpSpPr>
            <p:nvPr/>
          </p:nvGrpSpPr>
          <p:grpSpPr bwMode="auto">
            <a:xfrm>
              <a:off x="96830999" y="108968100"/>
              <a:ext cx="1008000" cy="287999"/>
              <a:chOff x="22827993" y="22417304"/>
              <a:chExt cx="425915" cy="121690"/>
            </a:xfrm>
          </p:grpSpPr>
          <p:sp>
            <p:nvSpPr>
              <p:cNvPr id="167832" name="Rectangle 920"/>
              <p:cNvSpPr>
                <a:spLocks noChangeArrowheads="1"/>
              </p:cNvSpPr>
              <p:nvPr/>
            </p:nvSpPr>
            <p:spPr bwMode="auto">
              <a:xfrm>
                <a:off x="22827993" y="22417304"/>
                <a:ext cx="425915" cy="121690"/>
              </a:xfrm>
              <a:prstGeom prst="rect">
                <a:avLst/>
              </a:prstGeom>
              <a:solidFill>
                <a:srgbClr val="DECB8E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3" name="Rectangle 921"/>
              <p:cNvSpPr>
                <a:spLocks noChangeArrowheads="1"/>
              </p:cNvSpPr>
              <p:nvPr/>
            </p:nvSpPr>
            <p:spPr bwMode="auto">
              <a:xfrm>
                <a:off x="23025738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4" name="Rectangle 922"/>
              <p:cNvSpPr>
                <a:spLocks noChangeArrowheads="1"/>
              </p:cNvSpPr>
              <p:nvPr/>
            </p:nvSpPr>
            <p:spPr bwMode="auto">
              <a:xfrm>
                <a:off x="23097992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5" name="Rectangle 923"/>
              <p:cNvSpPr>
                <a:spLocks noChangeArrowheads="1"/>
              </p:cNvSpPr>
              <p:nvPr/>
            </p:nvSpPr>
            <p:spPr bwMode="auto">
              <a:xfrm>
                <a:off x="23170245" y="22462937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6" name="Rectangle 924"/>
              <p:cNvSpPr>
                <a:spLocks noChangeArrowheads="1"/>
              </p:cNvSpPr>
              <p:nvPr/>
            </p:nvSpPr>
            <p:spPr bwMode="auto">
              <a:xfrm>
                <a:off x="22953485" y="22462937"/>
                <a:ext cx="30422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7" name="Rectangle 925"/>
              <p:cNvSpPr>
                <a:spLocks noChangeArrowheads="1"/>
              </p:cNvSpPr>
              <p:nvPr/>
            </p:nvSpPr>
            <p:spPr bwMode="auto">
              <a:xfrm>
                <a:off x="22881232" y="22462937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8" name="Line 926"/>
              <p:cNvSpPr>
                <a:spLocks noChangeShapeType="1"/>
              </p:cNvSpPr>
              <p:nvPr/>
            </p:nvSpPr>
            <p:spPr bwMode="auto">
              <a:xfrm>
                <a:off x="22847007" y="22432515"/>
                <a:ext cx="387887" cy="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39" name="Line 927"/>
              <p:cNvSpPr>
                <a:spLocks noChangeShapeType="1"/>
              </p:cNvSpPr>
              <p:nvPr/>
            </p:nvSpPr>
            <p:spPr bwMode="auto">
              <a:xfrm>
                <a:off x="22847007" y="22432515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40" name="Line 928"/>
              <p:cNvSpPr>
                <a:spLocks noChangeShapeType="1"/>
              </p:cNvSpPr>
              <p:nvPr/>
            </p:nvSpPr>
            <p:spPr bwMode="auto">
              <a:xfrm>
                <a:off x="23234894" y="22432515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41" name="Rectangle 929"/>
            <p:cNvSpPr>
              <a:spLocks noChangeArrowheads="1"/>
            </p:cNvSpPr>
            <p:nvPr/>
          </p:nvSpPr>
          <p:spPr bwMode="auto">
            <a:xfrm>
              <a:off x="98215950" y="1080268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2" name="Rectangle 930"/>
            <p:cNvSpPr>
              <a:spLocks noChangeArrowheads="1"/>
            </p:cNvSpPr>
            <p:nvPr/>
          </p:nvSpPr>
          <p:spPr bwMode="auto">
            <a:xfrm>
              <a:off x="98529350" y="1080310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3" name="Rectangle 931"/>
            <p:cNvSpPr>
              <a:spLocks noChangeArrowheads="1"/>
            </p:cNvSpPr>
            <p:nvPr/>
          </p:nvSpPr>
          <p:spPr bwMode="auto">
            <a:xfrm>
              <a:off x="98209600" y="10816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4" name="Rectangle 932"/>
            <p:cNvSpPr>
              <a:spLocks noChangeArrowheads="1"/>
            </p:cNvSpPr>
            <p:nvPr/>
          </p:nvSpPr>
          <p:spPr bwMode="auto">
            <a:xfrm>
              <a:off x="98754363" y="10861230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5" name="Rectangle 933"/>
            <p:cNvSpPr>
              <a:spLocks noChangeArrowheads="1"/>
            </p:cNvSpPr>
            <p:nvPr/>
          </p:nvSpPr>
          <p:spPr bwMode="auto">
            <a:xfrm>
              <a:off x="98749600" y="1080268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6" name="Rectangle 934"/>
            <p:cNvSpPr>
              <a:spLocks noChangeArrowheads="1"/>
            </p:cNvSpPr>
            <p:nvPr/>
          </p:nvSpPr>
          <p:spPr bwMode="auto">
            <a:xfrm>
              <a:off x="99063000" y="1080310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7" name="Rectangle 935"/>
            <p:cNvSpPr>
              <a:spLocks noChangeArrowheads="1"/>
            </p:cNvSpPr>
            <p:nvPr/>
          </p:nvSpPr>
          <p:spPr bwMode="auto">
            <a:xfrm>
              <a:off x="98743250" y="10816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8" name="Rectangle 936"/>
            <p:cNvSpPr>
              <a:spLocks noChangeArrowheads="1"/>
            </p:cNvSpPr>
            <p:nvPr/>
          </p:nvSpPr>
          <p:spPr bwMode="auto">
            <a:xfrm>
              <a:off x="99277413" y="10861655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49" name="Rectangle 937"/>
            <p:cNvSpPr>
              <a:spLocks noChangeArrowheads="1"/>
            </p:cNvSpPr>
            <p:nvPr/>
          </p:nvSpPr>
          <p:spPr bwMode="auto">
            <a:xfrm>
              <a:off x="99272650" y="10803107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0" name="Rectangle 938"/>
            <p:cNvSpPr>
              <a:spLocks noChangeArrowheads="1"/>
            </p:cNvSpPr>
            <p:nvPr/>
          </p:nvSpPr>
          <p:spPr bwMode="auto">
            <a:xfrm>
              <a:off x="99586050" y="10803527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1" name="Rectangle 939"/>
            <p:cNvSpPr>
              <a:spLocks noChangeArrowheads="1"/>
            </p:cNvSpPr>
            <p:nvPr/>
          </p:nvSpPr>
          <p:spPr bwMode="auto">
            <a:xfrm>
              <a:off x="99266300" y="10817292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2" name="Rectangle 940"/>
            <p:cNvSpPr>
              <a:spLocks noChangeArrowheads="1"/>
            </p:cNvSpPr>
            <p:nvPr/>
          </p:nvSpPr>
          <p:spPr bwMode="auto">
            <a:xfrm rot="10800000">
              <a:off x="105452486" y="10792302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3" name="Rectangle 941"/>
            <p:cNvSpPr>
              <a:spLocks noChangeArrowheads="1"/>
            </p:cNvSpPr>
            <p:nvPr/>
          </p:nvSpPr>
          <p:spPr bwMode="auto">
            <a:xfrm rot="10800000">
              <a:off x="105763249" y="108497883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4" name="Rectangle 942"/>
            <p:cNvSpPr>
              <a:spLocks noChangeArrowheads="1"/>
            </p:cNvSpPr>
            <p:nvPr/>
          </p:nvSpPr>
          <p:spPr bwMode="auto">
            <a:xfrm rot="10800000">
              <a:off x="105449849" y="108493683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5" name="Rectangle 943"/>
            <p:cNvSpPr>
              <a:spLocks noChangeArrowheads="1"/>
            </p:cNvSpPr>
            <p:nvPr/>
          </p:nvSpPr>
          <p:spPr bwMode="auto">
            <a:xfrm rot="10800000">
              <a:off x="105445599" y="108047389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56" name="Rectangle 944"/>
            <p:cNvSpPr>
              <a:spLocks noChangeArrowheads="1"/>
            </p:cNvSpPr>
            <p:nvPr/>
          </p:nvSpPr>
          <p:spPr bwMode="auto">
            <a:xfrm rot="10800000">
              <a:off x="104983950" y="107628675"/>
              <a:ext cx="396000" cy="50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1" name="Group 945"/>
            <p:cNvGrpSpPr>
              <a:grpSpLocks/>
            </p:cNvGrpSpPr>
            <p:nvPr/>
          </p:nvGrpSpPr>
          <p:grpSpPr bwMode="auto">
            <a:xfrm>
              <a:off x="97927950" y="109068675"/>
              <a:ext cx="432000" cy="252000"/>
              <a:chOff x="97783950" y="111084675"/>
              <a:chExt cx="432000" cy="252000"/>
            </a:xfrm>
          </p:grpSpPr>
          <p:sp>
            <p:nvSpPr>
              <p:cNvPr id="167858" name="Rectangle 946"/>
              <p:cNvSpPr>
                <a:spLocks noChangeArrowheads="1"/>
              </p:cNvSpPr>
              <p:nvPr/>
            </p:nvSpPr>
            <p:spPr bwMode="auto">
              <a:xfrm>
                <a:off x="97783950" y="1110846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59" name="Rectangle 947"/>
              <p:cNvSpPr>
                <a:spLocks noChangeArrowheads="1"/>
              </p:cNvSpPr>
              <p:nvPr/>
            </p:nvSpPr>
            <p:spPr bwMode="auto">
              <a:xfrm>
                <a:off x="97849600" y="1110846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2" name="Group 948"/>
            <p:cNvGrpSpPr>
              <a:grpSpLocks/>
            </p:cNvGrpSpPr>
            <p:nvPr/>
          </p:nvGrpSpPr>
          <p:grpSpPr bwMode="auto">
            <a:xfrm>
              <a:off x="99859250" y="109104675"/>
              <a:ext cx="432000" cy="252000"/>
              <a:chOff x="97898250" y="111198975"/>
              <a:chExt cx="432000" cy="252000"/>
            </a:xfrm>
          </p:grpSpPr>
          <p:sp>
            <p:nvSpPr>
              <p:cNvPr id="167861" name="Rectangle 949"/>
              <p:cNvSpPr>
                <a:spLocks noChangeArrowheads="1"/>
              </p:cNvSpPr>
              <p:nvPr/>
            </p:nvSpPr>
            <p:spPr bwMode="auto">
              <a:xfrm>
                <a:off x="97898250" y="1111989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2" name="Rectangle 950"/>
              <p:cNvSpPr>
                <a:spLocks noChangeArrowheads="1"/>
              </p:cNvSpPr>
              <p:nvPr/>
            </p:nvSpPr>
            <p:spPr bwMode="auto">
              <a:xfrm>
                <a:off x="97963900" y="1111989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3" name="Group 951"/>
            <p:cNvGrpSpPr>
              <a:grpSpLocks/>
            </p:cNvGrpSpPr>
            <p:nvPr/>
          </p:nvGrpSpPr>
          <p:grpSpPr bwMode="auto">
            <a:xfrm rot="5400000">
              <a:off x="97808300" y="108557275"/>
              <a:ext cx="432000" cy="252000"/>
              <a:chOff x="101810550" y="120859275"/>
              <a:chExt cx="432000" cy="252000"/>
            </a:xfrm>
          </p:grpSpPr>
          <p:sp>
            <p:nvSpPr>
              <p:cNvPr id="167864" name="Rectangle 952"/>
              <p:cNvSpPr>
                <a:spLocks noChangeArrowheads="1"/>
              </p:cNvSpPr>
              <p:nvPr/>
            </p:nvSpPr>
            <p:spPr bwMode="auto">
              <a:xfrm>
                <a:off x="101810550" y="1208592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5" name="Rectangle 953"/>
              <p:cNvSpPr>
                <a:spLocks noChangeArrowheads="1"/>
              </p:cNvSpPr>
              <p:nvPr/>
            </p:nvSpPr>
            <p:spPr bwMode="auto">
              <a:xfrm>
                <a:off x="101876200" y="1208592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4" name="Group 954"/>
            <p:cNvGrpSpPr>
              <a:grpSpLocks/>
            </p:cNvGrpSpPr>
            <p:nvPr/>
          </p:nvGrpSpPr>
          <p:grpSpPr bwMode="auto">
            <a:xfrm rot="5400000">
              <a:off x="105585350" y="108967025"/>
              <a:ext cx="432000" cy="252000"/>
              <a:chOff x="108403950" y="120343875"/>
              <a:chExt cx="432000" cy="252000"/>
            </a:xfrm>
          </p:grpSpPr>
          <p:sp>
            <p:nvSpPr>
              <p:cNvPr id="167867" name="Rectangle 955"/>
              <p:cNvSpPr>
                <a:spLocks noChangeArrowheads="1"/>
              </p:cNvSpPr>
              <p:nvPr/>
            </p:nvSpPr>
            <p:spPr bwMode="auto">
              <a:xfrm>
                <a:off x="108403950" y="1203438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68" name="Rectangle 956"/>
              <p:cNvSpPr>
                <a:spLocks noChangeArrowheads="1"/>
              </p:cNvSpPr>
              <p:nvPr/>
            </p:nvSpPr>
            <p:spPr bwMode="auto">
              <a:xfrm>
                <a:off x="108469600" y="1203438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25" name="Group 957"/>
            <p:cNvGrpSpPr>
              <a:grpSpLocks/>
            </p:cNvGrpSpPr>
            <p:nvPr/>
          </p:nvGrpSpPr>
          <p:grpSpPr bwMode="auto">
            <a:xfrm rot="5400000">
              <a:off x="106560550" y="108785975"/>
              <a:ext cx="432000" cy="252000"/>
              <a:chOff x="108493900" y="120139575"/>
              <a:chExt cx="432000" cy="252000"/>
            </a:xfrm>
          </p:grpSpPr>
          <p:sp>
            <p:nvSpPr>
              <p:cNvPr id="167870" name="Rectangle 958"/>
              <p:cNvSpPr>
                <a:spLocks noChangeArrowheads="1"/>
              </p:cNvSpPr>
              <p:nvPr/>
            </p:nvSpPr>
            <p:spPr bwMode="auto">
              <a:xfrm>
                <a:off x="108493900" y="1201395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71" name="Rectangle 959"/>
              <p:cNvSpPr>
                <a:spLocks noChangeArrowheads="1"/>
              </p:cNvSpPr>
              <p:nvPr/>
            </p:nvSpPr>
            <p:spPr bwMode="auto">
              <a:xfrm>
                <a:off x="108559550" y="1201395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7872" name="Rectangle 960"/>
            <p:cNvSpPr>
              <a:spLocks noChangeArrowheads="1"/>
            </p:cNvSpPr>
            <p:nvPr/>
          </p:nvSpPr>
          <p:spPr bwMode="auto">
            <a:xfrm rot="10800000">
              <a:off x="104551950" y="108276675"/>
              <a:ext cx="360000" cy="32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3" name="Rectangle 961"/>
            <p:cNvSpPr>
              <a:spLocks noChangeArrowheads="1"/>
            </p:cNvSpPr>
            <p:nvPr/>
          </p:nvSpPr>
          <p:spPr bwMode="auto">
            <a:xfrm>
              <a:off x="100776713" y="105360675"/>
              <a:ext cx="774000" cy="342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4" name="AutoShape 962"/>
            <p:cNvSpPr>
              <a:spLocks noChangeArrowheads="1"/>
            </p:cNvSpPr>
            <p:nvPr/>
          </p:nvSpPr>
          <p:spPr bwMode="auto">
            <a:xfrm>
              <a:off x="100799476" y="105388201"/>
              <a:ext cx="721052" cy="288000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5" name="Rectangle 963"/>
            <p:cNvSpPr>
              <a:spLocks noChangeArrowheads="1"/>
            </p:cNvSpPr>
            <p:nvPr/>
          </p:nvSpPr>
          <p:spPr bwMode="auto">
            <a:xfrm>
              <a:off x="99754425" y="108305250"/>
              <a:ext cx="1017525" cy="727425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6" name="Rectangle 964"/>
            <p:cNvSpPr>
              <a:spLocks noChangeArrowheads="1"/>
            </p:cNvSpPr>
            <p:nvPr/>
          </p:nvSpPr>
          <p:spPr bwMode="auto">
            <a:xfrm rot="10800000">
              <a:off x="104587950" y="105792675"/>
              <a:ext cx="252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7" name="Rectangle 965"/>
            <p:cNvSpPr>
              <a:spLocks noChangeArrowheads="1"/>
            </p:cNvSpPr>
            <p:nvPr/>
          </p:nvSpPr>
          <p:spPr bwMode="auto">
            <a:xfrm rot="16200000">
              <a:off x="105075000" y="105919725"/>
              <a:ext cx="360000" cy="32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8" name="Oval 966"/>
            <p:cNvSpPr>
              <a:spLocks noChangeArrowheads="1"/>
            </p:cNvSpPr>
            <p:nvPr/>
          </p:nvSpPr>
          <p:spPr bwMode="auto">
            <a:xfrm>
              <a:off x="104652525" y="107408475"/>
              <a:ext cx="324000" cy="324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79" name="Rectangle 967"/>
            <p:cNvSpPr>
              <a:spLocks noChangeArrowheads="1"/>
            </p:cNvSpPr>
            <p:nvPr/>
          </p:nvSpPr>
          <p:spPr bwMode="auto">
            <a:xfrm rot="16200000">
              <a:off x="106369950" y="109230675"/>
              <a:ext cx="396000" cy="50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7880" name="Oval 968"/>
            <p:cNvSpPr>
              <a:spLocks noChangeArrowheads="1"/>
            </p:cNvSpPr>
            <p:nvPr/>
          </p:nvSpPr>
          <p:spPr bwMode="auto">
            <a:xfrm>
              <a:off x="102862050" y="1049307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6" name="Group 969"/>
            <p:cNvGrpSpPr>
              <a:grpSpLocks/>
            </p:cNvGrpSpPr>
            <p:nvPr/>
          </p:nvGrpSpPr>
          <p:grpSpPr bwMode="auto">
            <a:xfrm>
              <a:off x="105888713" y="108662367"/>
              <a:ext cx="360000" cy="164196"/>
              <a:chOff x="11164820" y="22240405"/>
              <a:chExt cx="237914" cy="108514"/>
            </a:xfrm>
          </p:grpSpPr>
          <p:sp>
            <p:nvSpPr>
              <p:cNvPr id="167882" name="Rectangle 970"/>
              <p:cNvSpPr>
                <a:spLocks noChangeArrowheads="1"/>
              </p:cNvSpPr>
              <p:nvPr/>
            </p:nvSpPr>
            <p:spPr bwMode="auto">
              <a:xfrm>
                <a:off x="11164820" y="22240405"/>
                <a:ext cx="237914" cy="107805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83" name="Rectangle 971"/>
              <p:cNvSpPr>
                <a:spLocks noChangeArrowheads="1"/>
              </p:cNvSpPr>
              <p:nvPr/>
            </p:nvSpPr>
            <p:spPr bwMode="auto">
              <a:xfrm>
                <a:off x="11198275" y="22273862"/>
                <a:ext cx="44609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84" name="Rectangle 972"/>
              <p:cNvSpPr>
                <a:spLocks noChangeArrowheads="1"/>
              </p:cNvSpPr>
              <p:nvPr/>
            </p:nvSpPr>
            <p:spPr bwMode="auto">
              <a:xfrm>
                <a:off x="11320950" y="22273862"/>
                <a:ext cx="44609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27" name="Group 973"/>
              <p:cNvGrpSpPr>
                <a:grpSpLocks/>
              </p:cNvGrpSpPr>
              <p:nvPr/>
            </p:nvGrpSpPr>
            <p:grpSpPr bwMode="auto">
              <a:xfrm>
                <a:off x="11272657" y="22240406"/>
                <a:ext cx="22271" cy="18620"/>
                <a:chOff x="11272657" y="22240406"/>
                <a:chExt cx="22271" cy="18620"/>
              </a:xfrm>
            </p:grpSpPr>
            <p:sp>
              <p:nvSpPr>
                <p:cNvPr id="167886" name="Line 974"/>
                <p:cNvSpPr>
                  <a:spLocks noChangeShapeType="1"/>
                </p:cNvSpPr>
                <p:nvPr/>
              </p:nvSpPr>
              <p:spPr bwMode="auto">
                <a:xfrm>
                  <a:off x="11272657" y="22240439"/>
                  <a:ext cx="11154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87" name="Line 975"/>
                <p:cNvSpPr>
                  <a:spLocks noChangeShapeType="1"/>
                </p:cNvSpPr>
                <p:nvPr/>
              </p:nvSpPr>
              <p:spPr bwMode="auto">
                <a:xfrm flipH="1">
                  <a:off x="11283776" y="22240406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28" name="Group 976"/>
              <p:cNvGrpSpPr>
                <a:grpSpLocks/>
              </p:cNvGrpSpPr>
              <p:nvPr/>
            </p:nvGrpSpPr>
            <p:grpSpPr bwMode="auto">
              <a:xfrm>
                <a:off x="11273693" y="22330299"/>
                <a:ext cx="22359" cy="18620"/>
                <a:chOff x="11273693" y="22330299"/>
                <a:chExt cx="22359" cy="18620"/>
              </a:xfrm>
            </p:grpSpPr>
            <p:sp>
              <p:nvSpPr>
                <p:cNvPr id="167889" name="Line 977"/>
                <p:cNvSpPr>
                  <a:spLocks noChangeShapeType="1"/>
                </p:cNvSpPr>
                <p:nvPr/>
              </p:nvSpPr>
              <p:spPr bwMode="auto">
                <a:xfrm flipH="1">
                  <a:off x="11273693" y="22330332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90" name="Line 978"/>
                <p:cNvSpPr>
                  <a:spLocks noChangeShapeType="1"/>
                </p:cNvSpPr>
                <p:nvPr/>
              </p:nvSpPr>
              <p:spPr bwMode="auto">
                <a:xfrm>
                  <a:off x="11284899" y="22330299"/>
                  <a:ext cx="11153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29" name="Group 979"/>
            <p:cNvGrpSpPr>
              <a:grpSpLocks/>
            </p:cNvGrpSpPr>
            <p:nvPr/>
          </p:nvGrpSpPr>
          <p:grpSpPr bwMode="auto">
            <a:xfrm>
              <a:off x="105476046" y="104226693"/>
              <a:ext cx="360000" cy="164274"/>
              <a:chOff x="11186101" y="19362975"/>
              <a:chExt cx="237914" cy="108566"/>
            </a:xfrm>
          </p:grpSpPr>
          <p:sp>
            <p:nvSpPr>
              <p:cNvPr id="167892" name="Rectangle 980"/>
              <p:cNvSpPr>
                <a:spLocks noChangeArrowheads="1"/>
              </p:cNvSpPr>
              <p:nvPr/>
            </p:nvSpPr>
            <p:spPr bwMode="auto">
              <a:xfrm>
                <a:off x="11186101" y="19363023"/>
                <a:ext cx="237914" cy="107805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93" name="Rectangle 981"/>
              <p:cNvSpPr>
                <a:spLocks noChangeArrowheads="1"/>
              </p:cNvSpPr>
              <p:nvPr/>
            </p:nvSpPr>
            <p:spPr bwMode="auto">
              <a:xfrm>
                <a:off x="11219558" y="19396480"/>
                <a:ext cx="44607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894" name="Rectangle 982"/>
              <p:cNvSpPr>
                <a:spLocks noChangeArrowheads="1"/>
              </p:cNvSpPr>
              <p:nvPr/>
            </p:nvSpPr>
            <p:spPr bwMode="auto">
              <a:xfrm>
                <a:off x="11342233" y="19396480"/>
                <a:ext cx="44607" cy="40891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30" name="Group 983"/>
              <p:cNvGrpSpPr>
                <a:grpSpLocks/>
              </p:cNvGrpSpPr>
              <p:nvPr/>
            </p:nvGrpSpPr>
            <p:grpSpPr bwMode="auto">
              <a:xfrm>
                <a:off x="11293875" y="19362975"/>
                <a:ext cx="22335" cy="18636"/>
                <a:chOff x="11293875" y="19362975"/>
                <a:chExt cx="22335" cy="18636"/>
              </a:xfrm>
            </p:grpSpPr>
            <p:sp>
              <p:nvSpPr>
                <p:cNvPr id="167896" name="Line 984"/>
                <p:cNvSpPr>
                  <a:spLocks noChangeShapeType="1"/>
                </p:cNvSpPr>
                <p:nvPr/>
              </p:nvSpPr>
              <p:spPr bwMode="auto">
                <a:xfrm>
                  <a:off x="11293875" y="19362975"/>
                  <a:ext cx="11154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897" name="Line 985"/>
                <p:cNvSpPr>
                  <a:spLocks noChangeShapeType="1"/>
                </p:cNvSpPr>
                <p:nvPr/>
              </p:nvSpPr>
              <p:spPr bwMode="auto">
                <a:xfrm flipH="1">
                  <a:off x="11305058" y="19363024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31" name="Group 986"/>
              <p:cNvGrpSpPr>
                <a:grpSpLocks/>
              </p:cNvGrpSpPr>
              <p:nvPr/>
            </p:nvGrpSpPr>
            <p:grpSpPr bwMode="auto">
              <a:xfrm>
                <a:off x="11294974" y="19452916"/>
                <a:ext cx="22359" cy="18625"/>
                <a:chOff x="11294974" y="19452916"/>
                <a:chExt cx="22359" cy="18625"/>
              </a:xfrm>
            </p:grpSpPr>
            <p:sp>
              <p:nvSpPr>
                <p:cNvPr id="167899" name="Line 987"/>
                <p:cNvSpPr>
                  <a:spLocks noChangeShapeType="1"/>
                </p:cNvSpPr>
                <p:nvPr/>
              </p:nvSpPr>
              <p:spPr bwMode="auto">
                <a:xfrm flipH="1">
                  <a:off x="11294974" y="19452954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7900" name="Line 988"/>
                <p:cNvSpPr>
                  <a:spLocks noChangeShapeType="1"/>
                </p:cNvSpPr>
                <p:nvPr/>
              </p:nvSpPr>
              <p:spPr bwMode="auto">
                <a:xfrm>
                  <a:off x="11306182" y="19452916"/>
                  <a:ext cx="11151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7816" name="Group 989"/>
            <p:cNvGrpSpPr>
              <a:grpSpLocks/>
            </p:cNvGrpSpPr>
            <p:nvPr/>
          </p:nvGrpSpPr>
          <p:grpSpPr bwMode="auto">
            <a:xfrm>
              <a:off x="99168900" y="104212925"/>
              <a:ext cx="1872000" cy="587509"/>
              <a:chOff x="99024900" y="106228925"/>
              <a:chExt cx="1872000" cy="587509"/>
            </a:xfrm>
          </p:grpSpPr>
          <p:sp>
            <p:nvSpPr>
              <p:cNvPr id="167902" name="Rectangle 990"/>
              <p:cNvSpPr>
                <a:spLocks noChangeArrowheads="1"/>
              </p:cNvSpPr>
              <p:nvPr/>
            </p:nvSpPr>
            <p:spPr bwMode="auto">
              <a:xfrm>
                <a:off x="99024900" y="106228925"/>
                <a:ext cx="1872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3" name="Rectangle 991"/>
              <p:cNvSpPr>
                <a:spLocks noChangeArrowheads="1"/>
              </p:cNvSpPr>
              <p:nvPr/>
            </p:nvSpPr>
            <p:spPr bwMode="auto">
              <a:xfrm>
                <a:off x="99099000" y="106315474"/>
                <a:ext cx="17280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4" name="Rectangle 992"/>
              <p:cNvSpPr>
                <a:spLocks noChangeArrowheads="1"/>
              </p:cNvSpPr>
              <p:nvPr/>
            </p:nvSpPr>
            <p:spPr bwMode="auto">
              <a:xfrm>
                <a:off x="99344650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5" name="Rectangle 993"/>
              <p:cNvSpPr>
                <a:spLocks noChangeArrowheads="1"/>
              </p:cNvSpPr>
              <p:nvPr/>
            </p:nvSpPr>
            <p:spPr bwMode="auto">
              <a:xfrm>
                <a:off x="99514364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6" name="Rectangle 994"/>
              <p:cNvSpPr>
                <a:spLocks noChangeArrowheads="1"/>
              </p:cNvSpPr>
              <p:nvPr/>
            </p:nvSpPr>
            <p:spPr bwMode="auto">
              <a:xfrm>
                <a:off x="99684078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7" name="Rectangle 995"/>
              <p:cNvSpPr>
                <a:spLocks noChangeArrowheads="1"/>
              </p:cNvSpPr>
              <p:nvPr/>
            </p:nvSpPr>
            <p:spPr bwMode="auto">
              <a:xfrm>
                <a:off x="99853792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8" name="Rectangle 996"/>
              <p:cNvSpPr>
                <a:spLocks noChangeArrowheads="1"/>
              </p:cNvSpPr>
              <p:nvPr/>
            </p:nvSpPr>
            <p:spPr bwMode="auto">
              <a:xfrm>
                <a:off x="100023507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09" name="Rectangle 997"/>
              <p:cNvSpPr>
                <a:spLocks noChangeArrowheads="1"/>
              </p:cNvSpPr>
              <p:nvPr/>
            </p:nvSpPr>
            <p:spPr bwMode="auto">
              <a:xfrm>
                <a:off x="100193221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0" name="Rectangle 998"/>
              <p:cNvSpPr>
                <a:spLocks noChangeArrowheads="1"/>
              </p:cNvSpPr>
              <p:nvPr/>
            </p:nvSpPr>
            <p:spPr bwMode="auto">
              <a:xfrm>
                <a:off x="100362935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1" name="Rectangle 999"/>
              <p:cNvSpPr>
                <a:spLocks noChangeArrowheads="1"/>
              </p:cNvSpPr>
              <p:nvPr/>
            </p:nvSpPr>
            <p:spPr bwMode="auto">
              <a:xfrm>
                <a:off x="100532650" y="10639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2" name="Rectangle 1000"/>
              <p:cNvSpPr>
                <a:spLocks noChangeArrowheads="1"/>
              </p:cNvSpPr>
              <p:nvPr/>
            </p:nvSpPr>
            <p:spPr bwMode="auto">
              <a:xfrm>
                <a:off x="99344650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3" name="Rectangle 1001"/>
              <p:cNvSpPr>
                <a:spLocks noChangeArrowheads="1"/>
              </p:cNvSpPr>
              <p:nvPr/>
            </p:nvSpPr>
            <p:spPr bwMode="auto">
              <a:xfrm>
                <a:off x="99514364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4" name="Rectangle 1002"/>
              <p:cNvSpPr>
                <a:spLocks noChangeArrowheads="1"/>
              </p:cNvSpPr>
              <p:nvPr/>
            </p:nvSpPr>
            <p:spPr bwMode="auto">
              <a:xfrm>
                <a:off x="99684078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5" name="Rectangle 1003"/>
              <p:cNvSpPr>
                <a:spLocks noChangeArrowheads="1"/>
              </p:cNvSpPr>
              <p:nvPr/>
            </p:nvSpPr>
            <p:spPr bwMode="auto">
              <a:xfrm>
                <a:off x="99853792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6" name="Rectangle 1004"/>
              <p:cNvSpPr>
                <a:spLocks noChangeArrowheads="1"/>
              </p:cNvSpPr>
              <p:nvPr/>
            </p:nvSpPr>
            <p:spPr bwMode="auto">
              <a:xfrm>
                <a:off x="100023507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7" name="Rectangle 1005"/>
              <p:cNvSpPr>
                <a:spLocks noChangeArrowheads="1"/>
              </p:cNvSpPr>
              <p:nvPr/>
            </p:nvSpPr>
            <p:spPr bwMode="auto">
              <a:xfrm>
                <a:off x="100193221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8" name="Rectangle 1006"/>
              <p:cNvSpPr>
                <a:spLocks noChangeArrowheads="1"/>
              </p:cNvSpPr>
              <p:nvPr/>
            </p:nvSpPr>
            <p:spPr bwMode="auto">
              <a:xfrm>
                <a:off x="100362935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19" name="Rectangle 1007"/>
              <p:cNvSpPr>
                <a:spLocks noChangeArrowheads="1"/>
              </p:cNvSpPr>
              <p:nvPr/>
            </p:nvSpPr>
            <p:spPr bwMode="auto">
              <a:xfrm>
                <a:off x="100532650" y="10660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0" name="Rectangle 1008"/>
              <p:cNvSpPr>
                <a:spLocks noChangeArrowheads="1"/>
              </p:cNvSpPr>
              <p:nvPr/>
            </p:nvSpPr>
            <p:spPr bwMode="auto">
              <a:xfrm>
                <a:off x="99825300" y="106727484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31" name="Group 1009"/>
            <p:cNvGrpSpPr>
              <a:grpSpLocks/>
            </p:cNvGrpSpPr>
            <p:nvPr/>
          </p:nvGrpSpPr>
          <p:grpSpPr bwMode="auto">
            <a:xfrm>
              <a:off x="103509000" y="105028200"/>
              <a:ext cx="880926" cy="2005425"/>
              <a:chOff x="103365000" y="107044200"/>
              <a:chExt cx="880926" cy="2005425"/>
            </a:xfrm>
          </p:grpSpPr>
          <p:sp>
            <p:nvSpPr>
              <p:cNvPr id="167922" name="Rectangle 1010"/>
              <p:cNvSpPr>
                <a:spLocks noChangeArrowheads="1"/>
              </p:cNvSpPr>
              <p:nvPr/>
            </p:nvSpPr>
            <p:spPr bwMode="auto">
              <a:xfrm>
                <a:off x="103365000" y="107044200"/>
                <a:ext cx="360000" cy="324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3" name="Rectangle 1011"/>
              <p:cNvSpPr>
                <a:spLocks noChangeArrowheads="1"/>
              </p:cNvSpPr>
              <p:nvPr/>
            </p:nvSpPr>
            <p:spPr bwMode="auto">
              <a:xfrm rot="5400000">
                <a:off x="103268279" y="108071978"/>
                <a:ext cx="1368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4" name="Rectangle 1012"/>
              <p:cNvSpPr>
                <a:spLocks noChangeArrowheads="1"/>
              </p:cNvSpPr>
              <p:nvPr/>
            </p:nvSpPr>
            <p:spPr bwMode="auto">
              <a:xfrm rot="5400000">
                <a:off x="103335476" y="108153724"/>
                <a:ext cx="12219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5" name="Rectangle 1013"/>
              <p:cNvSpPr>
                <a:spLocks noChangeArrowheads="1"/>
              </p:cNvSpPr>
              <p:nvPr/>
            </p:nvSpPr>
            <p:spPr bwMode="auto">
              <a:xfrm rot="5400000">
                <a:off x="104011840" y="108004187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6" name="Rectangle 1014"/>
              <p:cNvSpPr>
                <a:spLocks noChangeArrowheads="1"/>
              </p:cNvSpPr>
              <p:nvPr/>
            </p:nvSpPr>
            <p:spPr bwMode="auto">
              <a:xfrm rot="5400000">
                <a:off x="104011840" y="10817390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7" name="Rectangle 1015"/>
              <p:cNvSpPr>
                <a:spLocks noChangeArrowheads="1"/>
              </p:cNvSpPr>
              <p:nvPr/>
            </p:nvSpPr>
            <p:spPr bwMode="auto">
              <a:xfrm rot="5400000">
                <a:off x="104011840" y="10834361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8" name="Rectangle 1016"/>
              <p:cNvSpPr>
                <a:spLocks noChangeArrowheads="1"/>
              </p:cNvSpPr>
              <p:nvPr/>
            </p:nvSpPr>
            <p:spPr bwMode="auto">
              <a:xfrm rot="5400000">
                <a:off x="104011840" y="108513329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29" name="Rectangle 1017"/>
              <p:cNvSpPr>
                <a:spLocks noChangeArrowheads="1"/>
              </p:cNvSpPr>
              <p:nvPr/>
            </p:nvSpPr>
            <p:spPr bwMode="auto">
              <a:xfrm rot="5400000">
                <a:off x="104011840" y="108683044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0" name="Rectangle 1018"/>
              <p:cNvSpPr>
                <a:spLocks noChangeArrowheads="1"/>
              </p:cNvSpPr>
              <p:nvPr/>
            </p:nvSpPr>
            <p:spPr bwMode="auto">
              <a:xfrm rot="5400000">
                <a:off x="103808640" y="108004187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1" name="Rectangle 1019"/>
              <p:cNvSpPr>
                <a:spLocks noChangeArrowheads="1"/>
              </p:cNvSpPr>
              <p:nvPr/>
            </p:nvSpPr>
            <p:spPr bwMode="auto">
              <a:xfrm rot="5400000">
                <a:off x="103808640" y="10817390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2" name="Rectangle 1020"/>
              <p:cNvSpPr>
                <a:spLocks noChangeArrowheads="1"/>
              </p:cNvSpPr>
              <p:nvPr/>
            </p:nvSpPr>
            <p:spPr bwMode="auto">
              <a:xfrm rot="5400000">
                <a:off x="103808640" y="10834361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3" name="Rectangle 1021"/>
              <p:cNvSpPr>
                <a:spLocks noChangeArrowheads="1"/>
              </p:cNvSpPr>
              <p:nvPr/>
            </p:nvSpPr>
            <p:spPr bwMode="auto">
              <a:xfrm rot="5400000">
                <a:off x="103808640" y="108513329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4" name="Rectangle 1022"/>
              <p:cNvSpPr>
                <a:spLocks noChangeArrowheads="1"/>
              </p:cNvSpPr>
              <p:nvPr/>
            </p:nvSpPr>
            <p:spPr bwMode="auto">
              <a:xfrm rot="5400000">
                <a:off x="103808640" y="108683044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7935" name="Rectangle 1023"/>
              <p:cNvSpPr>
                <a:spLocks noChangeArrowheads="1"/>
              </p:cNvSpPr>
              <p:nvPr/>
            </p:nvSpPr>
            <p:spPr bwMode="auto">
              <a:xfrm rot="5400000">
                <a:off x="103558892" y="108338100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7857" name="Group 1024"/>
            <p:cNvGrpSpPr>
              <a:grpSpLocks/>
            </p:cNvGrpSpPr>
            <p:nvPr/>
          </p:nvGrpSpPr>
          <p:grpSpPr bwMode="auto">
            <a:xfrm>
              <a:off x="101110750" y="107867975"/>
              <a:ext cx="3038850" cy="792000"/>
              <a:chOff x="98467950" y="111459513"/>
              <a:chExt cx="3038850" cy="792000"/>
            </a:xfrm>
          </p:grpSpPr>
          <p:sp>
            <p:nvSpPr>
              <p:cNvPr id="185345" name="AutoShape 1025"/>
              <p:cNvSpPr>
                <a:spLocks noChangeArrowheads="1"/>
              </p:cNvSpPr>
              <p:nvPr/>
            </p:nvSpPr>
            <p:spPr bwMode="auto">
              <a:xfrm>
                <a:off x="98467950" y="111459513"/>
                <a:ext cx="3038850" cy="792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pic>
            <p:nvPicPr>
              <p:cNvPr id="185346" name="Picture 1026" descr="ESL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8641905" y="111537812"/>
                <a:ext cx="638274" cy="638274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85347" name="Picture 1027" descr="Elite Control Logo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99291635" y="111567392"/>
                <a:ext cx="2044520" cy="577032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5348" name="WordArt 10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99281150" y="111603475"/>
                <a:ext cx="1706800" cy="1652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952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 ESL-2 V908.14c   </a:t>
                </a:r>
                <a:endParaRPr lang="en-NZ" sz="3600" kern="10" spc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</p:grpSp>
      </p:grpSp>
      <p:sp>
        <p:nvSpPr>
          <p:cNvPr id="363" name="Text Box 40"/>
          <p:cNvSpPr txBox="1">
            <a:spLocks noChangeArrowheads="1"/>
          </p:cNvSpPr>
          <p:nvPr/>
        </p:nvSpPr>
        <p:spPr bwMode="auto">
          <a:xfrm>
            <a:off x="18650073" y="4464745"/>
            <a:ext cx="4392488" cy="7920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ESL-2 </a:t>
            </a:r>
            <a:r>
              <a:rPr kumimoji="0" lang="en-NZ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IoT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POD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8418" name="Group 2"/>
          <p:cNvGrpSpPr>
            <a:grpSpLocks/>
          </p:cNvGrpSpPr>
          <p:nvPr/>
        </p:nvGrpSpPr>
        <p:grpSpPr bwMode="auto">
          <a:xfrm>
            <a:off x="11665445" y="5688881"/>
            <a:ext cx="7632700" cy="3455987"/>
            <a:chOff x="102547950" y="105282675"/>
            <a:chExt cx="7632000" cy="3456000"/>
          </a:xfrm>
        </p:grpSpPr>
        <p:sp>
          <p:nvSpPr>
            <p:cNvPr id="188419" name="Rectangle 3"/>
            <p:cNvSpPr>
              <a:spLocks noChangeArrowheads="1"/>
            </p:cNvSpPr>
            <p:nvPr/>
          </p:nvSpPr>
          <p:spPr bwMode="auto">
            <a:xfrm>
              <a:off x="103627950" y="107802675"/>
              <a:ext cx="6552000" cy="936000"/>
            </a:xfrm>
            <a:prstGeom prst="rect">
              <a:avLst/>
            </a:prstGeom>
            <a:solidFill>
              <a:srgbClr val="FFFFFF"/>
            </a:solidFill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20" name="Rectangle 4"/>
            <p:cNvSpPr>
              <a:spLocks noChangeArrowheads="1"/>
            </p:cNvSpPr>
            <p:nvPr/>
          </p:nvSpPr>
          <p:spPr bwMode="auto">
            <a:xfrm>
              <a:off x="103123950" y="105282675"/>
              <a:ext cx="7056000" cy="2448000"/>
            </a:xfrm>
            <a:prstGeom prst="rect">
              <a:avLst/>
            </a:prstGeom>
            <a:solidFill>
              <a:srgbClr val="FFFFFF"/>
            </a:solidFill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21" name="Rectangle 5"/>
            <p:cNvSpPr>
              <a:spLocks noChangeArrowheads="1"/>
            </p:cNvSpPr>
            <p:nvPr/>
          </p:nvSpPr>
          <p:spPr bwMode="auto">
            <a:xfrm>
              <a:off x="102547950" y="105786675"/>
              <a:ext cx="7632000" cy="2448000"/>
            </a:xfrm>
            <a:prstGeom prst="rect">
              <a:avLst/>
            </a:prstGeom>
            <a:solidFill>
              <a:srgbClr val="FFFFFF"/>
            </a:solidFill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22" name="Line 6"/>
            <p:cNvSpPr>
              <a:spLocks noChangeShapeType="1"/>
            </p:cNvSpPr>
            <p:nvPr/>
          </p:nvSpPr>
          <p:spPr bwMode="auto">
            <a:xfrm>
              <a:off x="102547950" y="105786675"/>
              <a:ext cx="576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23" name="Line 7"/>
            <p:cNvSpPr>
              <a:spLocks noChangeShapeType="1"/>
            </p:cNvSpPr>
            <p:nvPr/>
          </p:nvSpPr>
          <p:spPr bwMode="auto">
            <a:xfrm rot="5400000">
              <a:off x="102871950" y="105534675"/>
              <a:ext cx="504000" cy="0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24" name="Rectangle 8"/>
            <p:cNvSpPr>
              <a:spLocks noChangeArrowheads="1"/>
            </p:cNvSpPr>
            <p:nvPr/>
          </p:nvSpPr>
          <p:spPr bwMode="auto">
            <a:xfrm>
              <a:off x="103771950" y="106722675"/>
              <a:ext cx="1017525" cy="1656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shade val="54902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25" name="Rectangle 9"/>
            <p:cNvSpPr>
              <a:spLocks noChangeArrowheads="1"/>
            </p:cNvSpPr>
            <p:nvPr/>
          </p:nvSpPr>
          <p:spPr bwMode="auto">
            <a:xfrm>
              <a:off x="105211950" y="106506675"/>
              <a:ext cx="864000" cy="884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26" name="Rectangle 10"/>
            <p:cNvSpPr>
              <a:spLocks noChangeArrowheads="1"/>
            </p:cNvSpPr>
            <p:nvPr/>
          </p:nvSpPr>
          <p:spPr bwMode="auto">
            <a:xfrm>
              <a:off x="107443950" y="106146675"/>
              <a:ext cx="576000" cy="72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88427" name="Group 11"/>
            <p:cNvGrpSpPr>
              <a:grpSpLocks/>
            </p:cNvGrpSpPr>
            <p:nvPr/>
          </p:nvGrpSpPr>
          <p:grpSpPr bwMode="auto">
            <a:xfrm>
              <a:off x="109531950" y="105318675"/>
              <a:ext cx="360000" cy="164300"/>
              <a:chOff x="109735250" y="105837375"/>
              <a:chExt cx="360000" cy="164300"/>
            </a:xfrm>
          </p:grpSpPr>
          <p:sp>
            <p:nvSpPr>
              <p:cNvPr id="188428" name="Rectangle 12"/>
              <p:cNvSpPr>
                <a:spLocks noChangeArrowheads="1"/>
              </p:cNvSpPr>
              <p:nvPr/>
            </p:nvSpPr>
            <p:spPr bwMode="auto">
              <a:xfrm>
                <a:off x="109735250" y="105837466"/>
                <a:ext cx="360000" cy="163123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29" name="Rectangle 13"/>
              <p:cNvSpPr>
                <a:spLocks noChangeArrowheads="1"/>
              </p:cNvSpPr>
              <p:nvPr/>
            </p:nvSpPr>
            <p:spPr bwMode="auto">
              <a:xfrm>
                <a:off x="109785876" y="10588809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30" name="Rectangle 14"/>
              <p:cNvSpPr>
                <a:spLocks noChangeArrowheads="1"/>
              </p:cNvSpPr>
              <p:nvPr/>
            </p:nvSpPr>
            <p:spPr bwMode="auto">
              <a:xfrm>
                <a:off x="109971501" y="105888091"/>
                <a:ext cx="67498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88431" name="Group 15"/>
              <p:cNvGrpSpPr>
                <a:grpSpLocks/>
              </p:cNvGrpSpPr>
              <p:nvPr/>
            </p:nvGrpSpPr>
            <p:grpSpPr bwMode="auto">
              <a:xfrm>
                <a:off x="109898347" y="105837375"/>
                <a:ext cx="33778" cy="28217"/>
                <a:chOff x="15703226" y="21262339"/>
                <a:chExt cx="22323" cy="18648"/>
              </a:xfrm>
            </p:grpSpPr>
            <p:sp>
              <p:nvSpPr>
                <p:cNvPr id="188432" name="Line 16"/>
                <p:cNvSpPr>
                  <a:spLocks noChangeShapeType="1"/>
                </p:cNvSpPr>
                <p:nvPr/>
              </p:nvSpPr>
              <p:spPr bwMode="auto">
                <a:xfrm>
                  <a:off x="15703226" y="21262339"/>
                  <a:ext cx="11154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433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15714397" y="21262400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88434" name="Group 18"/>
              <p:cNvGrpSpPr>
                <a:grpSpLocks/>
              </p:cNvGrpSpPr>
              <p:nvPr/>
            </p:nvGrpSpPr>
            <p:grpSpPr bwMode="auto">
              <a:xfrm>
                <a:off x="109900069" y="105973487"/>
                <a:ext cx="33755" cy="28188"/>
                <a:chOff x="15704364" y="21352293"/>
                <a:chExt cx="22308" cy="18629"/>
              </a:xfrm>
            </p:grpSpPr>
            <p:sp>
              <p:nvSpPr>
                <p:cNvPr id="188435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15704364" y="21352335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436" name="Line 20"/>
                <p:cNvSpPr>
                  <a:spLocks noChangeShapeType="1"/>
                </p:cNvSpPr>
                <p:nvPr/>
              </p:nvSpPr>
              <p:spPr bwMode="auto">
                <a:xfrm>
                  <a:off x="15715521" y="21352293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188437" name="Oval 21"/>
            <p:cNvSpPr>
              <a:spLocks noChangeArrowheads="1"/>
            </p:cNvSpPr>
            <p:nvPr/>
          </p:nvSpPr>
          <p:spPr bwMode="auto">
            <a:xfrm>
              <a:off x="108883950" y="1078026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38" name="Oval 22"/>
            <p:cNvSpPr>
              <a:spLocks noChangeArrowheads="1"/>
            </p:cNvSpPr>
            <p:nvPr/>
          </p:nvSpPr>
          <p:spPr bwMode="auto">
            <a:xfrm>
              <a:off x="108379950" y="1078026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39" name="AutoShape 23"/>
            <p:cNvSpPr>
              <a:spLocks noChangeArrowheads="1"/>
            </p:cNvSpPr>
            <p:nvPr/>
          </p:nvSpPr>
          <p:spPr bwMode="auto">
            <a:xfrm>
              <a:off x="103771950" y="105354675"/>
              <a:ext cx="2275428" cy="7920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6350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40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3793150" y="105474822"/>
              <a:ext cx="1850800" cy="1678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rPr>
                <a:t> ESL-2 </a:t>
              </a:r>
              <a:r>
                <a:rPr lang="en-NZ" sz="3600" kern="10" spc="0" dirty="0" err="1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rPr>
                <a:t>IoT</a:t>
              </a:r>
              <a:r>
                <a:rPr lang="en-NZ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rPr>
                <a:t> POD   </a:t>
              </a:r>
              <a:endParaRPr lang="en-NZ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88441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03861950" y="105716775"/>
              <a:ext cx="1566000" cy="252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MAC 4C:78:97:12:34:56</a:t>
              </a:r>
            </a:p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Serial 1234567890</a:t>
              </a:r>
              <a:endParaRPr lang="en-NZ" sz="36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88442" name="Line 26"/>
            <p:cNvSpPr>
              <a:spLocks noChangeShapeType="1"/>
            </p:cNvSpPr>
            <p:nvPr/>
          </p:nvSpPr>
          <p:spPr bwMode="auto">
            <a:xfrm>
              <a:off x="102547950" y="105786675"/>
              <a:ext cx="0" cy="2448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43" name="Line 27"/>
            <p:cNvSpPr>
              <a:spLocks noChangeShapeType="1"/>
            </p:cNvSpPr>
            <p:nvPr/>
          </p:nvSpPr>
          <p:spPr bwMode="auto">
            <a:xfrm>
              <a:off x="102547950" y="108234675"/>
              <a:ext cx="1080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44" name="Line 28"/>
            <p:cNvSpPr>
              <a:spLocks noChangeShapeType="1"/>
            </p:cNvSpPr>
            <p:nvPr/>
          </p:nvSpPr>
          <p:spPr bwMode="auto">
            <a:xfrm flipV="1">
              <a:off x="110179950" y="105282675"/>
              <a:ext cx="0" cy="3456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45" name="Line 29"/>
            <p:cNvSpPr>
              <a:spLocks noChangeShapeType="1"/>
            </p:cNvSpPr>
            <p:nvPr/>
          </p:nvSpPr>
          <p:spPr bwMode="auto">
            <a:xfrm flipH="1">
              <a:off x="103123950" y="105282675"/>
              <a:ext cx="7056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46" name="WordArt 30"/>
            <p:cNvSpPr>
              <a:spLocks noChangeArrowheads="1" noChangeShapeType="1" noTextEdit="1"/>
            </p:cNvSpPr>
            <p:nvPr/>
          </p:nvSpPr>
          <p:spPr bwMode="auto">
            <a:xfrm rot="16200000">
              <a:off x="109909950" y="106456925"/>
              <a:ext cx="216000" cy="108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IP</a:t>
              </a:r>
              <a:endParaRPr lang="en-NZ" sz="36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88464" name="Line 48"/>
            <p:cNvSpPr>
              <a:spLocks noChangeShapeType="1"/>
            </p:cNvSpPr>
            <p:nvPr/>
          </p:nvSpPr>
          <p:spPr bwMode="auto">
            <a:xfrm rot="5400000">
              <a:off x="103375950" y="108486675"/>
              <a:ext cx="504000" cy="0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465" name="Line 49"/>
            <p:cNvSpPr>
              <a:spLocks noChangeShapeType="1"/>
            </p:cNvSpPr>
            <p:nvPr/>
          </p:nvSpPr>
          <p:spPr bwMode="auto">
            <a:xfrm flipH="1">
              <a:off x="103627950" y="108738675"/>
              <a:ext cx="6552000" cy="0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88466" name="Group 50"/>
            <p:cNvGrpSpPr>
              <a:grpSpLocks/>
            </p:cNvGrpSpPr>
            <p:nvPr/>
          </p:nvGrpSpPr>
          <p:grpSpPr bwMode="auto">
            <a:xfrm>
              <a:off x="102862425" y="106840200"/>
              <a:ext cx="360000" cy="164300"/>
              <a:chOff x="109849550" y="105951675"/>
              <a:chExt cx="360000" cy="164300"/>
            </a:xfrm>
          </p:grpSpPr>
          <p:sp>
            <p:nvSpPr>
              <p:cNvPr id="188467" name="Rectangle 51"/>
              <p:cNvSpPr>
                <a:spLocks noChangeArrowheads="1"/>
              </p:cNvSpPr>
              <p:nvPr/>
            </p:nvSpPr>
            <p:spPr bwMode="auto">
              <a:xfrm>
                <a:off x="109849550" y="105951766"/>
                <a:ext cx="360000" cy="163123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68" name="Rectangle 52"/>
              <p:cNvSpPr>
                <a:spLocks noChangeArrowheads="1"/>
              </p:cNvSpPr>
              <p:nvPr/>
            </p:nvSpPr>
            <p:spPr bwMode="auto">
              <a:xfrm>
                <a:off x="109900176" y="10600239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69" name="Rectangle 53"/>
              <p:cNvSpPr>
                <a:spLocks noChangeArrowheads="1"/>
              </p:cNvSpPr>
              <p:nvPr/>
            </p:nvSpPr>
            <p:spPr bwMode="auto">
              <a:xfrm>
                <a:off x="110085801" y="106002391"/>
                <a:ext cx="67498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88470" name="Group 54"/>
              <p:cNvGrpSpPr>
                <a:grpSpLocks/>
              </p:cNvGrpSpPr>
              <p:nvPr/>
            </p:nvGrpSpPr>
            <p:grpSpPr bwMode="auto">
              <a:xfrm>
                <a:off x="110012647" y="105951675"/>
                <a:ext cx="33778" cy="28217"/>
                <a:chOff x="15778764" y="21337877"/>
                <a:chExt cx="22323" cy="18648"/>
              </a:xfrm>
            </p:grpSpPr>
            <p:sp>
              <p:nvSpPr>
                <p:cNvPr id="188471" name="Line 55"/>
                <p:cNvSpPr>
                  <a:spLocks noChangeShapeType="1"/>
                </p:cNvSpPr>
                <p:nvPr/>
              </p:nvSpPr>
              <p:spPr bwMode="auto">
                <a:xfrm>
                  <a:off x="15778764" y="21337877"/>
                  <a:ext cx="11154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472" name="Line 56"/>
                <p:cNvSpPr>
                  <a:spLocks noChangeShapeType="1"/>
                </p:cNvSpPr>
                <p:nvPr/>
              </p:nvSpPr>
              <p:spPr bwMode="auto">
                <a:xfrm flipH="1">
                  <a:off x="15789935" y="21337938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88473" name="Group 57"/>
              <p:cNvGrpSpPr>
                <a:grpSpLocks/>
              </p:cNvGrpSpPr>
              <p:nvPr/>
            </p:nvGrpSpPr>
            <p:grpSpPr bwMode="auto">
              <a:xfrm>
                <a:off x="110014370" y="106087787"/>
                <a:ext cx="33754" cy="28188"/>
                <a:chOff x="15779903" y="21427832"/>
                <a:chExt cx="22307" cy="18629"/>
              </a:xfrm>
            </p:grpSpPr>
            <p:sp>
              <p:nvSpPr>
                <p:cNvPr id="188474" name="Line 58"/>
                <p:cNvSpPr>
                  <a:spLocks noChangeShapeType="1"/>
                </p:cNvSpPr>
                <p:nvPr/>
              </p:nvSpPr>
              <p:spPr bwMode="auto">
                <a:xfrm flipH="1">
                  <a:off x="15779903" y="21427874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475" name="Line 59"/>
                <p:cNvSpPr>
                  <a:spLocks noChangeShapeType="1"/>
                </p:cNvSpPr>
                <p:nvPr/>
              </p:nvSpPr>
              <p:spPr bwMode="auto">
                <a:xfrm>
                  <a:off x="15791059" y="21427832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88477" name="Group 61"/>
            <p:cNvGrpSpPr>
              <a:grpSpLocks/>
            </p:cNvGrpSpPr>
            <p:nvPr/>
          </p:nvGrpSpPr>
          <p:grpSpPr bwMode="auto">
            <a:xfrm rot="5400000">
              <a:off x="108493705" y="105708920"/>
              <a:ext cx="1368000" cy="587509"/>
              <a:chOff x="114259122" y="110198346"/>
              <a:chExt cx="1368000" cy="587509"/>
            </a:xfrm>
          </p:grpSpPr>
          <p:sp>
            <p:nvSpPr>
              <p:cNvPr id="188478" name="Rectangle 62"/>
              <p:cNvSpPr>
                <a:spLocks noChangeArrowheads="1"/>
              </p:cNvSpPr>
              <p:nvPr/>
            </p:nvSpPr>
            <p:spPr bwMode="auto">
              <a:xfrm>
                <a:off x="114259122" y="110198346"/>
                <a:ext cx="1368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79" name="Rectangle 63"/>
              <p:cNvSpPr>
                <a:spLocks noChangeArrowheads="1"/>
              </p:cNvSpPr>
              <p:nvPr/>
            </p:nvSpPr>
            <p:spPr bwMode="auto">
              <a:xfrm>
                <a:off x="114333222" y="110284895"/>
                <a:ext cx="12219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80" name="Rectangle 64"/>
              <p:cNvSpPr>
                <a:spLocks noChangeArrowheads="1"/>
              </p:cNvSpPr>
              <p:nvPr/>
            </p:nvSpPr>
            <p:spPr bwMode="auto">
              <a:xfrm>
                <a:off x="114578872" y="110367746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81" name="Rectangle 65"/>
              <p:cNvSpPr>
                <a:spLocks noChangeArrowheads="1"/>
              </p:cNvSpPr>
              <p:nvPr/>
            </p:nvSpPr>
            <p:spPr bwMode="auto">
              <a:xfrm>
                <a:off x="114748586" y="110367746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82" name="Rectangle 66"/>
              <p:cNvSpPr>
                <a:spLocks noChangeArrowheads="1"/>
              </p:cNvSpPr>
              <p:nvPr/>
            </p:nvSpPr>
            <p:spPr bwMode="auto">
              <a:xfrm>
                <a:off x="114918300" y="110367746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83" name="Rectangle 67"/>
              <p:cNvSpPr>
                <a:spLocks noChangeArrowheads="1"/>
              </p:cNvSpPr>
              <p:nvPr/>
            </p:nvSpPr>
            <p:spPr bwMode="auto">
              <a:xfrm>
                <a:off x="115088014" y="110367746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84" name="Rectangle 68"/>
              <p:cNvSpPr>
                <a:spLocks noChangeArrowheads="1"/>
              </p:cNvSpPr>
              <p:nvPr/>
            </p:nvSpPr>
            <p:spPr bwMode="auto">
              <a:xfrm>
                <a:off x="115257729" y="110367746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85" name="Rectangle 69"/>
              <p:cNvSpPr>
                <a:spLocks noChangeArrowheads="1"/>
              </p:cNvSpPr>
              <p:nvPr/>
            </p:nvSpPr>
            <p:spPr bwMode="auto">
              <a:xfrm>
                <a:off x="114578872" y="110570946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86" name="Rectangle 70"/>
              <p:cNvSpPr>
                <a:spLocks noChangeArrowheads="1"/>
              </p:cNvSpPr>
              <p:nvPr/>
            </p:nvSpPr>
            <p:spPr bwMode="auto">
              <a:xfrm>
                <a:off x="114748586" y="110570946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87" name="Rectangle 71"/>
              <p:cNvSpPr>
                <a:spLocks noChangeArrowheads="1"/>
              </p:cNvSpPr>
              <p:nvPr/>
            </p:nvSpPr>
            <p:spPr bwMode="auto">
              <a:xfrm>
                <a:off x="114918300" y="110570946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88" name="Rectangle 72"/>
              <p:cNvSpPr>
                <a:spLocks noChangeArrowheads="1"/>
              </p:cNvSpPr>
              <p:nvPr/>
            </p:nvSpPr>
            <p:spPr bwMode="auto">
              <a:xfrm>
                <a:off x="115088014" y="110570946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89" name="Rectangle 73"/>
              <p:cNvSpPr>
                <a:spLocks noChangeArrowheads="1"/>
              </p:cNvSpPr>
              <p:nvPr/>
            </p:nvSpPr>
            <p:spPr bwMode="auto">
              <a:xfrm>
                <a:off x="115257729" y="110570946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90" name="Rectangle 74"/>
              <p:cNvSpPr>
                <a:spLocks noChangeArrowheads="1"/>
              </p:cNvSpPr>
              <p:nvPr/>
            </p:nvSpPr>
            <p:spPr bwMode="auto">
              <a:xfrm>
                <a:off x="114816072" y="110696905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88491" name="Group 75"/>
            <p:cNvGrpSpPr>
              <a:grpSpLocks/>
            </p:cNvGrpSpPr>
            <p:nvPr/>
          </p:nvGrpSpPr>
          <p:grpSpPr bwMode="auto">
            <a:xfrm>
              <a:off x="109531950" y="105534675"/>
              <a:ext cx="360000" cy="164300"/>
              <a:chOff x="109849550" y="105951675"/>
              <a:chExt cx="360000" cy="164300"/>
            </a:xfrm>
          </p:grpSpPr>
          <p:sp>
            <p:nvSpPr>
              <p:cNvPr id="188492" name="Rectangle 76"/>
              <p:cNvSpPr>
                <a:spLocks noChangeArrowheads="1"/>
              </p:cNvSpPr>
              <p:nvPr/>
            </p:nvSpPr>
            <p:spPr bwMode="auto">
              <a:xfrm>
                <a:off x="109849550" y="105951766"/>
                <a:ext cx="360000" cy="163123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93" name="Rectangle 77"/>
              <p:cNvSpPr>
                <a:spLocks noChangeArrowheads="1"/>
              </p:cNvSpPr>
              <p:nvPr/>
            </p:nvSpPr>
            <p:spPr bwMode="auto">
              <a:xfrm>
                <a:off x="109900176" y="10600239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494" name="Rectangle 78"/>
              <p:cNvSpPr>
                <a:spLocks noChangeArrowheads="1"/>
              </p:cNvSpPr>
              <p:nvPr/>
            </p:nvSpPr>
            <p:spPr bwMode="auto">
              <a:xfrm>
                <a:off x="110085801" y="106002391"/>
                <a:ext cx="67498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88495" name="Group 79"/>
              <p:cNvGrpSpPr>
                <a:grpSpLocks/>
              </p:cNvGrpSpPr>
              <p:nvPr/>
            </p:nvGrpSpPr>
            <p:grpSpPr bwMode="auto">
              <a:xfrm>
                <a:off x="110012647" y="105951675"/>
                <a:ext cx="33778" cy="28217"/>
                <a:chOff x="15778764" y="21337877"/>
                <a:chExt cx="22323" cy="18648"/>
              </a:xfrm>
            </p:grpSpPr>
            <p:sp>
              <p:nvSpPr>
                <p:cNvPr id="188496" name="Line 80"/>
                <p:cNvSpPr>
                  <a:spLocks noChangeShapeType="1"/>
                </p:cNvSpPr>
                <p:nvPr/>
              </p:nvSpPr>
              <p:spPr bwMode="auto">
                <a:xfrm>
                  <a:off x="15778764" y="21337877"/>
                  <a:ext cx="11154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497" name="Line 81"/>
                <p:cNvSpPr>
                  <a:spLocks noChangeShapeType="1"/>
                </p:cNvSpPr>
                <p:nvPr/>
              </p:nvSpPr>
              <p:spPr bwMode="auto">
                <a:xfrm flipH="1">
                  <a:off x="15789935" y="21337938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88498" name="Group 82"/>
              <p:cNvGrpSpPr>
                <a:grpSpLocks/>
              </p:cNvGrpSpPr>
              <p:nvPr/>
            </p:nvGrpSpPr>
            <p:grpSpPr bwMode="auto">
              <a:xfrm>
                <a:off x="110014370" y="106087787"/>
                <a:ext cx="33754" cy="28188"/>
                <a:chOff x="15779903" y="21427832"/>
                <a:chExt cx="22307" cy="18629"/>
              </a:xfrm>
            </p:grpSpPr>
            <p:sp>
              <p:nvSpPr>
                <p:cNvPr id="188499" name="Line 83"/>
                <p:cNvSpPr>
                  <a:spLocks noChangeShapeType="1"/>
                </p:cNvSpPr>
                <p:nvPr/>
              </p:nvSpPr>
              <p:spPr bwMode="auto">
                <a:xfrm flipH="1">
                  <a:off x="15779903" y="21427874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500" name="Line 84"/>
                <p:cNvSpPr>
                  <a:spLocks noChangeShapeType="1"/>
                </p:cNvSpPr>
                <p:nvPr/>
              </p:nvSpPr>
              <p:spPr bwMode="auto">
                <a:xfrm>
                  <a:off x="15791059" y="21427832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88501" name="Group 85"/>
            <p:cNvGrpSpPr>
              <a:grpSpLocks/>
            </p:cNvGrpSpPr>
            <p:nvPr/>
          </p:nvGrpSpPr>
          <p:grpSpPr bwMode="auto">
            <a:xfrm>
              <a:off x="109531950" y="105822675"/>
              <a:ext cx="360000" cy="164299"/>
              <a:chOff x="109963850" y="106065976"/>
              <a:chExt cx="360000" cy="164299"/>
            </a:xfrm>
          </p:grpSpPr>
          <p:sp>
            <p:nvSpPr>
              <p:cNvPr id="188502" name="Rectangle 86"/>
              <p:cNvSpPr>
                <a:spLocks noChangeArrowheads="1"/>
              </p:cNvSpPr>
              <p:nvPr/>
            </p:nvSpPr>
            <p:spPr bwMode="auto">
              <a:xfrm>
                <a:off x="109963850" y="106066066"/>
                <a:ext cx="360000" cy="163123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503" name="Rectangle 87"/>
              <p:cNvSpPr>
                <a:spLocks noChangeArrowheads="1"/>
              </p:cNvSpPr>
              <p:nvPr/>
            </p:nvSpPr>
            <p:spPr bwMode="auto">
              <a:xfrm>
                <a:off x="110014476" y="10611669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504" name="Rectangle 88"/>
              <p:cNvSpPr>
                <a:spLocks noChangeArrowheads="1"/>
              </p:cNvSpPr>
              <p:nvPr/>
            </p:nvSpPr>
            <p:spPr bwMode="auto">
              <a:xfrm>
                <a:off x="110200101" y="106116691"/>
                <a:ext cx="67498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88505" name="Group 89"/>
              <p:cNvGrpSpPr>
                <a:grpSpLocks/>
              </p:cNvGrpSpPr>
              <p:nvPr/>
            </p:nvGrpSpPr>
            <p:grpSpPr bwMode="auto">
              <a:xfrm>
                <a:off x="110126947" y="106065976"/>
                <a:ext cx="33778" cy="28215"/>
                <a:chOff x="15854302" y="21413416"/>
                <a:chExt cx="22323" cy="18647"/>
              </a:xfrm>
            </p:grpSpPr>
            <p:sp>
              <p:nvSpPr>
                <p:cNvPr id="188506" name="Line 90"/>
                <p:cNvSpPr>
                  <a:spLocks noChangeShapeType="1"/>
                </p:cNvSpPr>
                <p:nvPr/>
              </p:nvSpPr>
              <p:spPr bwMode="auto">
                <a:xfrm>
                  <a:off x="15854302" y="21413416"/>
                  <a:ext cx="11154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507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15865473" y="21413476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88508" name="Group 92"/>
              <p:cNvGrpSpPr>
                <a:grpSpLocks/>
              </p:cNvGrpSpPr>
              <p:nvPr/>
            </p:nvGrpSpPr>
            <p:grpSpPr bwMode="auto">
              <a:xfrm>
                <a:off x="110128669" y="106202087"/>
                <a:ext cx="33755" cy="28188"/>
                <a:chOff x="15855441" y="21503371"/>
                <a:chExt cx="22308" cy="18629"/>
              </a:xfrm>
            </p:grpSpPr>
            <p:sp>
              <p:nvSpPr>
                <p:cNvPr id="188509" name="Line 93"/>
                <p:cNvSpPr>
                  <a:spLocks noChangeShapeType="1"/>
                </p:cNvSpPr>
                <p:nvPr/>
              </p:nvSpPr>
              <p:spPr bwMode="auto">
                <a:xfrm flipH="1">
                  <a:off x="15855441" y="21503413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510" name="Line 94"/>
                <p:cNvSpPr>
                  <a:spLocks noChangeShapeType="1"/>
                </p:cNvSpPr>
                <p:nvPr/>
              </p:nvSpPr>
              <p:spPr bwMode="auto">
                <a:xfrm>
                  <a:off x="15866598" y="21503371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88511" name="Group 95"/>
            <p:cNvGrpSpPr>
              <a:grpSpLocks/>
            </p:cNvGrpSpPr>
            <p:nvPr/>
          </p:nvGrpSpPr>
          <p:grpSpPr bwMode="auto">
            <a:xfrm>
              <a:off x="109531950" y="106038675"/>
              <a:ext cx="360000" cy="164300"/>
              <a:chOff x="110078150" y="106180275"/>
              <a:chExt cx="360000" cy="164300"/>
            </a:xfrm>
          </p:grpSpPr>
          <p:sp>
            <p:nvSpPr>
              <p:cNvPr id="188512" name="Rectangle 96"/>
              <p:cNvSpPr>
                <a:spLocks noChangeArrowheads="1"/>
              </p:cNvSpPr>
              <p:nvPr/>
            </p:nvSpPr>
            <p:spPr bwMode="auto">
              <a:xfrm>
                <a:off x="110078150" y="106180366"/>
                <a:ext cx="360000" cy="163123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513" name="Rectangle 97"/>
              <p:cNvSpPr>
                <a:spLocks noChangeArrowheads="1"/>
              </p:cNvSpPr>
              <p:nvPr/>
            </p:nvSpPr>
            <p:spPr bwMode="auto">
              <a:xfrm>
                <a:off x="110128776" y="10623099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514" name="Rectangle 98"/>
              <p:cNvSpPr>
                <a:spLocks noChangeArrowheads="1"/>
              </p:cNvSpPr>
              <p:nvPr/>
            </p:nvSpPr>
            <p:spPr bwMode="auto">
              <a:xfrm>
                <a:off x="110314401" y="106230991"/>
                <a:ext cx="67498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88515" name="Group 99"/>
              <p:cNvGrpSpPr>
                <a:grpSpLocks/>
              </p:cNvGrpSpPr>
              <p:nvPr/>
            </p:nvGrpSpPr>
            <p:grpSpPr bwMode="auto">
              <a:xfrm>
                <a:off x="110241247" y="106180275"/>
                <a:ext cx="33778" cy="28217"/>
                <a:chOff x="15929840" y="21488954"/>
                <a:chExt cx="22323" cy="18648"/>
              </a:xfrm>
            </p:grpSpPr>
            <p:sp>
              <p:nvSpPr>
                <p:cNvPr id="188516" name="Line 100"/>
                <p:cNvSpPr>
                  <a:spLocks noChangeShapeType="1"/>
                </p:cNvSpPr>
                <p:nvPr/>
              </p:nvSpPr>
              <p:spPr bwMode="auto">
                <a:xfrm>
                  <a:off x="15929840" y="21488954"/>
                  <a:ext cx="11154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517" name="Line 101"/>
                <p:cNvSpPr>
                  <a:spLocks noChangeShapeType="1"/>
                </p:cNvSpPr>
                <p:nvPr/>
              </p:nvSpPr>
              <p:spPr bwMode="auto">
                <a:xfrm flipH="1">
                  <a:off x="15941011" y="21489015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88518" name="Group 102"/>
              <p:cNvGrpSpPr>
                <a:grpSpLocks/>
              </p:cNvGrpSpPr>
              <p:nvPr/>
            </p:nvGrpSpPr>
            <p:grpSpPr bwMode="auto">
              <a:xfrm>
                <a:off x="110242969" y="106316387"/>
                <a:ext cx="33755" cy="28188"/>
                <a:chOff x="15930980" y="21578910"/>
                <a:chExt cx="22308" cy="18629"/>
              </a:xfrm>
            </p:grpSpPr>
            <p:sp>
              <p:nvSpPr>
                <p:cNvPr id="188519" name="Line 103"/>
                <p:cNvSpPr>
                  <a:spLocks noChangeShapeType="1"/>
                </p:cNvSpPr>
                <p:nvPr/>
              </p:nvSpPr>
              <p:spPr bwMode="auto">
                <a:xfrm flipH="1">
                  <a:off x="15930980" y="21578952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520" name="Line 104"/>
                <p:cNvSpPr>
                  <a:spLocks noChangeShapeType="1"/>
                </p:cNvSpPr>
                <p:nvPr/>
              </p:nvSpPr>
              <p:spPr bwMode="auto">
                <a:xfrm>
                  <a:off x="15942137" y="21578910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88521" name="Group 105"/>
            <p:cNvGrpSpPr>
              <a:grpSpLocks/>
            </p:cNvGrpSpPr>
            <p:nvPr/>
          </p:nvGrpSpPr>
          <p:grpSpPr bwMode="auto">
            <a:xfrm>
              <a:off x="109531950" y="106326675"/>
              <a:ext cx="360000" cy="164300"/>
              <a:chOff x="110192450" y="106294575"/>
              <a:chExt cx="360000" cy="164300"/>
            </a:xfrm>
          </p:grpSpPr>
          <p:sp>
            <p:nvSpPr>
              <p:cNvPr id="188522" name="Rectangle 106"/>
              <p:cNvSpPr>
                <a:spLocks noChangeArrowheads="1"/>
              </p:cNvSpPr>
              <p:nvPr/>
            </p:nvSpPr>
            <p:spPr bwMode="auto">
              <a:xfrm>
                <a:off x="110192450" y="106294666"/>
                <a:ext cx="360000" cy="163123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523" name="Rectangle 107"/>
              <p:cNvSpPr>
                <a:spLocks noChangeArrowheads="1"/>
              </p:cNvSpPr>
              <p:nvPr/>
            </p:nvSpPr>
            <p:spPr bwMode="auto">
              <a:xfrm>
                <a:off x="110243076" y="10634529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524" name="Rectangle 108"/>
              <p:cNvSpPr>
                <a:spLocks noChangeArrowheads="1"/>
              </p:cNvSpPr>
              <p:nvPr/>
            </p:nvSpPr>
            <p:spPr bwMode="auto">
              <a:xfrm>
                <a:off x="110428701" y="106345291"/>
                <a:ext cx="67498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88525" name="Group 109"/>
              <p:cNvGrpSpPr>
                <a:grpSpLocks/>
              </p:cNvGrpSpPr>
              <p:nvPr/>
            </p:nvGrpSpPr>
            <p:grpSpPr bwMode="auto">
              <a:xfrm>
                <a:off x="110355547" y="106294575"/>
                <a:ext cx="33778" cy="28217"/>
                <a:chOff x="16005378" y="21564493"/>
                <a:chExt cx="22323" cy="18648"/>
              </a:xfrm>
            </p:grpSpPr>
            <p:sp>
              <p:nvSpPr>
                <p:cNvPr id="188526" name="Line 110"/>
                <p:cNvSpPr>
                  <a:spLocks noChangeShapeType="1"/>
                </p:cNvSpPr>
                <p:nvPr/>
              </p:nvSpPr>
              <p:spPr bwMode="auto">
                <a:xfrm>
                  <a:off x="16005378" y="21564493"/>
                  <a:ext cx="11154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527" name="Line 111"/>
                <p:cNvSpPr>
                  <a:spLocks noChangeShapeType="1"/>
                </p:cNvSpPr>
                <p:nvPr/>
              </p:nvSpPr>
              <p:spPr bwMode="auto">
                <a:xfrm flipH="1">
                  <a:off x="16016549" y="21564554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88528" name="Group 112"/>
              <p:cNvGrpSpPr>
                <a:grpSpLocks/>
              </p:cNvGrpSpPr>
              <p:nvPr/>
            </p:nvGrpSpPr>
            <p:grpSpPr bwMode="auto">
              <a:xfrm>
                <a:off x="110357269" y="106430687"/>
                <a:ext cx="33755" cy="28188"/>
                <a:chOff x="16006518" y="21654449"/>
                <a:chExt cx="22308" cy="18629"/>
              </a:xfrm>
            </p:grpSpPr>
            <p:sp>
              <p:nvSpPr>
                <p:cNvPr id="188529" name="Line 113"/>
                <p:cNvSpPr>
                  <a:spLocks noChangeShapeType="1"/>
                </p:cNvSpPr>
                <p:nvPr/>
              </p:nvSpPr>
              <p:spPr bwMode="auto">
                <a:xfrm flipH="1">
                  <a:off x="16006518" y="21654491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530" name="Line 114"/>
                <p:cNvSpPr>
                  <a:spLocks noChangeShapeType="1"/>
                </p:cNvSpPr>
                <p:nvPr/>
              </p:nvSpPr>
              <p:spPr bwMode="auto">
                <a:xfrm>
                  <a:off x="16017675" y="21654449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88531" name="Group 115"/>
            <p:cNvGrpSpPr>
              <a:grpSpLocks/>
            </p:cNvGrpSpPr>
            <p:nvPr/>
          </p:nvGrpSpPr>
          <p:grpSpPr bwMode="auto">
            <a:xfrm>
              <a:off x="109531950" y="106542675"/>
              <a:ext cx="360000" cy="164300"/>
              <a:chOff x="110306750" y="106408875"/>
              <a:chExt cx="360000" cy="164300"/>
            </a:xfrm>
          </p:grpSpPr>
          <p:sp>
            <p:nvSpPr>
              <p:cNvPr id="188532" name="Rectangle 116"/>
              <p:cNvSpPr>
                <a:spLocks noChangeArrowheads="1"/>
              </p:cNvSpPr>
              <p:nvPr/>
            </p:nvSpPr>
            <p:spPr bwMode="auto">
              <a:xfrm>
                <a:off x="110306750" y="106408966"/>
                <a:ext cx="360000" cy="163123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533" name="Rectangle 117"/>
              <p:cNvSpPr>
                <a:spLocks noChangeArrowheads="1"/>
              </p:cNvSpPr>
              <p:nvPr/>
            </p:nvSpPr>
            <p:spPr bwMode="auto">
              <a:xfrm>
                <a:off x="110357376" y="10645959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88534" name="Rectangle 118"/>
              <p:cNvSpPr>
                <a:spLocks noChangeArrowheads="1"/>
              </p:cNvSpPr>
              <p:nvPr/>
            </p:nvSpPr>
            <p:spPr bwMode="auto">
              <a:xfrm>
                <a:off x="110543001" y="106459591"/>
                <a:ext cx="67498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88535" name="Group 119"/>
              <p:cNvGrpSpPr>
                <a:grpSpLocks/>
              </p:cNvGrpSpPr>
              <p:nvPr/>
            </p:nvGrpSpPr>
            <p:grpSpPr bwMode="auto">
              <a:xfrm>
                <a:off x="110469846" y="106408875"/>
                <a:ext cx="33779" cy="28217"/>
                <a:chOff x="16080915" y="21640031"/>
                <a:chExt cx="22324" cy="18648"/>
              </a:xfrm>
            </p:grpSpPr>
            <p:sp>
              <p:nvSpPr>
                <p:cNvPr id="188536" name="Line 120"/>
                <p:cNvSpPr>
                  <a:spLocks noChangeShapeType="1"/>
                </p:cNvSpPr>
                <p:nvPr/>
              </p:nvSpPr>
              <p:spPr bwMode="auto">
                <a:xfrm>
                  <a:off x="16080915" y="21640031"/>
                  <a:ext cx="11155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537" name="Line 121"/>
                <p:cNvSpPr>
                  <a:spLocks noChangeShapeType="1"/>
                </p:cNvSpPr>
                <p:nvPr/>
              </p:nvSpPr>
              <p:spPr bwMode="auto">
                <a:xfrm flipH="1">
                  <a:off x="16092087" y="21640092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88538" name="Group 122"/>
              <p:cNvGrpSpPr>
                <a:grpSpLocks/>
              </p:cNvGrpSpPr>
              <p:nvPr/>
            </p:nvGrpSpPr>
            <p:grpSpPr bwMode="auto">
              <a:xfrm>
                <a:off x="110471570" y="106544987"/>
                <a:ext cx="33755" cy="28188"/>
                <a:chOff x="16082057" y="21729988"/>
                <a:chExt cx="22308" cy="18629"/>
              </a:xfrm>
            </p:grpSpPr>
            <p:sp>
              <p:nvSpPr>
                <p:cNvPr id="188539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16082057" y="21730031"/>
                  <a:ext cx="11152" cy="18586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88540" name="Line 124"/>
                <p:cNvSpPr>
                  <a:spLocks noChangeShapeType="1"/>
                </p:cNvSpPr>
                <p:nvPr/>
              </p:nvSpPr>
              <p:spPr bwMode="auto">
                <a:xfrm>
                  <a:off x="16093214" y="21729988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188541" name="WordArt 125"/>
            <p:cNvSpPr>
              <a:spLocks noChangeArrowheads="1" noChangeShapeType="1" noTextEdit="1"/>
            </p:cNvSpPr>
            <p:nvPr/>
          </p:nvSpPr>
          <p:spPr bwMode="auto">
            <a:xfrm rot="16200000">
              <a:off x="109855950" y="105966675"/>
              <a:ext cx="324000" cy="108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USB</a:t>
              </a:r>
              <a:endParaRPr lang="en-NZ" sz="36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88542" name="WordArt 126"/>
            <p:cNvSpPr>
              <a:spLocks noChangeArrowheads="1" noChangeShapeType="1" noTextEdit="1"/>
            </p:cNvSpPr>
            <p:nvPr/>
          </p:nvSpPr>
          <p:spPr bwMode="auto">
            <a:xfrm rot="16200000">
              <a:off x="109855950" y="105462675"/>
              <a:ext cx="324000" cy="108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IAP</a:t>
              </a:r>
              <a:endParaRPr lang="en-NZ" sz="36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88554" name="Oval 138"/>
            <p:cNvSpPr>
              <a:spLocks noChangeArrowheads="1"/>
            </p:cNvSpPr>
            <p:nvPr/>
          </p:nvSpPr>
          <p:spPr bwMode="auto">
            <a:xfrm>
              <a:off x="107155950" y="1078026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8555" name="Oval 139"/>
            <p:cNvSpPr>
              <a:spLocks noChangeArrowheads="1"/>
            </p:cNvSpPr>
            <p:nvPr/>
          </p:nvSpPr>
          <p:spPr bwMode="auto">
            <a:xfrm>
              <a:off x="107155950" y="1073706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pic>
        <p:nvPicPr>
          <p:cNvPr id="570" name="Picture 39" descr="phone start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3465497" y="-1079871"/>
            <a:ext cx="9145016" cy="91450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573" name="Rectangle 376"/>
          <p:cNvSpPr>
            <a:spLocks noChangeArrowheads="1"/>
          </p:cNvSpPr>
          <p:nvPr/>
        </p:nvSpPr>
        <p:spPr bwMode="auto">
          <a:xfrm rot="16200000">
            <a:off x="12513629" y="10442840"/>
            <a:ext cx="1742969" cy="422644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rgbClr val="3366FF">
                  <a:gamma/>
                  <a:shade val="46275"/>
                  <a:invGamma/>
                </a:srgbClr>
              </a:gs>
              <a:gs pos="100000">
                <a:srgbClr val="3366FF"/>
              </a:gs>
            </a:gsLst>
            <a:lin ang="54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574" name="Group 377"/>
          <p:cNvGrpSpPr>
            <a:grpSpLocks/>
          </p:cNvGrpSpPr>
          <p:nvPr/>
        </p:nvGrpSpPr>
        <p:grpSpPr bwMode="auto">
          <a:xfrm rot="16200000">
            <a:off x="12835561" y="9109126"/>
            <a:ext cx="1117735" cy="757965"/>
            <a:chOff x="107814936" y="109986825"/>
            <a:chExt cx="324000" cy="219858"/>
          </a:xfrm>
        </p:grpSpPr>
        <p:sp>
          <p:nvSpPr>
            <p:cNvPr id="575" name="Rectangle 378"/>
            <p:cNvSpPr>
              <a:spLocks noChangeArrowheads="1"/>
            </p:cNvSpPr>
            <p:nvPr/>
          </p:nvSpPr>
          <p:spPr bwMode="auto">
            <a:xfrm>
              <a:off x="107838079" y="109986825"/>
              <a:ext cx="277715" cy="219858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76" name="Rectangle 379"/>
            <p:cNvSpPr>
              <a:spLocks noChangeArrowheads="1"/>
            </p:cNvSpPr>
            <p:nvPr/>
          </p:nvSpPr>
          <p:spPr bwMode="auto">
            <a:xfrm>
              <a:off x="108000080" y="110033110"/>
              <a:ext cx="138856" cy="127287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577" name="Rectangle 380"/>
            <p:cNvSpPr>
              <a:spLocks noChangeArrowheads="1"/>
            </p:cNvSpPr>
            <p:nvPr/>
          </p:nvSpPr>
          <p:spPr bwMode="auto">
            <a:xfrm>
              <a:off x="107814936" y="110067824"/>
              <a:ext cx="208287" cy="57859"/>
            </a:xfrm>
            <a:prstGeom prst="rect">
              <a:avLst/>
            </a:prstGeom>
            <a:solidFill>
              <a:srgbClr val="CCCCCC"/>
            </a:soli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581" name="Rectangle 376"/>
          <p:cNvSpPr>
            <a:spLocks noChangeArrowheads="1"/>
          </p:cNvSpPr>
          <p:nvPr/>
        </p:nvSpPr>
        <p:spPr bwMode="auto">
          <a:xfrm rot="16200000">
            <a:off x="2479576" y="8753923"/>
            <a:ext cx="4968552" cy="422644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rgbClr val="3366FF">
                  <a:gamma/>
                  <a:shade val="46275"/>
                  <a:invGamma/>
                </a:srgbClr>
              </a:gs>
              <a:gs pos="100000">
                <a:srgbClr val="3366FF"/>
              </a:gs>
            </a:gsLst>
            <a:lin ang="54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578" name="Rectangle 381"/>
          <p:cNvSpPr>
            <a:spLocks noChangeArrowheads="1"/>
          </p:cNvSpPr>
          <p:nvPr/>
        </p:nvSpPr>
        <p:spPr bwMode="auto">
          <a:xfrm rot="10800000">
            <a:off x="4752529" y="11314906"/>
            <a:ext cx="8842743" cy="422644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rgbClr val="3366FF">
                  <a:gamma/>
                  <a:shade val="46275"/>
                  <a:invGamma/>
                </a:srgbClr>
              </a:gs>
              <a:gs pos="100000">
                <a:srgbClr val="3366FF"/>
              </a:gs>
            </a:gsLst>
            <a:lin ang="54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579" name="AutoShape 383"/>
          <p:cNvSpPr>
            <a:spLocks noChangeArrowheads="1"/>
          </p:cNvSpPr>
          <p:nvPr/>
        </p:nvSpPr>
        <p:spPr bwMode="auto">
          <a:xfrm rot="16200000" flipH="1">
            <a:off x="13166806" y="11314906"/>
            <a:ext cx="422644" cy="422644"/>
          </a:xfrm>
          <a:prstGeom prst="rtTriangle">
            <a:avLst/>
          </a:prstGeom>
          <a:gradFill rotWithShape="1">
            <a:gsLst>
              <a:gs pos="0">
                <a:srgbClr val="3366FF"/>
              </a:gs>
              <a:gs pos="50000">
                <a:srgbClr val="3366FF">
                  <a:gamma/>
                  <a:shade val="46275"/>
                  <a:invGamma/>
                </a:srgbClr>
              </a:gs>
              <a:gs pos="100000">
                <a:srgbClr val="3366FF"/>
              </a:gs>
            </a:gsLst>
            <a:lin ang="5400000" scaled="1"/>
          </a:gradFill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582" name="AutoShape 383"/>
          <p:cNvSpPr>
            <a:spLocks noChangeArrowheads="1"/>
          </p:cNvSpPr>
          <p:nvPr/>
        </p:nvSpPr>
        <p:spPr bwMode="auto">
          <a:xfrm rot="5400000">
            <a:off x="4761933" y="11305505"/>
            <a:ext cx="422644" cy="422644"/>
          </a:xfrm>
          <a:prstGeom prst="rtTriangle">
            <a:avLst/>
          </a:prstGeom>
          <a:gradFill rotWithShape="1">
            <a:gsLst>
              <a:gs pos="0">
                <a:srgbClr val="3366FF"/>
              </a:gs>
              <a:gs pos="50000">
                <a:srgbClr val="3366FF">
                  <a:gamma/>
                  <a:shade val="46275"/>
                  <a:invGamma/>
                </a:srgbClr>
              </a:gs>
              <a:gs pos="100000">
                <a:srgbClr val="3366FF"/>
              </a:gs>
            </a:gsLst>
            <a:lin ang="5400000" scaled="1"/>
          </a:gradFill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188556" name="Picture 140" descr="C:\Users\Production\Downloads\hg659x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80121" y="2918449"/>
            <a:ext cx="6120680" cy="5118286"/>
          </a:xfrm>
          <a:prstGeom prst="rect">
            <a:avLst/>
          </a:prstGeom>
          <a:noFill/>
        </p:spPr>
      </p:pic>
      <p:sp>
        <p:nvSpPr>
          <p:cNvPr id="583" name="Down Arrow 582"/>
          <p:cNvSpPr/>
          <p:nvPr/>
        </p:nvSpPr>
        <p:spPr>
          <a:xfrm rot="10800000">
            <a:off x="13177465" y="8353177"/>
            <a:ext cx="432048" cy="8722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584" name="Text Box 40"/>
          <p:cNvSpPr txBox="1">
            <a:spLocks noChangeArrowheads="1"/>
          </p:cNvSpPr>
          <p:nvPr/>
        </p:nvSpPr>
        <p:spPr bwMode="auto">
          <a:xfrm>
            <a:off x="6624737" y="4968801"/>
            <a:ext cx="4392488" cy="12241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Internet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Router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5" name="Text Box 40"/>
          <p:cNvSpPr txBox="1">
            <a:spLocks noChangeArrowheads="1"/>
          </p:cNvSpPr>
          <p:nvPr/>
        </p:nvSpPr>
        <p:spPr bwMode="auto">
          <a:xfrm>
            <a:off x="5616625" y="10729441"/>
            <a:ext cx="5112568" cy="12241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Cat 5e/6 Patch</a:t>
            </a:r>
            <a:r>
              <a:rPr kumimoji="0" lang="en-NZ" sz="3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Cable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32049" y="360289"/>
            <a:ext cx="22178464" cy="1216935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56322" name="Picture 2" descr="IMG_321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12569" y="1993866"/>
            <a:ext cx="4494090" cy="84947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4752529" y="10153276"/>
            <a:ext cx="5219700" cy="30241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Home Page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Quick Arm/Disarm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 Control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Add Favourites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9938320" y="10081120"/>
            <a:ext cx="3959225" cy="27368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Zone Activity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with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Customizable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labelling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14186792" y="10081120"/>
            <a:ext cx="3959225" cy="27368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Output Control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with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Customizable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labelling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218025" y="10081368"/>
            <a:ext cx="45365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Push </a:t>
            </a:r>
          </a:p>
          <a:p>
            <a:pPr algn="ctr"/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Notifications</a:t>
            </a:r>
          </a:p>
          <a:p>
            <a:pPr algn="ctr"/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Arms &amp; Disarms</a:t>
            </a:r>
          </a:p>
          <a:p>
            <a:pPr algn="ctr"/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Activations</a:t>
            </a:r>
            <a:endParaRPr lang="en-NZ" sz="3600" dirty="0"/>
          </a:p>
        </p:txBody>
      </p:sp>
      <p:pic>
        <p:nvPicPr>
          <p:cNvPr id="119809" name="Picture 1" descr="C:\Users\Production\Pictures\EliteCloud Site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073" y="1919875"/>
            <a:ext cx="4533235" cy="8568703"/>
          </a:xfrm>
          <a:prstGeom prst="rect">
            <a:avLst/>
          </a:prstGeom>
          <a:noFill/>
        </p:spPr>
      </p:pic>
      <p:pic>
        <p:nvPicPr>
          <p:cNvPr id="119810" name="Picture 2" descr="C:\Users\Production\Pictures\EliteCloud Sensor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49073" y="2131577"/>
            <a:ext cx="4421235" cy="8357001"/>
          </a:xfrm>
          <a:prstGeom prst="rect">
            <a:avLst/>
          </a:prstGeom>
          <a:noFill/>
        </p:spPr>
      </p:pic>
      <p:pic>
        <p:nvPicPr>
          <p:cNvPr id="119811" name="Picture 3" descr="C:\Users\Production\Pictures\EliteCloud Control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897545" y="2224211"/>
            <a:ext cx="4372228" cy="8264367"/>
          </a:xfrm>
          <a:prstGeom prst="rect">
            <a:avLst/>
          </a:prstGeom>
          <a:noFill/>
        </p:spPr>
      </p:pic>
      <p:pic>
        <p:nvPicPr>
          <p:cNvPr id="119812" name="Picture 4" descr="C:\Users\Production\Pictures\EliteCloud Alert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146017" y="2088232"/>
            <a:ext cx="4444166" cy="8400346"/>
          </a:xfrm>
          <a:prstGeom prst="rect">
            <a:avLst/>
          </a:prstGeom>
          <a:noFill/>
        </p:spPr>
      </p:pic>
      <p:pic>
        <p:nvPicPr>
          <p:cNvPr id="119817" name="Picture 9" descr="G:\My Drive\Marketing\Logos - Audio - Animations\Logos\EliteCloud\EliteCloud Logo - White Text.png"/>
          <p:cNvPicPr>
            <a:picLocks noChangeAspect="1" noChangeArrowheads="1"/>
          </p:cNvPicPr>
          <p:nvPr/>
        </p:nvPicPr>
        <p:blipFill>
          <a:blip r:embed="rId7" cstate="print"/>
          <a:srcRect b="18996"/>
          <a:stretch>
            <a:fillRect/>
          </a:stretch>
        </p:blipFill>
        <p:spPr bwMode="auto">
          <a:xfrm>
            <a:off x="20306257" y="576313"/>
            <a:ext cx="2192648" cy="1629371"/>
          </a:xfrm>
          <a:prstGeom prst="rect">
            <a:avLst/>
          </a:prstGeom>
          <a:noFill/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504057" y="10297541"/>
            <a:ext cx="5219700" cy="30241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Multiple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Sites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9" descr="G:\My Drive\Marketing\Logos - Audio - Animations\Logos\EliteCloud\EliteCloud Logo - White Text.png"/>
          <p:cNvPicPr>
            <a:picLocks noChangeAspect="1" noChangeArrowheads="1"/>
          </p:cNvPicPr>
          <p:nvPr/>
        </p:nvPicPr>
        <p:blipFill>
          <a:blip r:embed="rId8" cstate="print"/>
          <a:srcRect t="76011"/>
          <a:stretch>
            <a:fillRect/>
          </a:stretch>
        </p:blipFill>
        <p:spPr bwMode="auto">
          <a:xfrm>
            <a:off x="7660544" y="144016"/>
            <a:ext cx="8181217" cy="1800449"/>
          </a:xfrm>
          <a:prstGeom prst="rect">
            <a:avLst/>
          </a:prstGeom>
          <a:noFill/>
        </p:spPr>
      </p:pic>
      <p:pic>
        <p:nvPicPr>
          <p:cNvPr id="28" name="Picture 9" descr="G:\My Drive\Marketing\Logos - Audio - Animations\Logos\EliteCloud\EliteCloud Logo - White Text.png"/>
          <p:cNvPicPr>
            <a:picLocks noChangeAspect="1" noChangeArrowheads="1"/>
          </p:cNvPicPr>
          <p:nvPr/>
        </p:nvPicPr>
        <p:blipFill>
          <a:blip r:embed="rId7" cstate="print"/>
          <a:srcRect b="18996"/>
          <a:stretch>
            <a:fillRect/>
          </a:stretch>
        </p:blipFill>
        <p:spPr bwMode="auto">
          <a:xfrm>
            <a:off x="504057" y="576313"/>
            <a:ext cx="2192648" cy="1629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33" name="Rectangle 432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34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35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36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Battery Input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37" name="Picture 436" descr="ESL-2 PCB 2D.png"/>
          <p:cNvPicPr>
            <a:picLocks noChangeAspect="1"/>
          </p:cNvPicPr>
          <p:nvPr/>
        </p:nvPicPr>
        <p:blipFill>
          <a:blip r:embed="rId4" cstate="print"/>
          <a:srcRect l="83250"/>
          <a:stretch>
            <a:fillRect/>
          </a:stretch>
        </p:blipFill>
        <p:spPr>
          <a:xfrm>
            <a:off x="576065" y="1800449"/>
            <a:ext cx="2376264" cy="8712968"/>
          </a:xfrm>
          <a:prstGeom prst="rect">
            <a:avLst/>
          </a:prstGeom>
        </p:spPr>
      </p:pic>
      <p:sp>
        <p:nvSpPr>
          <p:cNvPr id="440" name="Rectangle 91"/>
          <p:cNvSpPr>
            <a:spLocks noChangeArrowheads="1"/>
          </p:cNvSpPr>
          <p:nvPr/>
        </p:nvSpPr>
        <p:spPr bwMode="auto">
          <a:xfrm>
            <a:off x="7740998" y="8028707"/>
            <a:ext cx="7920037" cy="4140200"/>
          </a:xfrm>
          <a:prstGeom prst="rect">
            <a:avLst/>
          </a:prstGeom>
          <a:solidFill>
            <a:srgbClr val="CCCCCC"/>
          </a:solidFill>
          <a:ln w="2857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1" name="Rectangle 92"/>
          <p:cNvSpPr>
            <a:spLocks noChangeArrowheads="1"/>
          </p:cNvSpPr>
          <p:nvPr/>
        </p:nvSpPr>
        <p:spPr bwMode="auto">
          <a:xfrm>
            <a:off x="14832360" y="8136657"/>
            <a:ext cx="720725" cy="6492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3300">
                  <a:gamma/>
                  <a:shade val="46275"/>
                  <a:invGamma/>
                </a:srgbClr>
              </a:gs>
              <a:gs pos="100000">
                <a:srgbClr val="FF3300"/>
              </a:gs>
            </a:gsLst>
            <a:lin ang="189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2" name="Rectangle 93"/>
          <p:cNvSpPr>
            <a:spLocks noChangeArrowheads="1"/>
          </p:cNvSpPr>
          <p:nvPr/>
        </p:nvSpPr>
        <p:spPr bwMode="auto">
          <a:xfrm>
            <a:off x="14832360" y="11376745"/>
            <a:ext cx="720725" cy="649287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50000">
                <a:srgbClr val="4A4948"/>
              </a:gs>
              <a:gs pos="100000">
                <a:srgbClr val="000000"/>
              </a:gs>
            </a:gsLst>
            <a:lin ang="189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3" name="Rectangle 94"/>
          <p:cNvSpPr>
            <a:spLocks noChangeArrowheads="1"/>
          </p:cNvSpPr>
          <p:nvPr/>
        </p:nvSpPr>
        <p:spPr bwMode="auto">
          <a:xfrm>
            <a:off x="14689485" y="8295407"/>
            <a:ext cx="503238" cy="360363"/>
          </a:xfrm>
          <a:prstGeom prst="rect">
            <a:avLst/>
          </a:prstGeom>
          <a:solidFill>
            <a:srgbClr val="CCCCCC"/>
          </a:soli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4" name="Oval 95"/>
          <p:cNvSpPr>
            <a:spLocks noChangeArrowheads="1"/>
          </p:cNvSpPr>
          <p:nvPr/>
        </p:nvSpPr>
        <p:spPr bwMode="auto">
          <a:xfrm>
            <a:off x="14873635" y="8416057"/>
            <a:ext cx="114300" cy="115888"/>
          </a:xfrm>
          <a:prstGeom prst="ellipse">
            <a:avLst/>
          </a:prstGeom>
          <a:solidFill>
            <a:srgbClr val="FFFFFF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5" name="Rectangle 96"/>
          <p:cNvSpPr>
            <a:spLocks noChangeArrowheads="1"/>
          </p:cNvSpPr>
          <p:nvPr/>
        </p:nvSpPr>
        <p:spPr bwMode="auto">
          <a:xfrm>
            <a:off x="14689485" y="11521207"/>
            <a:ext cx="503238" cy="360363"/>
          </a:xfrm>
          <a:prstGeom prst="rect">
            <a:avLst/>
          </a:prstGeom>
          <a:solidFill>
            <a:srgbClr val="CCCCCC"/>
          </a:soli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6" name="Oval 97"/>
          <p:cNvSpPr>
            <a:spLocks noChangeArrowheads="1"/>
          </p:cNvSpPr>
          <p:nvPr/>
        </p:nvSpPr>
        <p:spPr bwMode="auto">
          <a:xfrm>
            <a:off x="14872048" y="11643445"/>
            <a:ext cx="114300" cy="114300"/>
          </a:xfrm>
          <a:prstGeom prst="ellipse">
            <a:avLst/>
          </a:prstGeom>
          <a:solidFill>
            <a:srgbClr val="FFFFFF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7" name="Line 98"/>
          <p:cNvSpPr>
            <a:spLocks noChangeShapeType="1"/>
          </p:cNvSpPr>
          <p:nvPr/>
        </p:nvSpPr>
        <p:spPr bwMode="auto">
          <a:xfrm>
            <a:off x="2448273" y="7273057"/>
            <a:ext cx="7777162" cy="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8" name="Line 99"/>
          <p:cNvSpPr>
            <a:spLocks noChangeShapeType="1"/>
          </p:cNvSpPr>
          <p:nvPr/>
        </p:nvSpPr>
        <p:spPr bwMode="auto">
          <a:xfrm>
            <a:off x="10190510" y="8471620"/>
            <a:ext cx="4464050" cy="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9" name="Line 100"/>
          <p:cNvSpPr>
            <a:spLocks noChangeShapeType="1"/>
          </p:cNvSpPr>
          <p:nvPr/>
        </p:nvSpPr>
        <p:spPr bwMode="auto">
          <a:xfrm rot="-5400000">
            <a:off x="9611072" y="7874720"/>
            <a:ext cx="1203325" cy="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0" name="Rectangle 101"/>
          <p:cNvSpPr>
            <a:spLocks noChangeArrowheads="1"/>
          </p:cNvSpPr>
          <p:nvPr/>
        </p:nvSpPr>
        <p:spPr bwMode="auto">
          <a:xfrm>
            <a:off x="14071948" y="8249370"/>
            <a:ext cx="1073150" cy="446087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46275"/>
                  <a:invGamma/>
                </a:srgbClr>
              </a:gs>
              <a:gs pos="50000">
                <a:srgbClr val="FFFFFF">
                  <a:alpha val="30000"/>
                </a:srgbClr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189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1" name="Line 102"/>
          <p:cNvSpPr>
            <a:spLocks noChangeShapeType="1"/>
          </p:cNvSpPr>
          <p:nvPr/>
        </p:nvSpPr>
        <p:spPr bwMode="auto">
          <a:xfrm>
            <a:off x="2448273" y="7849320"/>
            <a:ext cx="7200900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2" name="Line 103"/>
          <p:cNvSpPr>
            <a:spLocks noChangeShapeType="1"/>
          </p:cNvSpPr>
          <p:nvPr/>
        </p:nvSpPr>
        <p:spPr bwMode="auto">
          <a:xfrm>
            <a:off x="9649173" y="11711707"/>
            <a:ext cx="5005387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3" name="Line 104"/>
          <p:cNvSpPr>
            <a:spLocks noChangeShapeType="1"/>
          </p:cNvSpPr>
          <p:nvPr/>
        </p:nvSpPr>
        <p:spPr bwMode="auto">
          <a:xfrm rot="-5400000">
            <a:off x="7705279" y="9793214"/>
            <a:ext cx="3887787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4" name="Rectangle 105"/>
          <p:cNvSpPr>
            <a:spLocks noChangeArrowheads="1"/>
          </p:cNvSpPr>
          <p:nvPr/>
        </p:nvSpPr>
        <p:spPr bwMode="auto">
          <a:xfrm>
            <a:off x="14065598" y="11487870"/>
            <a:ext cx="1073150" cy="444500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46275"/>
                  <a:invGamma/>
                </a:srgbClr>
              </a:gs>
              <a:gs pos="50000">
                <a:srgbClr val="FFFFFF">
                  <a:alpha val="30000"/>
                </a:srgbClr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189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457" name="Picture 456" descr="ESL-2 PCB 2D.png"/>
          <p:cNvPicPr>
            <a:picLocks noChangeAspect="1"/>
          </p:cNvPicPr>
          <p:nvPr/>
        </p:nvPicPr>
        <p:blipFill>
          <a:blip r:embed="rId4" cstate="print"/>
          <a:srcRect l="88326" t="71075" r="3045" b="22314"/>
          <a:stretch>
            <a:fillRect/>
          </a:stretch>
        </p:blipFill>
        <p:spPr>
          <a:xfrm>
            <a:off x="3528393" y="8209161"/>
            <a:ext cx="3213357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56" name="Right Arrow 455"/>
          <p:cNvSpPr/>
          <p:nvPr/>
        </p:nvSpPr>
        <p:spPr>
          <a:xfrm rot="10800000">
            <a:off x="1944217" y="8137153"/>
            <a:ext cx="158417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58" name="Text Box 106"/>
          <p:cNvSpPr txBox="1">
            <a:spLocks noChangeArrowheads="1"/>
          </p:cNvSpPr>
          <p:nvPr/>
        </p:nvSpPr>
        <p:spPr bwMode="auto">
          <a:xfrm>
            <a:off x="2989982" y="9721329"/>
            <a:ext cx="4714875" cy="24482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Panel will not start from Battery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if these pins are</a:t>
            </a:r>
            <a:r>
              <a:rPr kumimoji="0" lang="en-NZ" sz="3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not shorted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9" name="Text Box 107"/>
          <p:cNvSpPr txBox="1">
            <a:spLocks noChangeArrowheads="1"/>
          </p:cNvSpPr>
          <p:nvPr/>
        </p:nvSpPr>
        <p:spPr bwMode="auto">
          <a:xfrm>
            <a:off x="15627225" y="2520529"/>
            <a:ext cx="6659562" cy="96154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Current Draw</a:t>
            </a:r>
            <a:r>
              <a:rPr kumimoji="0" lang="en-NZ" sz="3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in Standby</a:t>
            </a: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ESL-2 = 35mA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KP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-ICON OEM = 45mA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4 x </a:t>
            </a:r>
            <a:r>
              <a:rPr kumimoji="0" lang="en-NZ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PIR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(5mA each) = 20mA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Total Current= 100mA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Battery Capacity = 7.5Ah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Backup Calculation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Battery Capacity / Total Current(A)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7.5 / .100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=75 hours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=3 days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2" name="Text Box 106"/>
          <p:cNvSpPr txBox="1">
            <a:spLocks noChangeArrowheads="1"/>
          </p:cNvSpPr>
          <p:nvPr/>
        </p:nvSpPr>
        <p:spPr bwMode="auto">
          <a:xfrm>
            <a:off x="10469910" y="9217274"/>
            <a:ext cx="4714875" cy="25922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12V SLA Battery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7.5A/h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Can be 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3 - 40 A/h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197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00099950" y="106398675"/>
              <a:ext cx="19980000" cy="630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12700">
                    <a:solidFill>
                      <a:srgbClr val="3333CC"/>
                    </a:solidFill>
                    <a:round/>
                    <a:headEnd/>
                    <a:tailEnd/>
                  </a:ln>
                  <a:solidFill>
                    <a:srgbClr val="B2B2B2">
                      <a:alpha val="50000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 Black"/>
                </a:rPr>
                <a:t>PROGRAMMING</a:t>
              </a:r>
              <a:endParaRPr lang="en-NZ" sz="3600" kern="10" spc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endParaRPr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grpSp>
          <p:nvGrpSpPr>
            <p:cNvPr id="9219" name="Group 3"/>
            <p:cNvGrpSpPr>
              <a:grpSpLocks/>
            </p:cNvGrpSpPr>
            <p:nvPr/>
          </p:nvGrpSpPr>
          <p:grpSpPr bwMode="auto">
            <a:xfrm>
              <a:off x="112980550" y="110034675"/>
              <a:ext cx="1224000" cy="794957"/>
              <a:chOff x="95091450" y="110917475"/>
              <a:chExt cx="1224000" cy="794957"/>
            </a:xfrm>
          </p:grpSpPr>
          <p:sp>
            <p:nvSpPr>
              <p:cNvPr id="9220" name="WordArt 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5196252" y="111057594"/>
                <a:ext cx="396742" cy="5015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221" name="Arc 5"/>
              <p:cNvSpPr>
                <a:spLocks/>
              </p:cNvSpPr>
              <p:nvPr/>
            </p:nvSpPr>
            <p:spPr bwMode="auto">
              <a:xfrm rot="21600000">
                <a:off x="96250116" y="110918355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22" name="Line 6"/>
              <p:cNvSpPr>
                <a:spLocks noChangeShapeType="1"/>
              </p:cNvSpPr>
              <p:nvPr/>
            </p:nvSpPr>
            <p:spPr bwMode="auto">
              <a:xfrm rot="5400000">
                <a:off x="95984585" y="1113081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23" name="Line 7"/>
              <p:cNvSpPr>
                <a:spLocks noChangeShapeType="1"/>
              </p:cNvSpPr>
              <p:nvPr/>
            </p:nvSpPr>
            <p:spPr bwMode="auto">
              <a:xfrm rot="5400000">
                <a:off x="94747995" y="111313412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24" name="Arc 8"/>
              <p:cNvSpPr>
                <a:spLocks/>
              </p:cNvSpPr>
              <p:nvPr/>
            </p:nvSpPr>
            <p:spPr bwMode="auto">
              <a:xfrm rot="27000000">
                <a:off x="96250854" y="111647938"/>
                <a:ext cx="73421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25" name="Arc 9"/>
              <p:cNvSpPr>
                <a:spLocks/>
              </p:cNvSpPr>
              <p:nvPr/>
            </p:nvSpPr>
            <p:spPr bwMode="auto">
              <a:xfrm rot="10800000" flipV="1">
                <a:off x="95091450" y="110918498"/>
                <a:ext cx="59028" cy="55413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26" name="Line 10"/>
              <p:cNvSpPr>
                <a:spLocks noChangeShapeType="1"/>
              </p:cNvSpPr>
              <p:nvPr/>
            </p:nvSpPr>
            <p:spPr bwMode="auto">
              <a:xfrm rot="5400000">
                <a:off x="95711034" y="111169628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27" name="Arc 11"/>
              <p:cNvSpPr>
                <a:spLocks/>
              </p:cNvSpPr>
              <p:nvPr/>
            </p:nvSpPr>
            <p:spPr bwMode="auto">
              <a:xfrm rot="32400000">
                <a:off x="95091450" y="11165686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28" name="Line 12"/>
              <p:cNvSpPr>
                <a:spLocks noChangeShapeType="1"/>
              </p:cNvSpPr>
              <p:nvPr/>
            </p:nvSpPr>
            <p:spPr bwMode="auto">
              <a:xfrm rot="5400000">
                <a:off x="95700001" y="110374676"/>
                <a:ext cx="6" cy="1085604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229" name="Group 13"/>
            <p:cNvGrpSpPr>
              <a:grpSpLocks/>
            </p:cNvGrpSpPr>
            <p:nvPr/>
          </p:nvGrpSpPr>
          <p:grpSpPr bwMode="auto">
            <a:xfrm>
              <a:off x="111738550" y="110034675"/>
              <a:ext cx="1224000" cy="794957"/>
              <a:chOff x="94977150" y="110803175"/>
              <a:chExt cx="1224000" cy="794957"/>
            </a:xfrm>
          </p:grpSpPr>
          <p:sp>
            <p:nvSpPr>
              <p:cNvPr id="9230" name="WordArt 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5081952" y="110943294"/>
                <a:ext cx="396742" cy="5015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231" name="Arc 15"/>
              <p:cNvSpPr>
                <a:spLocks/>
              </p:cNvSpPr>
              <p:nvPr/>
            </p:nvSpPr>
            <p:spPr bwMode="auto">
              <a:xfrm rot="21600000">
                <a:off x="96135816" y="110804055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32" name="Line 16"/>
              <p:cNvSpPr>
                <a:spLocks noChangeShapeType="1"/>
              </p:cNvSpPr>
              <p:nvPr/>
            </p:nvSpPr>
            <p:spPr bwMode="auto">
              <a:xfrm rot="5400000">
                <a:off x="95870285" y="1111938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33" name="Line 17"/>
              <p:cNvSpPr>
                <a:spLocks noChangeShapeType="1"/>
              </p:cNvSpPr>
              <p:nvPr/>
            </p:nvSpPr>
            <p:spPr bwMode="auto">
              <a:xfrm rot="5400000">
                <a:off x="94633695" y="111199112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34" name="Arc 18"/>
              <p:cNvSpPr>
                <a:spLocks/>
              </p:cNvSpPr>
              <p:nvPr/>
            </p:nvSpPr>
            <p:spPr bwMode="auto">
              <a:xfrm rot="27000000">
                <a:off x="96136554" y="111533638"/>
                <a:ext cx="73421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35" name="Arc 19"/>
              <p:cNvSpPr>
                <a:spLocks/>
              </p:cNvSpPr>
              <p:nvPr/>
            </p:nvSpPr>
            <p:spPr bwMode="auto">
              <a:xfrm rot="10800000" flipV="1">
                <a:off x="94977150" y="110804198"/>
                <a:ext cx="59028" cy="55413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36" name="Line 20"/>
              <p:cNvSpPr>
                <a:spLocks noChangeShapeType="1"/>
              </p:cNvSpPr>
              <p:nvPr/>
            </p:nvSpPr>
            <p:spPr bwMode="auto">
              <a:xfrm rot="5400000">
                <a:off x="95596734" y="111055328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37" name="Arc 21"/>
              <p:cNvSpPr>
                <a:spLocks/>
              </p:cNvSpPr>
              <p:nvPr/>
            </p:nvSpPr>
            <p:spPr bwMode="auto">
              <a:xfrm rot="32400000">
                <a:off x="94977150" y="11154256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38" name="Line 22"/>
              <p:cNvSpPr>
                <a:spLocks noChangeShapeType="1"/>
              </p:cNvSpPr>
              <p:nvPr/>
            </p:nvSpPr>
            <p:spPr bwMode="auto">
              <a:xfrm rot="5400000">
                <a:off x="95585701" y="110260376"/>
                <a:ext cx="6" cy="1085604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239" name="Group 23"/>
            <p:cNvGrpSpPr>
              <a:grpSpLocks/>
            </p:cNvGrpSpPr>
            <p:nvPr/>
          </p:nvGrpSpPr>
          <p:grpSpPr bwMode="auto">
            <a:xfrm>
              <a:off x="110496550" y="110034675"/>
              <a:ext cx="1224000" cy="794957"/>
              <a:chOff x="94862850" y="110688875"/>
              <a:chExt cx="1224000" cy="794957"/>
            </a:xfrm>
          </p:grpSpPr>
          <p:sp>
            <p:nvSpPr>
              <p:cNvPr id="9240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4967652" y="110828994"/>
                <a:ext cx="396742" cy="5015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241" name="Arc 25"/>
              <p:cNvSpPr>
                <a:spLocks/>
              </p:cNvSpPr>
              <p:nvPr/>
            </p:nvSpPr>
            <p:spPr bwMode="auto">
              <a:xfrm rot="21600000">
                <a:off x="96021516" y="110689755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42" name="Line 26"/>
              <p:cNvSpPr>
                <a:spLocks noChangeShapeType="1"/>
              </p:cNvSpPr>
              <p:nvPr/>
            </p:nvSpPr>
            <p:spPr bwMode="auto">
              <a:xfrm rot="5400000">
                <a:off x="95755985" y="1110795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43" name="Line 27"/>
              <p:cNvSpPr>
                <a:spLocks noChangeShapeType="1"/>
              </p:cNvSpPr>
              <p:nvPr/>
            </p:nvSpPr>
            <p:spPr bwMode="auto">
              <a:xfrm rot="5400000">
                <a:off x="94519395" y="111084812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44" name="Arc 28"/>
              <p:cNvSpPr>
                <a:spLocks/>
              </p:cNvSpPr>
              <p:nvPr/>
            </p:nvSpPr>
            <p:spPr bwMode="auto">
              <a:xfrm rot="27000000">
                <a:off x="96022254" y="111419338"/>
                <a:ext cx="73421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45" name="Arc 29"/>
              <p:cNvSpPr>
                <a:spLocks/>
              </p:cNvSpPr>
              <p:nvPr/>
            </p:nvSpPr>
            <p:spPr bwMode="auto">
              <a:xfrm rot="10800000" flipV="1">
                <a:off x="94862850" y="110689898"/>
                <a:ext cx="59028" cy="55413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46" name="Line 30"/>
              <p:cNvSpPr>
                <a:spLocks noChangeShapeType="1"/>
              </p:cNvSpPr>
              <p:nvPr/>
            </p:nvSpPr>
            <p:spPr bwMode="auto">
              <a:xfrm rot="5400000">
                <a:off x="95482434" y="110941028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47" name="Arc 31"/>
              <p:cNvSpPr>
                <a:spLocks/>
              </p:cNvSpPr>
              <p:nvPr/>
            </p:nvSpPr>
            <p:spPr bwMode="auto">
              <a:xfrm rot="32400000">
                <a:off x="94862850" y="11142826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48" name="Line 32"/>
              <p:cNvSpPr>
                <a:spLocks noChangeShapeType="1"/>
              </p:cNvSpPr>
              <p:nvPr/>
            </p:nvSpPr>
            <p:spPr bwMode="auto">
              <a:xfrm rot="5400000">
                <a:off x="95471401" y="110146076"/>
                <a:ext cx="6" cy="1085604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249" name="Group 33"/>
            <p:cNvGrpSpPr>
              <a:grpSpLocks/>
            </p:cNvGrpSpPr>
            <p:nvPr/>
          </p:nvGrpSpPr>
          <p:grpSpPr bwMode="auto">
            <a:xfrm>
              <a:off x="109254550" y="110034675"/>
              <a:ext cx="1224000" cy="794957"/>
              <a:chOff x="94748550" y="110574575"/>
              <a:chExt cx="1224000" cy="794957"/>
            </a:xfrm>
          </p:grpSpPr>
          <p:sp>
            <p:nvSpPr>
              <p:cNvPr id="9250" name="WordArt 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4853352" y="110714694"/>
                <a:ext cx="396742" cy="5015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251" name="Arc 35"/>
              <p:cNvSpPr>
                <a:spLocks/>
              </p:cNvSpPr>
              <p:nvPr/>
            </p:nvSpPr>
            <p:spPr bwMode="auto">
              <a:xfrm rot="21600000">
                <a:off x="95907216" y="110575455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52" name="Line 36"/>
              <p:cNvSpPr>
                <a:spLocks noChangeShapeType="1"/>
              </p:cNvSpPr>
              <p:nvPr/>
            </p:nvSpPr>
            <p:spPr bwMode="auto">
              <a:xfrm rot="5400000">
                <a:off x="95641685" y="1109652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53" name="Line 37"/>
              <p:cNvSpPr>
                <a:spLocks noChangeShapeType="1"/>
              </p:cNvSpPr>
              <p:nvPr/>
            </p:nvSpPr>
            <p:spPr bwMode="auto">
              <a:xfrm rot="5400000">
                <a:off x="94405095" y="110970512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54" name="Arc 38"/>
              <p:cNvSpPr>
                <a:spLocks/>
              </p:cNvSpPr>
              <p:nvPr/>
            </p:nvSpPr>
            <p:spPr bwMode="auto">
              <a:xfrm rot="27000000">
                <a:off x="95907954" y="111305038"/>
                <a:ext cx="73421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55" name="Arc 39"/>
              <p:cNvSpPr>
                <a:spLocks/>
              </p:cNvSpPr>
              <p:nvPr/>
            </p:nvSpPr>
            <p:spPr bwMode="auto">
              <a:xfrm rot="10800000" flipV="1">
                <a:off x="94748550" y="110575598"/>
                <a:ext cx="59028" cy="55413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56" name="Line 40"/>
              <p:cNvSpPr>
                <a:spLocks noChangeShapeType="1"/>
              </p:cNvSpPr>
              <p:nvPr/>
            </p:nvSpPr>
            <p:spPr bwMode="auto">
              <a:xfrm rot="5400000">
                <a:off x="95368134" y="110826728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57" name="Arc 41"/>
              <p:cNvSpPr>
                <a:spLocks/>
              </p:cNvSpPr>
              <p:nvPr/>
            </p:nvSpPr>
            <p:spPr bwMode="auto">
              <a:xfrm rot="32400000">
                <a:off x="94748550" y="11131396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58" name="Line 42"/>
              <p:cNvSpPr>
                <a:spLocks noChangeShapeType="1"/>
              </p:cNvSpPr>
              <p:nvPr/>
            </p:nvSpPr>
            <p:spPr bwMode="auto">
              <a:xfrm rot="5400000">
                <a:off x="95357101" y="110031776"/>
                <a:ext cx="6" cy="1085604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259" name="Group 43"/>
            <p:cNvGrpSpPr>
              <a:grpSpLocks/>
            </p:cNvGrpSpPr>
            <p:nvPr/>
          </p:nvGrpSpPr>
          <p:grpSpPr bwMode="auto">
            <a:xfrm>
              <a:off x="108013602" y="110034675"/>
              <a:ext cx="1224000" cy="794957"/>
              <a:chOff x="94634250" y="110460275"/>
              <a:chExt cx="1224000" cy="794957"/>
            </a:xfrm>
          </p:grpSpPr>
          <p:sp>
            <p:nvSpPr>
              <p:cNvPr id="9260" name="WordArt 4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4739052" y="110600394"/>
                <a:ext cx="396742" cy="5015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261" name="Arc 45"/>
              <p:cNvSpPr>
                <a:spLocks/>
              </p:cNvSpPr>
              <p:nvPr/>
            </p:nvSpPr>
            <p:spPr bwMode="auto">
              <a:xfrm rot="21600000">
                <a:off x="95792916" y="110461155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62" name="Line 46"/>
              <p:cNvSpPr>
                <a:spLocks noChangeShapeType="1"/>
              </p:cNvSpPr>
              <p:nvPr/>
            </p:nvSpPr>
            <p:spPr bwMode="auto">
              <a:xfrm rot="5400000">
                <a:off x="95527385" y="1108509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63" name="Line 47"/>
              <p:cNvSpPr>
                <a:spLocks noChangeShapeType="1"/>
              </p:cNvSpPr>
              <p:nvPr/>
            </p:nvSpPr>
            <p:spPr bwMode="auto">
              <a:xfrm rot="5400000">
                <a:off x="94290795" y="110856212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64" name="Arc 48"/>
              <p:cNvSpPr>
                <a:spLocks/>
              </p:cNvSpPr>
              <p:nvPr/>
            </p:nvSpPr>
            <p:spPr bwMode="auto">
              <a:xfrm rot="27000000">
                <a:off x="95793654" y="111190738"/>
                <a:ext cx="73421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65" name="Arc 49"/>
              <p:cNvSpPr>
                <a:spLocks/>
              </p:cNvSpPr>
              <p:nvPr/>
            </p:nvSpPr>
            <p:spPr bwMode="auto">
              <a:xfrm rot="10800000" flipV="1">
                <a:off x="94634250" y="110461298"/>
                <a:ext cx="59028" cy="55413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66" name="Line 50"/>
              <p:cNvSpPr>
                <a:spLocks noChangeShapeType="1"/>
              </p:cNvSpPr>
              <p:nvPr/>
            </p:nvSpPr>
            <p:spPr bwMode="auto">
              <a:xfrm rot="5400000">
                <a:off x="95253834" y="110712428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67" name="Arc 51"/>
              <p:cNvSpPr>
                <a:spLocks/>
              </p:cNvSpPr>
              <p:nvPr/>
            </p:nvSpPr>
            <p:spPr bwMode="auto">
              <a:xfrm rot="32400000">
                <a:off x="94634250" y="11119966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68" name="Line 52"/>
              <p:cNvSpPr>
                <a:spLocks noChangeShapeType="1"/>
              </p:cNvSpPr>
              <p:nvPr/>
            </p:nvSpPr>
            <p:spPr bwMode="auto">
              <a:xfrm rot="5400000">
                <a:off x="95242801" y="109917476"/>
                <a:ext cx="6" cy="1085604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269" name="Group 53"/>
            <p:cNvGrpSpPr>
              <a:grpSpLocks/>
            </p:cNvGrpSpPr>
            <p:nvPr/>
          </p:nvGrpSpPr>
          <p:grpSpPr bwMode="auto">
            <a:xfrm>
              <a:off x="106770550" y="110034675"/>
              <a:ext cx="1224000" cy="794957"/>
              <a:chOff x="94519950" y="110345975"/>
              <a:chExt cx="1224000" cy="794957"/>
            </a:xfrm>
          </p:grpSpPr>
          <p:sp>
            <p:nvSpPr>
              <p:cNvPr id="9270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4624752" y="110486094"/>
                <a:ext cx="396742" cy="5015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271" name="Arc 55"/>
              <p:cNvSpPr>
                <a:spLocks/>
              </p:cNvSpPr>
              <p:nvPr/>
            </p:nvSpPr>
            <p:spPr bwMode="auto">
              <a:xfrm rot="21600000">
                <a:off x="95678616" y="110346855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72" name="Line 56"/>
              <p:cNvSpPr>
                <a:spLocks noChangeShapeType="1"/>
              </p:cNvSpPr>
              <p:nvPr/>
            </p:nvSpPr>
            <p:spPr bwMode="auto">
              <a:xfrm rot="5400000">
                <a:off x="95413085" y="1107366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73" name="Line 57"/>
              <p:cNvSpPr>
                <a:spLocks noChangeShapeType="1"/>
              </p:cNvSpPr>
              <p:nvPr/>
            </p:nvSpPr>
            <p:spPr bwMode="auto">
              <a:xfrm rot="5400000">
                <a:off x="94176495" y="110741912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74" name="Arc 58"/>
              <p:cNvSpPr>
                <a:spLocks/>
              </p:cNvSpPr>
              <p:nvPr/>
            </p:nvSpPr>
            <p:spPr bwMode="auto">
              <a:xfrm rot="27000000">
                <a:off x="95679354" y="111076438"/>
                <a:ext cx="73421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75" name="Arc 59"/>
              <p:cNvSpPr>
                <a:spLocks/>
              </p:cNvSpPr>
              <p:nvPr/>
            </p:nvSpPr>
            <p:spPr bwMode="auto">
              <a:xfrm rot="10800000" flipV="1">
                <a:off x="94519950" y="110346998"/>
                <a:ext cx="59028" cy="55413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76" name="Line 60"/>
              <p:cNvSpPr>
                <a:spLocks noChangeShapeType="1"/>
              </p:cNvSpPr>
              <p:nvPr/>
            </p:nvSpPr>
            <p:spPr bwMode="auto">
              <a:xfrm rot="5400000">
                <a:off x="95139534" y="110598128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77" name="Arc 61"/>
              <p:cNvSpPr>
                <a:spLocks/>
              </p:cNvSpPr>
              <p:nvPr/>
            </p:nvSpPr>
            <p:spPr bwMode="auto">
              <a:xfrm rot="32400000">
                <a:off x="94519950" y="11108536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78" name="Line 62"/>
              <p:cNvSpPr>
                <a:spLocks noChangeShapeType="1"/>
              </p:cNvSpPr>
              <p:nvPr/>
            </p:nvSpPr>
            <p:spPr bwMode="auto">
              <a:xfrm rot="5400000">
                <a:off x="95128501" y="109803176"/>
                <a:ext cx="6" cy="1085604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279" name="Group 63"/>
            <p:cNvGrpSpPr>
              <a:grpSpLocks/>
            </p:cNvGrpSpPr>
            <p:nvPr/>
          </p:nvGrpSpPr>
          <p:grpSpPr bwMode="auto">
            <a:xfrm>
              <a:off x="114283950" y="110034675"/>
              <a:ext cx="1224000" cy="794958"/>
              <a:chOff x="115352777" y="110645456"/>
              <a:chExt cx="433322" cy="281432"/>
            </a:xfrm>
          </p:grpSpPr>
          <p:sp>
            <p:nvSpPr>
              <p:cNvPr id="9280" name="WordArt 6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394002" y="11074270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281" name="Group 65"/>
              <p:cNvGrpSpPr>
                <a:grpSpLocks/>
              </p:cNvGrpSpPr>
              <p:nvPr/>
            </p:nvGrpSpPr>
            <p:grpSpPr bwMode="auto">
              <a:xfrm>
                <a:off x="115352777" y="110645456"/>
                <a:ext cx="433322" cy="281432"/>
                <a:chOff x="114933827" y="110785094"/>
                <a:chExt cx="433322" cy="281432"/>
              </a:xfrm>
            </p:grpSpPr>
            <p:sp>
              <p:nvSpPr>
                <p:cNvPr id="9282" name="Arc 66"/>
                <p:cNvSpPr>
                  <a:spLocks/>
                </p:cNvSpPr>
                <p:nvPr/>
              </p:nvSpPr>
              <p:spPr bwMode="auto">
                <a:xfrm rot="21600000">
                  <a:off x="115344019" y="11078540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83" name="Line 67"/>
                <p:cNvSpPr>
                  <a:spLocks noChangeShapeType="1"/>
                </p:cNvSpPr>
                <p:nvPr/>
              </p:nvSpPr>
              <p:spPr bwMode="auto">
                <a:xfrm rot="5400000">
                  <a:off x="115250016" y="11092339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84" name="Line 68"/>
                <p:cNvSpPr>
                  <a:spLocks noChangeShapeType="1"/>
                </p:cNvSpPr>
                <p:nvPr/>
              </p:nvSpPr>
              <p:spPr bwMode="auto">
                <a:xfrm rot="5400000">
                  <a:off x="114812237" y="11092526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85" name="Arc 69"/>
                <p:cNvSpPr>
                  <a:spLocks/>
                </p:cNvSpPr>
                <p:nvPr/>
              </p:nvSpPr>
              <p:spPr bwMode="auto">
                <a:xfrm rot="27000000">
                  <a:off x="115344280" y="11104369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86" name="Arc 70"/>
                <p:cNvSpPr>
                  <a:spLocks/>
                </p:cNvSpPr>
                <p:nvPr/>
              </p:nvSpPr>
              <p:spPr bwMode="auto">
                <a:xfrm rot="10800000" flipV="1">
                  <a:off x="114933827" y="11078545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87" name="Line 71"/>
                <p:cNvSpPr>
                  <a:spLocks noChangeShapeType="1"/>
                </p:cNvSpPr>
                <p:nvPr/>
              </p:nvSpPr>
              <p:spPr bwMode="auto">
                <a:xfrm rot="5400000">
                  <a:off x="115153173" y="11087436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88" name="Arc 72"/>
                <p:cNvSpPr>
                  <a:spLocks/>
                </p:cNvSpPr>
                <p:nvPr/>
              </p:nvSpPr>
              <p:spPr bwMode="auto">
                <a:xfrm rot="32400000">
                  <a:off x="114933827" y="11104685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289" name="Line 73"/>
                <p:cNvSpPr>
                  <a:spLocks noChangeShapeType="1"/>
                </p:cNvSpPr>
                <p:nvPr/>
              </p:nvSpPr>
              <p:spPr bwMode="auto">
                <a:xfrm rot="5400000">
                  <a:off x="115149267" y="11059293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290" name="Group 74"/>
            <p:cNvGrpSpPr>
              <a:grpSpLocks/>
            </p:cNvGrpSpPr>
            <p:nvPr/>
          </p:nvGrpSpPr>
          <p:grpSpPr bwMode="auto">
            <a:xfrm>
              <a:off x="105474550" y="110034675"/>
              <a:ext cx="1224000" cy="794958"/>
              <a:chOff x="104462250" y="108675075"/>
              <a:chExt cx="1224000" cy="794958"/>
            </a:xfrm>
          </p:grpSpPr>
          <p:sp>
            <p:nvSpPr>
              <p:cNvPr id="9291" name="WordArt 7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696739" y="108949782"/>
                <a:ext cx="785244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292" name="Arc 76"/>
              <p:cNvSpPr>
                <a:spLocks/>
              </p:cNvSpPr>
              <p:nvPr/>
            </p:nvSpPr>
            <p:spPr bwMode="auto">
              <a:xfrm rot="21600000">
                <a:off x="105620915" y="108675956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93" name="Line 77"/>
              <p:cNvSpPr>
                <a:spLocks noChangeShapeType="1"/>
              </p:cNvSpPr>
              <p:nvPr/>
            </p:nvSpPr>
            <p:spPr bwMode="auto">
              <a:xfrm rot="5400000">
                <a:off x="105355385" y="1090657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94" name="Line 78"/>
              <p:cNvSpPr>
                <a:spLocks noChangeShapeType="1"/>
              </p:cNvSpPr>
              <p:nvPr/>
            </p:nvSpPr>
            <p:spPr bwMode="auto">
              <a:xfrm rot="5400000">
                <a:off x="104118795" y="109071013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95" name="Arc 79"/>
              <p:cNvSpPr>
                <a:spLocks/>
              </p:cNvSpPr>
              <p:nvPr/>
            </p:nvSpPr>
            <p:spPr bwMode="auto">
              <a:xfrm rot="27000000">
                <a:off x="105621654" y="109405538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96" name="Arc 80"/>
              <p:cNvSpPr>
                <a:spLocks/>
              </p:cNvSpPr>
              <p:nvPr/>
            </p:nvSpPr>
            <p:spPr bwMode="auto">
              <a:xfrm rot="10800000" flipV="1">
                <a:off x="104462250" y="108676098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97" name="Line 81"/>
              <p:cNvSpPr>
                <a:spLocks noChangeShapeType="1"/>
              </p:cNvSpPr>
              <p:nvPr/>
            </p:nvSpPr>
            <p:spPr bwMode="auto">
              <a:xfrm rot="5400000">
                <a:off x="105081834" y="108927229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98" name="Arc 82"/>
              <p:cNvSpPr>
                <a:spLocks/>
              </p:cNvSpPr>
              <p:nvPr/>
            </p:nvSpPr>
            <p:spPr bwMode="auto">
              <a:xfrm rot="32400000">
                <a:off x="104462250" y="10941447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299" name="Line 83"/>
              <p:cNvSpPr>
                <a:spLocks noChangeShapeType="1"/>
              </p:cNvSpPr>
              <p:nvPr/>
            </p:nvSpPr>
            <p:spPr bwMode="auto">
              <a:xfrm rot="5400000">
                <a:off x="105070801" y="108132277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9300" name="Text Box 84"/>
            <p:cNvSpPr txBox="1">
              <a:spLocks noChangeArrowheads="1"/>
            </p:cNvSpPr>
            <p:nvPr/>
          </p:nvSpPr>
          <p:spPr bwMode="auto">
            <a:xfrm>
              <a:off x="99379950" y="105858675"/>
              <a:ext cx="21600000" cy="10080000"/>
            </a:xfrm>
            <a:prstGeom prst="rect">
              <a:avLst/>
            </a:prstGeom>
            <a:noFill/>
            <a:ln w="635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To get into Installer Mode the panel must be disarmed.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NZ" sz="4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Press the Program button followed by the installer code (default 000000)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and then the Enter button.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example:	</a:t>
              </a:r>
              <a:r>
                <a:rPr kumimoji="0" lang="en-NZ" sz="8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 000000 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NZ" sz="8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Different models of Keypad had different way of showing you are in Installer Mode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01" name="Text Box 8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Installer Mode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9302" name="Group 86"/>
            <p:cNvGrpSpPr>
              <a:grpSpLocks/>
            </p:cNvGrpSpPr>
            <p:nvPr/>
          </p:nvGrpSpPr>
          <p:grpSpPr bwMode="auto">
            <a:xfrm>
              <a:off x="107705625" y="113162475"/>
              <a:ext cx="3312000" cy="1182600"/>
              <a:chOff x="123011629" y="112484656"/>
              <a:chExt cx="2686644" cy="959308"/>
            </a:xfrm>
          </p:grpSpPr>
          <p:grpSp>
            <p:nvGrpSpPr>
              <p:cNvPr id="9303" name="Group 87"/>
              <p:cNvGrpSpPr>
                <a:grpSpLocks/>
              </p:cNvGrpSpPr>
              <p:nvPr/>
            </p:nvGrpSpPr>
            <p:grpSpPr bwMode="auto">
              <a:xfrm>
                <a:off x="123011629" y="112484656"/>
                <a:ext cx="580651" cy="959301"/>
                <a:chOff x="170665375" y="135158262"/>
                <a:chExt cx="2519989" cy="4163298"/>
              </a:xfrm>
            </p:grpSpPr>
            <p:sp>
              <p:nvSpPr>
                <p:cNvPr id="9304" name="AutoShape 88"/>
                <p:cNvSpPr>
                  <a:spLocks noChangeArrowheads="1"/>
                </p:cNvSpPr>
                <p:nvPr/>
              </p:nvSpPr>
              <p:spPr bwMode="auto">
                <a:xfrm rot="-26748572">
                  <a:off x="170017306" y="136118913"/>
                  <a:ext cx="1908014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05" name="AutoShape 89"/>
                <p:cNvSpPr>
                  <a:spLocks noChangeArrowheads="1"/>
                </p:cNvSpPr>
                <p:nvPr/>
              </p:nvSpPr>
              <p:spPr bwMode="auto">
                <a:xfrm rot="10800000">
                  <a:off x="170908893" y="137095894"/>
                  <a:ext cx="1016465" cy="288034"/>
                </a:xfrm>
                <a:prstGeom prst="hexagon">
                  <a:avLst>
                    <a:gd name="adj" fmla="val 5726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306" name="AutoShape 90"/>
                <p:cNvSpPr>
                  <a:spLocks noChangeArrowheads="1"/>
                </p:cNvSpPr>
                <p:nvPr/>
              </p:nvSpPr>
              <p:spPr bwMode="auto">
                <a:xfrm rot="-26748572">
                  <a:off x="169873356" y="138025553"/>
                  <a:ext cx="1908036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07" name="AutoShape 91"/>
                <p:cNvSpPr>
                  <a:spLocks noChangeArrowheads="1"/>
                </p:cNvSpPr>
                <p:nvPr/>
              </p:nvSpPr>
              <p:spPr bwMode="auto">
                <a:xfrm rot="-26748572">
                  <a:off x="172069380" y="136117551"/>
                  <a:ext cx="1907969" cy="323998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08" name="AutoShape 92"/>
                <p:cNvSpPr>
                  <a:spLocks noChangeArrowheads="1"/>
                </p:cNvSpPr>
                <p:nvPr/>
              </p:nvSpPr>
              <p:spPr bwMode="auto">
                <a:xfrm rot="-26748572">
                  <a:off x="171007135" y="137971319"/>
                  <a:ext cx="1728001" cy="323997"/>
                </a:xfrm>
                <a:prstGeom prst="hexagon">
                  <a:avLst>
                    <a:gd name="adj" fmla="val 504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09" name="AutoShape 93"/>
                <p:cNvSpPr>
                  <a:spLocks noChangeArrowheads="1"/>
                </p:cNvSpPr>
                <p:nvPr/>
              </p:nvSpPr>
              <p:spPr bwMode="auto">
                <a:xfrm rot="-26748572">
                  <a:off x="171925352" y="138042518"/>
                  <a:ext cx="1908013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10" name="AutoShape 94"/>
                <p:cNvSpPr>
                  <a:spLocks noChangeArrowheads="1"/>
                </p:cNvSpPr>
                <p:nvPr/>
              </p:nvSpPr>
              <p:spPr bwMode="auto">
                <a:xfrm rot="10800000">
                  <a:off x="170773374" y="138997542"/>
                  <a:ext cx="2016000" cy="324018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11" name="AutoShape 95"/>
                <p:cNvSpPr>
                  <a:spLocks noChangeArrowheads="1"/>
                </p:cNvSpPr>
                <p:nvPr/>
              </p:nvSpPr>
              <p:spPr bwMode="auto">
                <a:xfrm rot="10800000">
                  <a:off x="171925336" y="137089551"/>
                  <a:ext cx="1016466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312" name="AutoShape 96"/>
                <p:cNvSpPr>
                  <a:spLocks noChangeArrowheads="1"/>
                </p:cNvSpPr>
                <p:nvPr/>
              </p:nvSpPr>
              <p:spPr bwMode="auto">
                <a:xfrm rot="10800000">
                  <a:off x="171061365" y="135158262"/>
                  <a:ext cx="2016022" cy="324018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13" name="AutoShape 97"/>
                <p:cNvSpPr>
                  <a:spLocks noChangeArrowheads="1"/>
                </p:cNvSpPr>
                <p:nvPr/>
              </p:nvSpPr>
              <p:spPr bwMode="auto">
                <a:xfrm rot="-26748572">
                  <a:off x="171116955" y="136190592"/>
                  <a:ext cx="1728000" cy="324020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14" name="AutoShape 98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0723924" y="136168915"/>
                  <a:ext cx="1518213" cy="256406"/>
                </a:xfrm>
                <a:prstGeom prst="parallelogram">
                  <a:avLst>
                    <a:gd name="adj" fmla="val 15288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15" name="AutoShape 99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614733" y="138063492"/>
                  <a:ext cx="1518258" cy="256428"/>
                </a:xfrm>
                <a:prstGeom prst="parallelogram">
                  <a:avLst>
                    <a:gd name="adj" fmla="val 15287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16" name="AutoShape 100"/>
                <p:cNvSpPr>
                  <a:spLocks noChangeArrowheads="1"/>
                </p:cNvSpPr>
                <p:nvPr/>
              </p:nvSpPr>
              <p:spPr bwMode="auto">
                <a:xfrm rot="7608784">
                  <a:off x="171686848" y="136165229"/>
                  <a:ext cx="1626190" cy="256406"/>
                </a:xfrm>
                <a:prstGeom prst="parallelogram">
                  <a:avLst>
                    <a:gd name="adj" fmla="val 153418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17" name="AutoShape 101"/>
                <p:cNvSpPr>
                  <a:spLocks noChangeArrowheads="1"/>
                </p:cNvSpPr>
                <p:nvPr/>
              </p:nvSpPr>
              <p:spPr bwMode="auto">
                <a:xfrm rot="7608784">
                  <a:off x="170533692" y="138049241"/>
                  <a:ext cx="1626234" cy="256384"/>
                </a:xfrm>
                <a:prstGeom prst="parallelogram">
                  <a:avLst>
                    <a:gd name="adj" fmla="val 15343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9318" name="Group 102"/>
              <p:cNvGrpSpPr>
                <a:grpSpLocks/>
              </p:cNvGrpSpPr>
              <p:nvPr/>
            </p:nvGrpSpPr>
            <p:grpSpPr bwMode="auto">
              <a:xfrm>
                <a:off x="123714673" y="112484657"/>
                <a:ext cx="580651" cy="959300"/>
                <a:chOff x="171161323" y="135654312"/>
                <a:chExt cx="2519983" cy="4163295"/>
              </a:xfrm>
            </p:grpSpPr>
            <p:sp>
              <p:nvSpPr>
                <p:cNvPr id="9319" name="AutoShape 103"/>
                <p:cNvSpPr>
                  <a:spLocks noChangeArrowheads="1"/>
                </p:cNvSpPr>
                <p:nvPr/>
              </p:nvSpPr>
              <p:spPr bwMode="auto">
                <a:xfrm rot="-26748572">
                  <a:off x="170513322" y="136614962"/>
                  <a:ext cx="1908012" cy="323997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20" name="AutoShape 104"/>
                <p:cNvSpPr>
                  <a:spLocks noChangeArrowheads="1"/>
                </p:cNvSpPr>
                <p:nvPr/>
              </p:nvSpPr>
              <p:spPr bwMode="auto">
                <a:xfrm rot="10800000">
                  <a:off x="171404862" y="137591965"/>
                  <a:ext cx="1016464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321" name="AutoShape 105"/>
                <p:cNvSpPr>
                  <a:spLocks noChangeArrowheads="1"/>
                </p:cNvSpPr>
                <p:nvPr/>
              </p:nvSpPr>
              <p:spPr bwMode="auto">
                <a:xfrm rot="-26748572">
                  <a:off x="170369316" y="138521612"/>
                  <a:ext cx="1908012" cy="323997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22" name="AutoShape 106"/>
                <p:cNvSpPr>
                  <a:spLocks noChangeArrowheads="1"/>
                </p:cNvSpPr>
                <p:nvPr/>
              </p:nvSpPr>
              <p:spPr bwMode="auto">
                <a:xfrm rot="-26748572">
                  <a:off x="172565313" y="136613611"/>
                  <a:ext cx="1907990" cy="323997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23" name="AutoShape 107"/>
                <p:cNvSpPr>
                  <a:spLocks noChangeArrowheads="1"/>
                </p:cNvSpPr>
                <p:nvPr/>
              </p:nvSpPr>
              <p:spPr bwMode="auto">
                <a:xfrm rot="-26748572">
                  <a:off x="171503081" y="138467389"/>
                  <a:ext cx="1727978" cy="323975"/>
                </a:xfrm>
                <a:prstGeom prst="hexagon">
                  <a:avLst>
                    <a:gd name="adj" fmla="val 5042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24" name="AutoShape 108"/>
                <p:cNvSpPr>
                  <a:spLocks noChangeArrowheads="1"/>
                </p:cNvSpPr>
                <p:nvPr/>
              </p:nvSpPr>
              <p:spPr bwMode="auto">
                <a:xfrm rot="-26748572">
                  <a:off x="172421296" y="138538566"/>
                  <a:ext cx="1907989" cy="324019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25" name="AutoShape 109"/>
                <p:cNvSpPr>
                  <a:spLocks noChangeArrowheads="1"/>
                </p:cNvSpPr>
                <p:nvPr/>
              </p:nvSpPr>
              <p:spPr bwMode="auto">
                <a:xfrm rot="10800000">
                  <a:off x="171269300" y="139493589"/>
                  <a:ext cx="2016017" cy="324018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26" name="AutoShape 110"/>
                <p:cNvSpPr>
                  <a:spLocks noChangeArrowheads="1"/>
                </p:cNvSpPr>
                <p:nvPr/>
              </p:nvSpPr>
              <p:spPr bwMode="auto">
                <a:xfrm rot="10800000">
                  <a:off x="172421281" y="137585621"/>
                  <a:ext cx="1016463" cy="288012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327" name="AutoShape 111"/>
                <p:cNvSpPr>
                  <a:spLocks noChangeArrowheads="1"/>
                </p:cNvSpPr>
                <p:nvPr/>
              </p:nvSpPr>
              <p:spPr bwMode="auto">
                <a:xfrm rot="10800000">
                  <a:off x="171557312" y="135654312"/>
                  <a:ext cx="2015995" cy="324018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28" name="AutoShape 112"/>
                <p:cNvSpPr>
                  <a:spLocks noChangeArrowheads="1"/>
                </p:cNvSpPr>
                <p:nvPr/>
              </p:nvSpPr>
              <p:spPr bwMode="auto">
                <a:xfrm rot="-26748572">
                  <a:off x="171612878" y="136686641"/>
                  <a:ext cx="1728000" cy="324019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29" name="AutoShape 113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219826" y="136664986"/>
                  <a:ext cx="1518257" cy="256405"/>
                </a:xfrm>
                <a:prstGeom prst="parallelogram">
                  <a:avLst>
                    <a:gd name="adj" fmla="val 15288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30" name="AutoShape 114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110677" y="138559563"/>
                  <a:ext cx="1518235" cy="256406"/>
                </a:xfrm>
                <a:prstGeom prst="parallelogram">
                  <a:avLst>
                    <a:gd name="adj" fmla="val 15288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31" name="AutoShape 115"/>
                <p:cNvSpPr>
                  <a:spLocks noChangeArrowheads="1"/>
                </p:cNvSpPr>
                <p:nvPr/>
              </p:nvSpPr>
              <p:spPr bwMode="auto">
                <a:xfrm rot="7608784">
                  <a:off x="172182748" y="136661278"/>
                  <a:ext cx="1626210" cy="256428"/>
                </a:xfrm>
                <a:prstGeom prst="parallelogram">
                  <a:avLst>
                    <a:gd name="adj" fmla="val 15340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32" name="AutoShape 116"/>
                <p:cNvSpPr>
                  <a:spLocks noChangeArrowheads="1"/>
                </p:cNvSpPr>
                <p:nvPr/>
              </p:nvSpPr>
              <p:spPr bwMode="auto">
                <a:xfrm rot="7608784">
                  <a:off x="171029605" y="138545300"/>
                  <a:ext cx="1626256" cy="256383"/>
                </a:xfrm>
                <a:prstGeom prst="parallelogram">
                  <a:avLst>
                    <a:gd name="adj" fmla="val 153438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9333" name="Group 117"/>
              <p:cNvGrpSpPr>
                <a:grpSpLocks/>
              </p:cNvGrpSpPr>
              <p:nvPr/>
            </p:nvGrpSpPr>
            <p:grpSpPr bwMode="auto">
              <a:xfrm>
                <a:off x="124415621" y="112484658"/>
                <a:ext cx="580655" cy="959306"/>
                <a:chOff x="171657487" y="136150346"/>
                <a:chExt cx="2520007" cy="4163319"/>
              </a:xfrm>
            </p:grpSpPr>
            <p:sp>
              <p:nvSpPr>
                <p:cNvPr id="9334" name="AutoShape 118"/>
                <p:cNvSpPr>
                  <a:spLocks noChangeArrowheads="1"/>
                </p:cNvSpPr>
                <p:nvPr/>
              </p:nvSpPr>
              <p:spPr bwMode="auto">
                <a:xfrm rot="-26748572">
                  <a:off x="171009374" y="137110907"/>
                  <a:ext cx="1908036" cy="323975"/>
                </a:xfrm>
                <a:prstGeom prst="hexagon">
                  <a:avLst>
                    <a:gd name="adj" fmla="val 55677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35" name="AutoShape 119"/>
                <p:cNvSpPr>
                  <a:spLocks noChangeArrowheads="1"/>
                </p:cNvSpPr>
                <p:nvPr/>
              </p:nvSpPr>
              <p:spPr bwMode="auto">
                <a:xfrm rot="10800000">
                  <a:off x="171901004" y="138087955"/>
                  <a:ext cx="1016464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336" name="AutoShape 120"/>
                <p:cNvSpPr>
                  <a:spLocks noChangeArrowheads="1"/>
                </p:cNvSpPr>
                <p:nvPr/>
              </p:nvSpPr>
              <p:spPr bwMode="auto">
                <a:xfrm rot="-26748572">
                  <a:off x="170865479" y="139017625"/>
                  <a:ext cx="1908013" cy="323997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37" name="AutoShape 121"/>
                <p:cNvSpPr>
                  <a:spLocks noChangeArrowheads="1"/>
                </p:cNvSpPr>
                <p:nvPr/>
              </p:nvSpPr>
              <p:spPr bwMode="auto">
                <a:xfrm rot="-26748572">
                  <a:off x="173061512" y="137109634"/>
                  <a:ext cx="1907968" cy="323997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38" name="AutoShape 122"/>
                <p:cNvSpPr>
                  <a:spLocks noChangeArrowheads="1"/>
                </p:cNvSpPr>
                <p:nvPr/>
              </p:nvSpPr>
              <p:spPr bwMode="auto">
                <a:xfrm rot="-26748572">
                  <a:off x="171999235" y="138963413"/>
                  <a:ext cx="1728022" cy="323997"/>
                </a:xfrm>
                <a:prstGeom prst="hexagon">
                  <a:avLst>
                    <a:gd name="adj" fmla="val 50421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39" name="AutoShape 123"/>
                <p:cNvSpPr>
                  <a:spLocks noChangeArrowheads="1"/>
                </p:cNvSpPr>
                <p:nvPr/>
              </p:nvSpPr>
              <p:spPr bwMode="auto">
                <a:xfrm rot="-26748572">
                  <a:off x="172917483" y="139034623"/>
                  <a:ext cx="1908013" cy="323997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40" name="AutoShape 124"/>
                <p:cNvSpPr>
                  <a:spLocks noChangeArrowheads="1"/>
                </p:cNvSpPr>
                <p:nvPr/>
              </p:nvSpPr>
              <p:spPr bwMode="auto">
                <a:xfrm rot="10800000">
                  <a:off x="171765486" y="139989669"/>
                  <a:ext cx="2016019" cy="323996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41" name="AutoShape 125"/>
                <p:cNvSpPr>
                  <a:spLocks noChangeArrowheads="1"/>
                </p:cNvSpPr>
                <p:nvPr/>
              </p:nvSpPr>
              <p:spPr bwMode="auto">
                <a:xfrm rot="10800000">
                  <a:off x="172917446" y="138081656"/>
                  <a:ext cx="1016464" cy="287989"/>
                </a:xfrm>
                <a:prstGeom prst="hexagon">
                  <a:avLst>
                    <a:gd name="adj" fmla="val 572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342" name="AutoShape 126"/>
                <p:cNvSpPr>
                  <a:spLocks noChangeArrowheads="1"/>
                </p:cNvSpPr>
                <p:nvPr/>
              </p:nvSpPr>
              <p:spPr bwMode="auto">
                <a:xfrm rot="10800000">
                  <a:off x="172053476" y="136150346"/>
                  <a:ext cx="2015974" cy="323996"/>
                </a:xfrm>
                <a:prstGeom prst="hexagon">
                  <a:avLst>
                    <a:gd name="adj" fmla="val 5882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43" name="AutoShape 127"/>
                <p:cNvSpPr>
                  <a:spLocks noChangeArrowheads="1"/>
                </p:cNvSpPr>
                <p:nvPr/>
              </p:nvSpPr>
              <p:spPr bwMode="auto">
                <a:xfrm rot="-26748572">
                  <a:off x="172109065" y="137182676"/>
                  <a:ext cx="1728000" cy="324019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44" name="AutoShape 128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716012" y="137161021"/>
                  <a:ext cx="1518257" cy="256406"/>
                </a:xfrm>
                <a:prstGeom prst="parallelogram">
                  <a:avLst>
                    <a:gd name="adj" fmla="val 15288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45" name="AutoShape 129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606854" y="139055609"/>
                  <a:ext cx="1518257" cy="256405"/>
                </a:xfrm>
                <a:prstGeom prst="parallelogram">
                  <a:avLst>
                    <a:gd name="adj" fmla="val 15288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46" name="AutoShape 130"/>
                <p:cNvSpPr>
                  <a:spLocks noChangeArrowheads="1"/>
                </p:cNvSpPr>
                <p:nvPr/>
              </p:nvSpPr>
              <p:spPr bwMode="auto">
                <a:xfrm rot="7608784">
                  <a:off x="172678946" y="137157302"/>
                  <a:ext cx="1626189" cy="256428"/>
                </a:xfrm>
                <a:prstGeom prst="parallelogram">
                  <a:avLst>
                    <a:gd name="adj" fmla="val 15340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47" name="AutoShape 131"/>
                <p:cNvSpPr>
                  <a:spLocks noChangeArrowheads="1"/>
                </p:cNvSpPr>
                <p:nvPr/>
              </p:nvSpPr>
              <p:spPr bwMode="auto">
                <a:xfrm rot="7608784">
                  <a:off x="171525792" y="139041335"/>
                  <a:ext cx="1626256" cy="256383"/>
                </a:xfrm>
                <a:prstGeom prst="parallelogram">
                  <a:avLst>
                    <a:gd name="adj" fmla="val 153438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9348" name="Group 132"/>
              <p:cNvGrpSpPr>
                <a:grpSpLocks/>
              </p:cNvGrpSpPr>
              <p:nvPr/>
            </p:nvGrpSpPr>
            <p:grpSpPr bwMode="auto">
              <a:xfrm>
                <a:off x="125117615" y="112484658"/>
                <a:ext cx="580658" cy="959305"/>
                <a:chOff x="172153394" y="136646437"/>
                <a:chExt cx="2520018" cy="4163321"/>
              </a:xfrm>
            </p:grpSpPr>
            <p:sp>
              <p:nvSpPr>
                <p:cNvPr id="9349" name="AutoShape 133"/>
                <p:cNvSpPr>
                  <a:spLocks noChangeArrowheads="1"/>
                </p:cNvSpPr>
                <p:nvPr/>
              </p:nvSpPr>
              <p:spPr bwMode="auto">
                <a:xfrm rot="-26748572">
                  <a:off x="171505379" y="137607101"/>
                  <a:ext cx="1907991" cy="323996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50" name="AutoShape 134"/>
                <p:cNvSpPr>
                  <a:spLocks noChangeArrowheads="1"/>
                </p:cNvSpPr>
                <p:nvPr/>
              </p:nvSpPr>
              <p:spPr bwMode="auto">
                <a:xfrm rot="10800000">
                  <a:off x="172396955" y="138584114"/>
                  <a:ext cx="1016437" cy="288012"/>
                </a:xfrm>
                <a:prstGeom prst="hexagon">
                  <a:avLst>
                    <a:gd name="adj" fmla="val 5726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351" name="AutoShape 135"/>
                <p:cNvSpPr>
                  <a:spLocks noChangeArrowheads="1"/>
                </p:cNvSpPr>
                <p:nvPr/>
              </p:nvSpPr>
              <p:spPr bwMode="auto">
                <a:xfrm rot="-26748572">
                  <a:off x="171361396" y="139513752"/>
                  <a:ext cx="1908014" cy="324018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52" name="AutoShape 136"/>
                <p:cNvSpPr>
                  <a:spLocks noChangeArrowheads="1"/>
                </p:cNvSpPr>
                <p:nvPr/>
              </p:nvSpPr>
              <p:spPr bwMode="auto">
                <a:xfrm rot="-26748572">
                  <a:off x="173557407" y="137605749"/>
                  <a:ext cx="1907992" cy="324018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53" name="AutoShape 137"/>
                <p:cNvSpPr>
                  <a:spLocks noChangeArrowheads="1"/>
                </p:cNvSpPr>
                <p:nvPr/>
              </p:nvSpPr>
              <p:spPr bwMode="auto">
                <a:xfrm rot="-26748572">
                  <a:off x="172495179" y="139459529"/>
                  <a:ext cx="1728002" cy="324018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54" name="AutoShape 138"/>
                <p:cNvSpPr>
                  <a:spLocks noChangeArrowheads="1"/>
                </p:cNvSpPr>
                <p:nvPr/>
              </p:nvSpPr>
              <p:spPr bwMode="auto">
                <a:xfrm rot="-26748572">
                  <a:off x="173413402" y="139530717"/>
                  <a:ext cx="1907991" cy="324018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55" name="AutoShape 139"/>
                <p:cNvSpPr>
                  <a:spLocks noChangeArrowheads="1"/>
                </p:cNvSpPr>
                <p:nvPr/>
              </p:nvSpPr>
              <p:spPr bwMode="auto">
                <a:xfrm rot="10800000">
                  <a:off x="172261415" y="140485762"/>
                  <a:ext cx="2015987" cy="323996"/>
                </a:xfrm>
                <a:prstGeom prst="hexagon">
                  <a:avLst>
                    <a:gd name="adj" fmla="val 5882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56" name="AutoShape 140"/>
                <p:cNvSpPr>
                  <a:spLocks noChangeArrowheads="1"/>
                </p:cNvSpPr>
                <p:nvPr/>
              </p:nvSpPr>
              <p:spPr bwMode="auto">
                <a:xfrm rot="10800000">
                  <a:off x="173413392" y="138577726"/>
                  <a:ext cx="1016459" cy="288011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357" name="AutoShape 141"/>
                <p:cNvSpPr>
                  <a:spLocks noChangeArrowheads="1"/>
                </p:cNvSpPr>
                <p:nvPr/>
              </p:nvSpPr>
              <p:spPr bwMode="auto">
                <a:xfrm rot="10800000">
                  <a:off x="172549404" y="136646437"/>
                  <a:ext cx="2016009" cy="323996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58" name="AutoShape 142"/>
                <p:cNvSpPr>
                  <a:spLocks noChangeArrowheads="1"/>
                </p:cNvSpPr>
                <p:nvPr/>
              </p:nvSpPr>
              <p:spPr bwMode="auto">
                <a:xfrm rot="-26748572">
                  <a:off x="172604987" y="137678769"/>
                  <a:ext cx="1728001" cy="324018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59" name="AutoShape 143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211938" y="137657113"/>
                  <a:ext cx="1518258" cy="256404"/>
                </a:xfrm>
                <a:prstGeom prst="parallelogram">
                  <a:avLst>
                    <a:gd name="adj" fmla="val 152886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60" name="AutoShape 144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102764" y="139551691"/>
                  <a:ext cx="1518258" cy="256426"/>
                </a:xfrm>
                <a:prstGeom prst="parallelogram">
                  <a:avLst>
                    <a:gd name="adj" fmla="val 152873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61" name="AutoShape 145"/>
                <p:cNvSpPr>
                  <a:spLocks noChangeArrowheads="1"/>
                </p:cNvSpPr>
                <p:nvPr/>
              </p:nvSpPr>
              <p:spPr bwMode="auto">
                <a:xfrm rot="7608784">
                  <a:off x="173174845" y="137653416"/>
                  <a:ext cx="1626234" cy="256426"/>
                </a:xfrm>
                <a:prstGeom prst="parallelogram">
                  <a:avLst>
                    <a:gd name="adj" fmla="val 15341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362" name="AutoShape 146"/>
                <p:cNvSpPr>
                  <a:spLocks noChangeArrowheads="1"/>
                </p:cNvSpPr>
                <p:nvPr/>
              </p:nvSpPr>
              <p:spPr bwMode="auto">
                <a:xfrm rot="7608784">
                  <a:off x="172021706" y="139537440"/>
                  <a:ext cx="1626257" cy="256405"/>
                </a:xfrm>
                <a:prstGeom prst="parallelogram">
                  <a:avLst>
                    <a:gd name="adj" fmla="val 15342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9363" name="Oval 147"/>
              <p:cNvSpPr>
                <a:spLocks noChangeArrowheads="1"/>
              </p:cNvSpPr>
              <p:nvPr/>
            </p:nvSpPr>
            <p:spPr bwMode="auto">
              <a:xfrm>
                <a:off x="124325619" y="112738765"/>
                <a:ext cx="89998" cy="89998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364" name="Oval 148"/>
              <p:cNvSpPr>
                <a:spLocks noChangeArrowheads="1"/>
              </p:cNvSpPr>
              <p:nvPr/>
            </p:nvSpPr>
            <p:spPr bwMode="auto">
              <a:xfrm>
                <a:off x="124295577" y="113114659"/>
                <a:ext cx="89998" cy="89998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9365" name="WordArt 149"/>
            <p:cNvSpPr>
              <a:spLocks noChangeArrowheads="1" noChangeShapeType="1" noTextEdit="1"/>
            </p:cNvSpPr>
            <p:nvPr/>
          </p:nvSpPr>
          <p:spPr bwMode="auto">
            <a:xfrm>
              <a:off x="113768475" y="113153925"/>
              <a:ext cx="6336000" cy="6477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Black"/>
                </a:rPr>
                <a:t>INSTALLER: USERS</a:t>
              </a:r>
              <a:endParaRPr lang="en-NZ" sz="3600" kern="10" spc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/>
              </a:endParaRPr>
            </a:p>
          </p:txBody>
        </p:sp>
        <p:sp>
          <p:nvSpPr>
            <p:cNvPr id="9366" name="Text Box 150"/>
            <p:cNvSpPr txBox="1">
              <a:spLocks noChangeArrowheads="1"/>
            </p:cNvSpPr>
            <p:nvPr/>
          </p:nvSpPr>
          <p:spPr bwMode="auto">
            <a:xfrm>
              <a:off x="100639950" y="112082475"/>
              <a:ext cx="3600000" cy="90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LED KEYPAD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67" name="Text Box 151"/>
            <p:cNvSpPr txBox="1">
              <a:spLocks noChangeArrowheads="1"/>
            </p:cNvSpPr>
            <p:nvPr/>
          </p:nvSpPr>
          <p:spPr bwMode="auto">
            <a:xfrm>
              <a:off x="106645650" y="112082475"/>
              <a:ext cx="5400000" cy="90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ICON LCD KEYPAD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68" name="Text Box 152"/>
            <p:cNvSpPr txBox="1">
              <a:spLocks noChangeArrowheads="1"/>
            </p:cNvSpPr>
            <p:nvPr/>
          </p:nvSpPr>
          <p:spPr bwMode="auto">
            <a:xfrm>
              <a:off x="114139950" y="112082475"/>
              <a:ext cx="5400000" cy="90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FULL LCD KEYPAD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69" name="Oval 153"/>
            <p:cNvSpPr>
              <a:spLocks noChangeArrowheads="1"/>
            </p:cNvSpPr>
            <p:nvPr/>
          </p:nvSpPr>
          <p:spPr bwMode="auto">
            <a:xfrm>
              <a:off x="100119975" y="113342475"/>
              <a:ext cx="1440000" cy="720000"/>
            </a:xfrm>
            <a:prstGeom prst="ellipse">
              <a:avLst/>
            </a:prstGeom>
            <a:solidFill>
              <a:srgbClr val="00CC00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9370" name="WordArt 154"/>
            <p:cNvSpPr>
              <a:spLocks noChangeArrowheads="1" noChangeShapeType="1" noTextEdit="1"/>
            </p:cNvSpPr>
            <p:nvPr/>
          </p:nvSpPr>
          <p:spPr bwMode="auto">
            <a:xfrm>
              <a:off x="101711400" y="113436750"/>
              <a:ext cx="3240000" cy="54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Black"/>
                </a:rPr>
                <a:t>PROGRAM</a:t>
              </a:r>
              <a:endParaRPr lang="en-NZ" sz="3600" kern="10" spc="0">
                <a:ln w="9525" algn="ctr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/>
              </a:endParaRPr>
            </a:p>
          </p:txBody>
        </p:sp>
        <p:sp>
          <p:nvSpPr>
            <p:cNvPr id="9371" name="WordArt 155"/>
            <p:cNvSpPr>
              <a:spLocks noChangeArrowheads="1" noChangeShapeType="1" noTextEdit="1"/>
            </p:cNvSpPr>
            <p:nvPr/>
          </p:nvSpPr>
          <p:spPr bwMode="auto">
            <a:xfrm>
              <a:off x="100128525" y="114165300"/>
              <a:ext cx="4860000" cy="540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9525" algn="ctr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Black"/>
                </a:rPr>
                <a:t>FLASHING PROGRAM LED</a:t>
              </a:r>
              <a:endParaRPr lang="en-NZ" sz="3600" kern="10" spc="0">
                <a:ln w="9525" algn="ctr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/>
              </a:endParaRPr>
            </a:p>
          </p:txBody>
        </p:sp>
        <p:sp>
          <p:nvSpPr>
            <p:cNvPr id="9372" name="Rectangle 156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grpSp>
          <p:nvGrpSpPr>
            <p:cNvPr id="10243" name="Group 3"/>
            <p:cNvGrpSpPr>
              <a:grpSpLocks/>
            </p:cNvGrpSpPr>
            <p:nvPr/>
          </p:nvGrpSpPr>
          <p:grpSpPr bwMode="auto">
            <a:xfrm>
              <a:off x="114283949" y="109314674"/>
              <a:ext cx="1224000" cy="794958"/>
              <a:chOff x="104690850" y="108903675"/>
              <a:chExt cx="1224000" cy="794958"/>
            </a:xfrm>
          </p:grpSpPr>
          <p:sp>
            <p:nvSpPr>
              <p:cNvPr id="10244" name="WordArt 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925339" y="109178382"/>
                <a:ext cx="785244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0245" name="Arc 5"/>
              <p:cNvSpPr>
                <a:spLocks/>
              </p:cNvSpPr>
              <p:nvPr/>
            </p:nvSpPr>
            <p:spPr bwMode="auto">
              <a:xfrm rot="21600000">
                <a:off x="105849515" y="108904556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246" name="Line 6"/>
              <p:cNvSpPr>
                <a:spLocks noChangeShapeType="1"/>
              </p:cNvSpPr>
              <p:nvPr/>
            </p:nvSpPr>
            <p:spPr bwMode="auto">
              <a:xfrm rot="5400000">
                <a:off x="105583985" y="1092943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247" name="Line 7"/>
              <p:cNvSpPr>
                <a:spLocks noChangeShapeType="1"/>
              </p:cNvSpPr>
              <p:nvPr/>
            </p:nvSpPr>
            <p:spPr bwMode="auto">
              <a:xfrm rot="5400000">
                <a:off x="104347395" y="109299613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248" name="Arc 8"/>
              <p:cNvSpPr>
                <a:spLocks/>
              </p:cNvSpPr>
              <p:nvPr/>
            </p:nvSpPr>
            <p:spPr bwMode="auto">
              <a:xfrm rot="27000000">
                <a:off x="105850254" y="109634138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249" name="Arc 9"/>
              <p:cNvSpPr>
                <a:spLocks/>
              </p:cNvSpPr>
              <p:nvPr/>
            </p:nvSpPr>
            <p:spPr bwMode="auto">
              <a:xfrm rot="10800000" flipV="1">
                <a:off x="104690850" y="108904698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250" name="Line 10"/>
              <p:cNvSpPr>
                <a:spLocks noChangeShapeType="1"/>
              </p:cNvSpPr>
              <p:nvPr/>
            </p:nvSpPr>
            <p:spPr bwMode="auto">
              <a:xfrm rot="5400000">
                <a:off x="105310434" y="109155829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251" name="Arc 11"/>
              <p:cNvSpPr>
                <a:spLocks/>
              </p:cNvSpPr>
              <p:nvPr/>
            </p:nvSpPr>
            <p:spPr bwMode="auto">
              <a:xfrm rot="32400000">
                <a:off x="104690850" y="10964307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0252" name="Line 12"/>
              <p:cNvSpPr>
                <a:spLocks noChangeShapeType="1"/>
              </p:cNvSpPr>
              <p:nvPr/>
            </p:nvSpPr>
            <p:spPr bwMode="auto">
              <a:xfrm rot="5400000">
                <a:off x="105299401" y="108360877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0253" name="Group 13"/>
            <p:cNvGrpSpPr>
              <a:grpSpLocks/>
            </p:cNvGrpSpPr>
            <p:nvPr/>
          </p:nvGrpSpPr>
          <p:grpSpPr bwMode="auto">
            <a:xfrm>
              <a:off x="115651950" y="109314675"/>
              <a:ext cx="1224000" cy="794958"/>
              <a:chOff x="115433707" y="110726386"/>
              <a:chExt cx="433322" cy="281432"/>
            </a:xfrm>
          </p:grpSpPr>
          <p:sp>
            <p:nvSpPr>
              <p:cNvPr id="10254" name="WordArt 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74932" y="11082363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0255" name="Group 15"/>
              <p:cNvGrpSpPr>
                <a:grpSpLocks/>
              </p:cNvGrpSpPr>
              <p:nvPr/>
            </p:nvGrpSpPr>
            <p:grpSpPr bwMode="auto">
              <a:xfrm>
                <a:off x="115433707" y="110726386"/>
                <a:ext cx="433322" cy="281432"/>
                <a:chOff x="115014757" y="110866024"/>
                <a:chExt cx="433322" cy="281432"/>
              </a:xfrm>
            </p:grpSpPr>
            <p:sp>
              <p:nvSpPr>
                <p:cNvPr id="10256" name="Arc 16"/>
                <p:cNvSpPr>
                  <a:spLocks/>
                </p:cNvSpPr>
                <p:nvPr/>
              </p:nvSpPr>
              <p:spPr bwMode="auto">
                <a:xfrm rot="21600000">
                  <a:off x="115424949" y="11086633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57" name="Line 17"/>
                <p:cNvSpPr>
                  <a:spLocks noChangeShapeType="1"/>
                </p:cNvSpPr>
                <p:nvPr/>
              </p:nvSpPr>
              <p:spPr bwMode="auto">
                <a:xfrm rot="5400000">
                  <a:off x="115330946" y="11100432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58" name="Line 18"/>
                <p:cNvSpPr>
                  <a:spLocks noChangeShapeType="1"/>
                </p:cNvSpPr>
                <p:nvPr/>
              </p:nvSpPr>
              <p:spPr bwMode="auto">
                <a:xfrm rot="5400000">
                  <a:off x="114893167" y="11100619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59" name="Arc 19"/>
                <p:cNvSpPr>
                  <a:spLocks/>
                </p:cNvSpPr>
                <p:nvPr/>
              </p:nvSpPr>
              <p:spPr bwMode="auto">
                <a:xfrm rot="27000000">
                  <a:off x="115425210" y="11112462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60" name="Arc 20"/>
                <p:cNvSpPr>
                  <a:spLocks/>
                </p:cNvSpPr>
                <p:nvPr/>
              </p:nvSpPr>
              <p:spPr bwMode="auto">
                <a:xfrm rot="10800000" flipV="1">
                  <a:off x="115014757" y="11086638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61" name="Line 21"/>
                <p:cNvSpPr>
                  <a:spLocks noChangeShapeType="1"/>
                </p:cNvSpPr>
                <p:nvPr/>
              </p:nvSpPr>
              <p:spPr bwMode="auto">
                <a:xfrm rot="5400000">
                  <a:off x="115234103" y="11095529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62" name="Arc 22"/>
                <p:cNvSpPr>
                  <a:spLocks/>
                </p:cNvSpPr>
                <p:nvPr/>
              </p:nvSpPr>
              <p:spPr bwMode="auto">
                <a:xfrm rot="32400000">
                  <a:off x="115014757" y="11112778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0263" name="Line 23"/>
                <p:cNvSpPr>
                  <a:spLocks noChangeShapeType="1"/>
                </p:cNvSpPr>
                <p:nvPr/>
              </p:nvSpPr>
              <p:spPr bwMode="auto">
                <a:xfrm rot="5400000">
                  <a:off x="115230197" y="11067386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10264" name="Text Box 24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Installer Mode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65" name="Text Box 25"/>
            <p:cNvSpPr txBox="1">
              <a:spLocks noChangeArrowheads="1"/>
            </p:cNvSpPr>
            <p:nvPr/>
          </p:nvSpPr>
          <p:spPr bwMode="auto">
            <a:xfrm>
              <a:off x="99379950" y="106398675"/>
              <a:ext cx="21600000" cy="7740000"/>
            </a:xfrm>
            <a:prstGeom prst="rect">
              <a:avLst/>
            </a:prstGeom>
            <a:noFill/>
            <a:ln w="635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Once you are in Installer mode you will remain there until you decide to Exit.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Note there is no automatic time out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NZ" sz="4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There are 2 ways to exit Installer Mode: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.</a:t>
              </a: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 Press Program then Enter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.</a:t>
              </a: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 Power Down the System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66" name="Rectangle 26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Installer Mode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68" name="Text Box 4"/>
            <p:cNvSpPr txBox="1">
              <a:spLocks noChangeArrowheads="1"/>
            </p:cNvSpPr>
            <p:nvPr/>
          </p:nvSpPr>
          <p:spPr bwMode="auto">
            <a:xfrm>
              <a:off x="99379950" y="106398675"/>
              <a:ext cx="21600000" cy="7740000"/>
            </a:xfrm>
            <a:prstGeom prst="rect">
              <a:avLst/>
            </a:prstGeom>
            <a:noFill/>
            <a:ln w="635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Once you are in Installer mode the System in running in Safe Mode.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NZ" sz="4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This means No tamper alarms or 24-hour smoke alarms will cause an activation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Also the System can not be Armed!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NZ" sz="4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NZ" sz="4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Meaning if you entering Installer Mode before you take covers and lids off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You will prevent alarm activations triggering the sirens.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69" name="Rectangle 5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grpSp>
          <p:nvGrpSpPr>
            <p:cNvPr id="12291" name="Group 3"/>
            <p:cNvGrpSpPr>
              <a:grpSpLocks/>
            </p:cNvGrpSpPr>
            <p:nvPr/>
          </p:nvGrpSpPr>
          <p:grpSpPr bwMode="auto">
            <a:xfrm>
              <a:off x="112376519" y="110546216"/>
              <a:ext cx="1224000" cy="794958"/>
              <a:chOff x="104690850" y="108903675"/>
              <a:chExt cx="1224000" cy="794958"/>
            </a:xfrm>
          </p:grpSpPr>
          <p:sp>
            <p:nvSpPr>
              <p:cNvPr id="12292" name="WordArt 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925339" y="109178382"/>
                <a:ext cx="785244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2293" name="Arc 5"/>
              <p:cNvSpPr>
                <a:spLocks/>
              </p:cNvSpPr>
              <p:nvPr/>
            </p:nvSpPr>
            <p:spPr bwMode="auto">
              <a:xfrm rot="21600000">
                <a:off x="105849515" y="108904556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94" name="Line 6"/>
              <p:cNvSpPr>
                <a:spLocks noChangeShapeType="1"/>
              </p:cNvSpPr>
              <p:nvPr/>
            </p:nvSpPr>
            <p:spPr bwMode="auto">
              <a:xfrm rot="5400000">
                <a:off x="105583985" y="1092943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95" name="Line 7"/>
              <p:cNvSpPr>
                <a:spLocks noChangeShapeType="1"/>
              </p:cNvSpPr>
              <p:nvPr/>
            </p:nvSpPr>
            <p:spPr bwMode="auto">
              <a:xfrm rot="5400000">
                <a:off x="104347395" y="109299613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96" name="Arc 8"/>
              <p:cNvSpPr>
                <a:spLocks/>
              </p:cNvSpPr>
              <p:nvPr/>
            </p:nvSpPr>
            <p:spPr bwMode="auto">
              <a:xfrm rot="27000000">
                <a:off x="105850254" y="109634138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97" name="Arc 9"/>
              <p:cNvSpPr>
                <a:spLocks/>
              </p:cNvSpPr>
              <p:nvPr/>
            </p:nvSpPr>
            <p:spPr bwMode="auto">
              <a:xfrm rot="10800000" flipV="1">
                <a:off x="104690850" y="108904698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98" name="Line 10"/>
              <p:cNvSpPr>
                <a:spLocks noChangeShapeType="1"/>
              </p:cNvSpPr>
              <p:nvPr/>
            </p:nvSpPr>
            <p:spPr bwMode="auto">
              <a:xfrm rot="5400000">
                <a:off x="105310434" y="109155829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299" name="Arc 11"/>
              <p:cNvSpPr>
                <a:spLocks/>
              </p:cNvSpPr>
              <p:nvPr/>
            </p:nvSpPr>
            <p:spPr bwMode="auto">
              <a:xfrm rot="32400000">
                <a:off x="104690850" y="10964307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300" name="Line 12"/>
              <p:cNvSpPr>
                <a:spLocks noChangeShapeType="1"/>
              </p:cNvSpPr>
              <p:nvPr/>
            </p:nvSpPr>
            <p:spPr bwMode="auto">
              <a:xfrm rot="5400000">
                <a:off x="105299401" y="108360877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2301" name="Group 13"/>
            <p:cNvGrpSpPr>
              <a:grpSpLocks/>
            </p:cNvGrpSpPr>
            <p:nvPr/>
          </p:nvGrpSpPr>
          <p:grpSpPr bwMode="auto">
            <a:xfrm>
              <a:off x="113636520" y="110553759"/>
              <a:ext cx="1224000" cy="794958"/>
              <a:chOff x="115433707" y="110726386"/>
              <a:chExt cx="433322" cy="281432"/>
            </a:xfrm>
          </p:grpSpPr>
          <p:sp>
            <p:nvSpPr>
              <p:cNvPr id="12302" name="WordArt 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74932" y="11082363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2303" name="Group 15"/>
              <p:cNvGrpSpPr>
                <a:grpSpLocks/>
              </p:cNvGrpSpPr>
              <p:nvPr/>
            </p:nvGrpSpPr>
            <p:grpSpPr bwMode="auto">
              <a:xfrm>
                <a:off x="115433707" y="110726386"/>
                <a:ext cx="433322" cy="281432"/>
                <a:chOff x="115014757" y="110866024"/>
                <a:chExt cx="433322" cy="281432"/>
              </a:xfrm>
            </p:grpSpPr>
            <p:sp>
              <p:nvSpPr>
                <p:cNvPr id="12304" name="Arc 16"/>
                <p:cNvSpPr>
                  <a:spLocks/>
                </p:cNvSpPr>
                <p:nvPr/>
              </p:nvSpPr>
              <p:spPr bwMode="auto">
                <a:xfrm rot="21600000">
                  <a:off x="115424949" y="11086633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05" name="Line 17"/>
                <p:cNvSpPr>
                  <a:spLocks noChangeShapeType="1"/>
                </p:cNvSpPr>
                <p:nvPr/>
              </p:nvSpPr>
              <p:spPr bwMode="auto">
                <a:xfrm rot="5400000">
                  <a:off x="115330946" y="11100432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06" name="Line 18"/>
                <p:cNvSpPr>
                  <a:spLocks noChangeShapeType="1"/>
                </p:cNvSpPr>
                <p:nvPr/>
              </p:nvSpPr>
              <p:spPr bwMode="auto">
                <a:xfrm rot="5400000">
                  <a:off x="114893167" y="11100619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07" name="Arc 19"/>
                <p:cNvSpPr>
                  <a:spLocks/>
                </p:cNvSpPr>
                <p:nvPr/>
              </p:nvSpPr>
              <p:spPr bwMode="auto">
                <a:xfrm rot="27000000">
                  <a:off x="115425210" y="11112462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08" name="Arc 20"/>
                <p:cNvSpPr>
                  <a:spLocks/>
                </p:cNvSpPr>
                <p:nvPr/>
              </p:nvSpPr>
              <p:spPr bwMode="auto">
                <a:xfrm rot="10800000" flipV="1">
                  <a:off x="115014757" y="11086638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09" name="Line 21"/>
                <p:cNvSpPr>
                  <a:spLocks noChangeShapeType="1"/>
                </p:cNvSpPr>
                <p:nvPr/>
              </p:nvSpPr>
              <p:spPr bwMode="auto">
                <a:xfrm rot="5400000">
                  <a:off x="115234103" y="11095529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10" name="Arc 22"/>
                <p:cNvSpPr>
                  <a:spLocks/>
                </p:cNvSpPr>
                <p:nvPr/>
              </p:nvSpPr>
              <p:spPr bwMode="auto">
                <a:xfrm rot="32400000">
                  <a:off x="115014757" y="11112778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11" name="Line 23"/>
                <p:cNvSpPr>
                  <a:spLocks noChangeShapeType="1"/>
                </p:cNvSpPr>
                <p:nvPr/>
              </p:nvSpPr>
              <p:spPr bwMode="auto">
                <a:xfrm rot="5400000">
                  <a:off x="115230197" y="11067386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12312" name="Text Box 24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Installer Mode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13" name="Text Box 25"/>
            <p:cNvSpPr txBox="1">
              <a:spLocks noChangeArrowheads="1"/>
            </p:cNvSpPr>
            <p:nvPr/>
          </p:nvSpPr>
          <p:spPr bwMode="auto">
            <a:xfrm>
              <a:off x="99379950" y="105318675"/>
              <a:ext cx="21600000" cy="10620000"/>
            </a:xfrm>
            <a:prstGeom prst="rect">
              <a:avLst/>
            </a:prstGeom>
            <a:noFill/>
            <a:ln w="635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Problem Number One: Don’t Know the Installer Code!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Providing the System is Disarmed you can try the Back Door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This is done by following these simple steps: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1. Power Down the System (drop off both Mains &amp; Battery)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2. Open the Tamper Circuit (remove what ever is in the </a:t>
              </a:r>
              <a:r>
                <a:rPr kumimoji="0" lang="en-NZ" sz="48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TMP</a:t>
              </a: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 terminal)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3. Power Up the System (connect the battery back on)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4. Press Program then Enter on the Keypad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CC0000"/>
                  </a:solidFill>
                  <a:effectLst/>
                  <a:latin typeface="Tahoma" pitchFamily="34" charset="0"/>
                  <a:cs typeface="Arial" pitchFamily="34" charset="0"/>
                </a:rPr>
                <a:t>There is a chance this won’t work: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CC0000"/>
                  </a:solidFill>
                  <a:effectLst/>
                  <a:latin typeface="Tahoma" pitchFamily="34" charset="0"/>
                  <a:cs typeface="Arial" pitchFamily="34" charset="0"/>
                </a:rPr>
                <a:t>-If a programming option called Installer Lockout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dirty="0" smtClean="0">
                  <a:ln>
                    <a:noFill/>
                  </a:ln>
                  <a:solidFill>
                    <a:srgbClr val="CC0000"/>
                  </a:solidFill>
                  <a:effectLst/>
                  <a:latin typeface="Tahoma" pitchFamily="34" charset="0"/>
                  <a:cs typeface="Arial" pitchFamily="34" charset="0"/>
                </a:rPr>
                <a:t>	has been enabled be the original installer.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NZ" sz="4800" dirty="0" smtClean="0">
                  <a:solidFill>
                    <a:srgbClr val="CC0000"/>
                  </a:solidFill>
                  <a:latin typeface="Tahoma" pitchFamily="34" charset="0"/>
                  <a:cs typeface="Arial" pitchFamily="34" charset="0"/>
                </a:rPr>
                <a:t>-Or the system is Armed.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2314" name="Group 26"/>
            <p:cNvGrpSpPr>
              <a:grpSpLocks/>
            </p:cNvGrpSpPr>
            <p:nvPr/>
          </p:nvGrpSpPr>
          <p:grpSpPr bwMode="auto">
            <a:xfrm>
              <a:off x="115695375" y="109818675"/>
              <a:ext cx="5284575" cy="3473571"/>
              <a:chOff x="105475482" y="104418675"/>
              <a:chExt cx="5284575" cy="3473571"/>
            </a:xfrm>
          </p:grpSpPr>
          <p:pic>
            <p:nvPicPr>
              <p:cNvPr id="12315" name="Picture 27" descr="PCB Elite S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73302" b="74101"/>
              <a:stretch>
                <a:fillRect/>
              </a:stretch>
            </p:blipFill>
            <p:spPr bwMode="auto">
              <a:xfrm rot="5400000">
                <a:off x="106380984" y="103513173"/>
                <a:ext cx="3473571" cy="5284575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316" name="Rectangle 28"/>
              <p:cNvSpPr>
                <a:spLocks noChangeArrowheads="1"/>
              </p:cNvSpPr>
              <p:nvPr/>
            </p:nvSpPr>
            <p:spPr bwMode="auto">
              <a:xfrm>
                <a:off x="106558186" y="106887189"/>
                <a:ext cx="1158554" cy="304005"/>
              </a:xfrm>
              <a:prstGeom prst="rect">
                <a:avLst/>
              </a:prstGeom>
              <a:solidFill>
                <a:srgbClr val="006519"/>
              </a:solidFill>
              <a:ln w="9525" algn="in">
                <a:solidFill>
                  <a:srgbClr val="006519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317" name="Rectangle 29"/>
              <p:cNvSpPr>
                <a:spLocks noChangeArrowheads="1"/>
              </p:cNvSpPr>
              <p:nvPr/>
            </p:nvSpPr>
            <p:spPr bwMode="auto">
              <a:xfrm>
                <a:off x="105511482" y="106887189"/>
                <a:ext cx="955138" cy="325843"/>
              </a:xfrm>
              <a:prstGeom prst="rect">
                <a:avLst/>
              </a:prstGeom>
              <a:solidFill>
                <a:srgbClr val="006519"/>
              </a:solidFill>
              <a:ln w="9525" algn="in">
                <a:solidFill>
                  <a:srgbClr val="006519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2318" name="WordArt 3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034015" y="106887182"/>
                <a:ext cx="449102" cy="26780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Arial Black"/>
                  </a:rPr>
                  <a:t>TMP</a:t>
                </a:r>
                <a:endParaRPr lang="en-NZ" sz="3600" kern="10" spc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12319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666808" y="106884515"/>
                <a:ext cx="449103" cy="26780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Arial Black"/>
                  </a:rPr>
                  <a:t>GND</a:t>
                </a:r>
                <a:endParaRPr lang="en-NZ" sz="3600" kern="10" spc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endParaRPr>
              </a:p>
            </p:txBody>
          </p:sp>
          <p:grpSp>
            <p:nvGrpSpPr>
              <p:cNvPr id="12320" name="Group 32"/>
              <p:cNvGrpSpPr>
                <a:grpSpLocks/>
              </p:cNvGrpSpPr>
              <p:nvPr/>
            </p:nvGrpSpPr>
            <p:grpSpPr bwMode="auto">
              <a:xfrm>
                <a:off x="105921727" y="105561375"/>
                <a:ext cx="1276998" cy="1269034"/>
                <a:chOff x="30033845" y="24919346"/>
                <a:chExt cx="341994" cy="342000"/>
              </a:xfrm>
            </p:grpSpPr>
            <p:sp>
              <p:nvSpPr>
                <p:cNvPr id="12321" name="Rectangle 33"/>
                <p:cNvSpPr>
                  <a:spLocks noChangeArrowheads="1"/>
                </p:cNvSpPr>
                <p:nvPr/>
              </p:nvSpPr>
              <p:spPr bwMode="auto">
                <a:xfrm>
                  <a:off x="30033845" y="24919346"/>
                  <a:ext cx="341994" cy="341995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22" name="Oval 34"/>
                <p:cNvSpPr>
                  <a:spLocks noChangeArrowheads="1"/>
                </p:cNvSpPr>
                <p:nvPr/>
              </p:nvSpPr>
              <p:spPr bwMode="auto">
                <a:xfrm>
                  <a:off x="30047522" y="25035623"/>
                  <a:ext cx="136798" cy="1367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23" name="Oval 35"/>
                <p:cNvSpPr>
                  <a:spLocks noChangeArrowheads="1"/>
                </p:cNvSpPr>
                <p:nvPr/>
              </p:nvSpPr>
              <p:spPr bwMode="auto">
                <a:xfrm>
                  <a:off x="30218519" y="25035623"/>
                  <a:ext cx="136797" cy="1367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24" name="Rectangle 36"/>
                <p:cNvSpPr>
                  <a:spLocks noChangeArrowheads="1"/>
                </p:cNvSpPr>
                <p:nvPr/>
              </p:nvSpPr>
              <p:spPr bwMode="auto">
                <a:xfrm>
                  <a:off x="30033845" y="24919346"/>
                  <a:ext cx="341994" cy="684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25" name="Rectangle 37"/>
                <p:cNvSpPr>
                  <a:spLocks noChangeArrowheads="1"/>
                </p:cNvSpPr>
                <p:nvPr/>
              </p:nvSpPr>
              <p:spPr bwMode="auto">
                <a:xfrm>
                  <a:off x="30033845" y="25213463"/>
                  <a:ext cx="341994" cy="47883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26" name="Rectangle 38"/>
                <p:cNvSpPr>
                  <a:spLocks noChangeArrowheads="1"/>
                </p:cNvSpPr>
                <p:nvPr/>
              </p:nvSpPr>
              <p:spPr bwMode="auto">
                <a:xfrm>
                  <a:off x="30088562" y="24926183"/>
                  <a:ext cx="47879" cy="2052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27" name="Rectangle 39"/>
                <p:cNvSpPr>
                  <a:spLocks noChangeArrowheads="1"/>
                </p:cNvSpPr>
                <p:nvPr/>
              </p:nvSpPr>
              <p:spPr bwMode="auto">
                <a:xfrm>
                  <a:off x="30259560" y="24926186"/>
                  <a:ext cx="47878" cy="20517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28" name="Rectangle 40"/>
                <p:cNvSpPr>
                  <a:spLocks noChangeArrowheads="1"/>
                </p:cNvSpPr>
                <p:nvPr/>
              </p:nvSpPr>
              <p:spPr bwMode="auto">
                <a:xfrm>
                  <a:off x="30191160" y="25213463"/>
                  <a:ext cx="27361" cy="47883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29" name="Line 41"/>
                <p:cNvSpPr>
                  <a:spLocks noChangeShapeType="1"/>
                </p:cNvSpPr>
                <p:nvPr/>
              </p:nvSpPr>
              <p:spPr bwMode="auto">
                <a:xfrm>
                  <a:off x="30047521" y="25213460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30" name="Line 42"/>
                <p:cNvSpPr>
                  <a:spLocks noChangeShapeType="1"/>
                </p:cNvSpPr>
                <p:nvPr/>
              </p:nvSpPr>
              <p:spPr bwMode="auto">
                <a:xfrm>
                  <a:off x="30362157" y="25213460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31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30061201" y="25069820"/>
                  <a:ext cx="109440" cy="75241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32" name="Line 44"/>
                <p:cNvSpPr>
                  <a:spLocks noChangeShapeType="1"/>
                </p:cNvSpPr>
                <p:nvPr/>
              </p:nvSpPr>
              <p:spPr bwMode="auto">
                <a:xfrm>
                  <a:off x="30218519" y="25090343"/>
                  <a:ext cx="136797" cy="27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12333" name="Line 45"/>
            <p:cNvSpPr>
              <a:spLocks noChangeShapeType="1"/>
            </p:cNvSpPr>
            <p:nvPr/>
          </p:nvSpPr>
          <p:spPr bwMode="auto">
            <a:xfrm rot="-5400000">
              <a:off x="116795956" y="114658603"/>
              <a:ext cx="0" cy="591988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2334" name="Line 46"/>
            <p:cNvSpPr>
              <a:spLocks noChangeShapeType="1"/>
            </p:cNvSpPr>
            <p:nvPr/>
          </p:nvSpPr>
          <p:spPr bwMode="auto">
            <a:xfrm>
              <a:off x="117077438" y="112093647"/>
              <a:ext cx="0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2335" name="Group 47"/>
            <p:cNvGrpSpPr>
              <a:grpSpLocks/>
            </p:cNvGrpSpPr>
            <p:nvPr/>
          </p:nvGrpSpPr>
          <p:grpSpPr bwMode="auto">
            <a:xfrm rot="3864446">
              <a:off x="114462964" y="113455661"/>
              <a:ext cx="2894850" cy="516877"/>
              <a:chOff x="115038395" y="113267783"/>
              <a:chExt cx="2894850" cy="516877"/>
            </a:xfrm>
          </p:grpSpPr>
          <p:sp>
            <p:nvSpPr>
              <p:cNvPr id="12336" name="Line 48"/>
              <p:cNvSpPr>
                <a:spLocks noChangeShapeType="1"/>
              </p:cNvSpPr>
              <p:nvPr/>
            </p:nvSpPr>
            <p:spPr bwMode="auto">
              <a:xfrm rot="-5400000">
                <a:off x="116485819" y="112068854"/>
                <a:ext cx="1" cy="2894850"/>
              </a:xfrm>
              <a:prstGeom prst="line">
                <a:avLst/>
              </a:prstGeom>
              <a:noFill/>
              <a:ln w="762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2337" name="Group 49"/>
              <p:cNvGrpSpPr>
                <a:grpSpLocks/>
              </p:cNvGrpSpPr>
              <p:nvPr/>
            </p:nvGrpSpPr>
            <p:grpSpPr bwMode="auto">
              <a:xfrm>
                <a:off x="115917244" y="113267783"/>
                <a:ext cx="1296000" cy="516877"/>
                <a:chOff x="112540386" y="113869149"/>
                <a:chExt cx="225663" cy="90000"/>
              </a:xfrm>
            </p:grpSpPr>
            <p:sp>
              <p:nvSpPr>
                <p:cNvPr id="12338" name="AutoShape 50"/>
                <p:cNvSpPr>
                  <a:spLocks noChangeArrowheads="1"/>
                </p:cNvSpPr>
                <p:nvPr/>
              </p:nvSpPr>
              <p:spPr bwMode="auto">
                <a:xfrm>
                  <a:off x="112540386" y="113869149"/>
                  <a:ext cx="225663" cy="90000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CC66">
                        <a:gamma/>
                        <a:shade val="46275"/>
                        <a:invGamma/>
                      </a:srgbClr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6350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39" name="Line 51"/>
                <p:cNvSpPr>
                  <a:spLocks noChangeShapeType="1"/>
                </p:cNvSpPr>
                <p:nvPr/>
              </p:nvSpPr>
              <p:spPr bwMode="auto">
                <a:xfrm rot="-5400000">
                  <a:off x="112545286" y="113914215"/>
                  <a:ext cx="87750" cy="1"/>
                </a:xfrm>
                <a:prstGeom prst="line">
                  <a:avLst/>
                </a:prstGeom>
                <a:noFill/>
                <a:ln w="76200" algn="ctr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40" name="Line 52"/>
                <p:cNvSpPr>
                  <a:spLocks noChangeShapeType="1"/>
                </p:cNvSpPr>
                <p:nvPr/>
              </p:nvSpPr>
              <p:spPr bwMode="auto">
                <a:xfrm rot="-5400000">
                  <a:off x="112567224" y="113914215"/>
                  <a:ext cx="87750" cy="1"/>
                </a:xfrm>
                <a:prstGeom prst="line">
                  <a:avLst/>
                </a:prstGeom>
                <a:noFill/>
                <a:ln w="76200" algn="ctr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41" name="Line 53"/>
                <p:cNvSpPr>
                  <a:spLocks noChangeShapeType="1"/>
                </p:cNvSpPr>
                <p:nvPr/>
              </p:nvSpPr>
              <p:spPr bwMode="auto">
                <a:xfrm rot="-5400000">
                  <a:off x="112589161" y="113914215"/>
                  <a:ext cx="87750" cy="1"/>
                </a:xfrm>
                <a:prstGeom prst="line">
                  <a:avLst/>
                </a:prstGeom>
                <a:noFill/>
                <a:ln w="76200" algn="ctr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2342" name="Line 54"/>
                <p:cNvSpPr>
                  <a:spLocks noChangeShapeType="1"/>
                </p:cNvSpPr>
                <p:nvPr/>
              </p:nvSpPr>
              <p:spPr bwMode="auto">
                <a:xfrm rot="-5400000">
                  <a:off x="112676911" y="113914215"/>
                  <a:ext cx="87750" cy="1"/>
                </a:xfrm>
                <a:prstGeom prst="line">
                  <a:avLst/>
                </a:prstGeom>
                <a:noFill/>
                <a:ln w="76200" algn="ctr">
                  <a:solidFill>
                    <a:srgbClr val="F7CD3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12343" name="Line 55"/>
            <p:cNvSpPr>
              <a:spLocks noChangeShapeType="1"/>
            </p:cNvSpPr>
            <p:nvPr/>
          </p:nvSpPr>
          <p:spPr bwMode="auto">
            <a:xfrm flipH="1">
              <a:off x="115493436" y="112151133"/>
              <a:ext cx="792000" cy="432000"/>
            </a:xfrm>
            <a:prstGeom prst="line">
              <a:avLst/>
            </a:prstGeom>
            <a:noFill/>
            <a:ln w="127000">
              <a:solidFill>
                <a:srgbClr val="3366FF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2344" name="Rectangle 56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24" descr="ELITE S LITE PCB white"/>
          <p:cNvPicPr>
            <a:picLocks noChangeAspect="1" noChangeArrowheads="1"/>
          </p:cNvPicPr>
          <p:nvPr/>
        </p:nvPicPr>
        <p:blipFill>
          <a:blip r:embed="rId2" cstate="print"/>
          <a:srcRect l="81733" t="75546" b="47"/>
          <a:stretch>
            <a:fillRect/>
          </a:stretch>
        </p:blipFill>
        <p:spPr bwMode="auto">
          <a:xfrm>
            <a:off x="16345817" y="5616873"/>
            <a:ext cx="3685456" cy="30243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grpSp>
        <p:nvGrpSpPr>
          <p:cNvPr id="13315" name="Group 3"/>
          <p:cNvGrpSpPr>
            <a:grpSpLocks/>
          </p:cNvGrpSpPr>
          <p:nvPr/>
        </p:nvGrpSpPr>
        <p:grpSpPr bwMode="auto">
          <a:xfrm>
            <a:off x="14400403" y="7099801"/>
            <a:ext cx="1224033" cy="794957"/>
            <a:chOff x="115433707" y="110726386"/>
            <a:chExt cx="433322" cy="281432"/>
          </a:xfrm>
        </p:grpSpPr>
        <p:sp>
          <p:nvSpPr>
            <p:cNvPr id="13316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15474932" y="110823638"/>
              <a:ext cx="366379" cy="880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ENTER</a:t>
              </a:r>
              <a:endParaRPr lang="en-NZ" sz="1800" kern="10" spc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grpSp>
          <p:nvGrpSpPr>
            <p:cNvPr id="13317" name="Group 5"/>
            <p:cNvGrpSpPr>
              <a:grpSpLocks/>
            </p:cNvGrpSpPr>
            <p:nvPr/>
          </p:nvGrpSpPr>
          <p:grpSpPr bwMode="auto">
            <a:xfrm>
              <a:off x="115433707" y="110726386"/>
              <a:ext cx="433322" cy="281432"/>
              <a:chOff x="115014757" y="110866024"/>
              <a:chExt cx="433322" cy="281432"/>
            </a:xfrm>
          </p:grpSpPr>
          <p:sp>
            <p:nvSpPr>
              <p:cNvPr id="13318" name="Arc 6"/>
              <p:cNvSpPr>
                <a:spLocks/>
              </p:cNvSpPr>
              <p:nvPr/>
            </p:nvSpPr>
            <p:spPr bwMode="auto">
              <a:xfrm rot="21600000">
                <a:off x="115424949" y="110866336"/>
                <a:ext cx="23130" cy="19668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19" name="Line 7"/>
              <p:cNvSpPr>
                <a:spLocks noChangeShapeType="1"/>
              </p:cNvSpPr>
              <p:nvPr/>
            </p:nvSpPr>
            <p:spPr bwMode="auto">
              <a:xfrm rot="5400000">
                <a:off x="115330946" y="111004327"/>
                <a:ext cx="23426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20" name="Line 8"/>
              <p:cNvSpPr>
                <a:spLocks noChangeShapeType="1"/>
              </p:cNvSpPr>
              <p:nvPr/>
            </p:nvSpPr>
            <p:spPr bwMode="auto">
              <a:xfrm rot="5400000">
                <a:off x="114893167" y="111006194"/>
                <a:ext cx="243182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21" name="Arc 9"/>
              <p:cNvSpPr>
                <a:spLocks/>
              </p:cNvSpPr>
              <p:nvPr/>
            </p:nvSpPr>
            <p:spPr bwMode="auto">
              <a:xfrm rot="27000000">
                <a:off x="115425210" y="11112462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22" name="Arc 10"/>
              <p:cNvSpPr>
                <a:spLocks/>
              </p:cNvSpPr>
              <p:nvPr/>
            </p:nvSpPr>
            <p:spPr bwMode="auto">
              <a:xfrm rot="10800000" flipV="1">
                <a:off x="115014757" y="110866386"/>
                <a:ext cx="20897" cy="19618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23" name="Line 11"/>
              <p:cNvSpPr>
                <a:spLocks noChangeShapeType="1"/>
              </p:cNvSpPr>
              <p:nvPr/>
            </p:nvSpPr>
            <p:spPr bwMode="auto">
              <a:xfrm rot="5400000">
                <a:off x="115234103" y="11095529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24" name="Arc 12"/>
              <p:cNvSpPr>
                <a:spLocks/>
              </p:cNvSpPr>
              <p:nvPr/>
            </p:nvSpPr>
            <p:spPr bwMode="auto">
              <a:xfrm rot="32400000">
                <a:off x="115014757" y="11112778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25" name="Line 13"/>
              <p:cNvSpPr>
                <a:spLocks noChangeShapeType="1"/>
              </p:cNvSpPr>
              <p:nvPr/>
            </p:nvSpPr>
            <p:spPr bwMode="auto">
              <a:xfrm rot="5400000">
                <a:off x="115230197" y="110673862"/>
                <a:ext cx="2" cy="384326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grpSp>
        <p:nvGrpSpPr>
          <p:cNvPr id="13326" name="Group 14"/>
          <p:cNvGrpSpPr>
            <a:grpSpLocks/>
          </p:cNvGrpSpPr>
          <p:nvPr/>
        </p:nvGrpSpPr>
        <p:grpSpPr bwMode="auto">
          <a:xfrm>
            <a:off x="13140368" y="7092258"/>
            <a:ext cx="1224033" cy="794957"/>
            <a:chOff x="104690850" y="108903675"/>
            <a:chExt cx="1224000" cy="794958"/>
          </a:xfrm>
        </p:grpSpPr>
        <p:sp>
          <p:nvSpPr>
            <p:cNvPr id="13327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04925339" y="109178382"/>
              <a:ext cx="785244" cy="2486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1800" kern="10" spc="0" smtClean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rPr>
                <a:t>PROG</a:t>
              </a:r>
              <a:endParaRPr lang="en-NZ" sz="1800" kern="10" spc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endParaRPr>
            </a:p>
          </p:txBody>
        </p:sp>
        <p:sp>
          <p:nvSpPr>
            <p:cNvPr id="13328" name="Arc 16"/>
            <p:cNvSpPr>
              <a:spLocks/>
            </p:cNvSpPr>
            <p:nvPr/>
          </p:nvSpPr>
          <p:spPr bwMode="auto">
            <a:xfrm rot="21600000">
              <a:off x="105849515" y="108904556"/>
              <a:ext cx="65335" cy="55556"/>
            </a:xfrm>
            <a:custGeom>
              <a:avLst/>
              <a:gdLst>
                <a:gd name="G0" fmla="+- 2302 0 0"/>
                <a:gd name="G1" fmla="+- 21600 0 0"/>
                <a:gd name="G2" fmla="+- 21600 0 0"/>
                <a:gd name="T0" fmla="*/ 0 w 23849"/>
                <a:gd name="T1" fmla="*/ 123 h 21600"/>
                <a:gd name="T2" fmla="*/ 23849 w 23849"/>
                <a:gd name="T3" fmla="*/ 20093 h 21600"/>
                <a:gd name="T4" fmla="*/ 2302 w 238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849" h="21600" fill="none" extrusionOk="0">
                  <a:moveTo>
                    <a:pt x="0" y="123"/>
                  </a:moveTo>
                  <a:cubicBezTo>
                    <a:pt x="764" y="41"/>
                    <a:pt x="1533" y="-1"/>
                    <a:pt x="2302" y="0"/>
                  </a:cubicBezTo>
                  <a:cubicBezTo>
                    <a:pt x="13646" y="0"/>
                    <a:pt x="23057" y="8776"/>
                    <a:pt x="23849" y="20092"/>
                  </a:cubicBezTo>
                </a:path>
                <a:path w="23849" h="21600" stroke="0" extrusionOk="0">
                  <a:moveTo>
                    <a:pt x="0" y="123"/>
                  </a:moveTo>
                  <a:cubicBezTo>
                    <a:pt x="764" y="41"/>
                    <a:pt x="1533" y="-1"/>
                    <a:pt x="2302" y="0"/>
                  </a:cubicBezTo>
                  <a:cubicBezTo>
                    <a:pt x="13646" y="0"/>
                    <a:pt x="23057" y="8776"/>
                    <a:pt x="23849" y="20092"/>
                  </a:cubicBezTo>
                  <a:lnTo>
                    <a:pt x="2302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3329" name="Line 17"/>
            <p:cNvSpPr>
              <a:spLocks noChangeShapeType="1"/>
            </p:cNvSpPr>
            <p:nvPr/>
          </p:nvSpPr>
          <p:spPr bwMode="auto">
            <a:xfrm rot="5400000">
              <a:off x="105583985" y="109294339"/>
              <a:ext cx="661728" cy="3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3330" name="Line 18"/>
            <p:cNvSpPr>
              <a:spLocks noChangeShapeType="1"/>
            </p:cNvSpPr>
            <p:nvPr/>
          </p:nvSpPr>
          <p:spPr bwMode="auto">
            <a:xfrm rot="5400000">
              <a:off x="104347395" y="109299613"/>
              <a:ext cx="686913" cy="3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3331" name="Arc 19"/>
            <p:cNvSpPr>
              <a:spLocks/>
            </p:cNvSpPr>
            <p:nvPr/>
          </p:nvSpPr>
          <p:spPr bwMode="auto">
            <a:xfrm rot="27000000">
              <a:off x="105850254" y="109634138"/>
              <a:ext cx="73422" cy="55556"/>
            </a:xfrm>
            <a:custGeom>
              <a:avLst/>
              <a:gdLst>
                <a:gd name="G0" fmla="+- 5255 0 0"/>
                <a:gd name="G1" fmla="+- 21600 0 0"/>
                <a:gd name="G2" fmla="+- 21600 0 0"/>
                <a:gd name="T0" fmla="*/ 0 w 26802"/>
                <a:gd name="T1" fmla="*/ 649 h 21600"/>
                <a:gd name="T2" fmla="*/ 26802 w 26802"/>
                <a:gd name="T3" fmla="*/ 20093 h 21600"/>
                <a:gd name="T4" fmla="*/ 5255 w 2680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802" h="21600" fill="none" extrusionOk="0">
                  <a:moveTo>
                    <a:pt x="-1" y="648"/>
                  </a:moveTo>
                  <a:cubicBezTo>
                    <a:pt x="1718" y="217"/>
                    <a:pt x="3483" y="-1"/>
                    <a:pt x="5255" y="0"/>
                  </a:cubicBezTo>
                  <a:cubicBezTo>
                    <a:pt x="16599" y="0"/>
                    <a:pt x="26010" y="8776"/>
                    <a:pt x="26802" y="20092"/>
                  </a:cubicBezTo>
                </a:path>
                <a:path w="26802" h="21600" stroke="0" extrusionOk="0">
                  <a:moveTo>
                    <a:pt x="-1" y="648"/>
                  </a:moveTo>
                  <a:cubicBezTo>
                    <a:pt x="1718" y="217"/>
                    <a:pt x="3483" y="-1"/>
                    <a:pt x="5255" y="0"/>
                  </a:cubicBezTo>
                  <a:cubicBezTo>
                    <a:pt x="16599" y="0"/>
                    <a:pt x="26010" y="8776"/>
                    <a:pt x="26802" y="20092"/>
                  </a:cubicBezTo>
                  <a:lnTo>
                    <a:pt x="5255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3332" name="Arc 20"/>
            <p:cNvSpPr>
              <a:spLocks/>
            </p:cNvSpPr>
            <p:nvPr/>
          </p:nvSpPr>
          <p:spPr bwMode="auto">
            <a:xfrm rot="10800000" flipV="1">
              <a:off x="104690850" y="108904698"/>
              <a:ext cx="59028" cy="55414"/>
            </a:xfrm>
            <a:custGeom>
              <a:avLst/>
              <a:gdLst>
                <a:gd name="G0" fmla="+- 0 0 0"/>
                <a:gd name="G1" fmla="+- 21545 0 0"/>
                <a:gd name="G2" fmla="+- 21600 0 0"/>
                <a:gd name="T0" fmla="*/ 1537 w 21547"/>
                <a:gd name="T1" fmla="*/ 0 h 21545"/>
                <a:gd name="T2" fmla="*/ 21547 w 21547"/>
                <a:gd name="T3" fmla="*/ 20038 h 21545"/>
                <a:gd name="T4" fmla="*/ 0 w 21547"/>
                <a:gd name="T5" fmla="*/ 21545 h 2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47" h="21545" fill="none" extrusionOk="0">
                  <a:moveTo>
                    <a:pt x="1537" y="-1"/>
                  </a:moveTo>
                  <a:cubicBezTo>
                    <a:pt x="12265" y="765"/>
                    <a:pt x="20796" y="9307"/>
                    <a:pt x="21547" y="20037"/>
                  </a:cubicBezTo>
                </a:path>
                <a:path w="21547" h="21545" stroke="0" extrusionOk="0">
                  <a:moveTo>
                    <a:pt x="1537" y="-1"/>
                  </a:moveTo>
                  <a:cubicBezTo>
                    <a:pt x="12265" y="765"/>
                    <a:pt x="20796" y="9307"/>
                    <a:pt x="21547" y="20037"/>
                  </a:cubicBezTo>
                  <a:lnTo>
                    <a:pt x="0" y="21545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3333" name="Line 21"/>
            <p:cNvSpPr>
              <a:spLocks noChangeShapeType="1"/>
            </p:cNvSpPr>
            <p:nvPr/>
          </p:nvSpPr>
          <p:spPr bwMode="auto">
            <a:xfrm rot="5400000">
              <a:off x="105310434" y="109155829"/>
              <a:ext cx="6" cy="1085602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3334" name="Arc 22"/>
            <p:cNvSpPr>
              <a:spLocks/>
            </p:cNvSpPr>
            <p:nvPr/>
          </p:nvSpPr>
          <p:spPr bwMode="auto">
            <a:xfrm rot="32400000">
              <a:off x="104690850" y="109643071"/>
              <a:ext cx="73422" cy="55556"/>
            </a:xfrm>
            <a:custGeom>
              <a:avLst/>
              <a:gdLst>
                <a:gd name="G0" fmla="+- 5255 0 0"/>
                <a:gd name="G1" fmla="+- 21600 0 0"/>
                <a:gd name="G2" fmla="+- 21600 0 0"/>
                <a:gd name="T0" fmla="*/ 0 w 26802"/>
                <a:gd name="T1" fmla="*/ 649 h 21600"/>
                <a:gd name="T2" fmla="*/ 26802 w 26802"/>
                <a:gd name="T3" fmla="*/ 20093 h 21600"/>
                <a:gd name="T4" fmla="*/ 5255 w 2680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802" h="21600" fill="none" extrusionOk="0">
                  <a:moveTo>
                    <a:pt x="-1" y="648"/>
                  </a:moveTo>
                  <a:cubicBezTo>
                    <a:pt x="1718" y="217"/>
                    <a:pt x="3483" y="-1"/>
                    <a:pt x="5255" y="0"/>
                  </a:cubicBezTo>
                  <a:cubicBezTo>
                    <a:pt x="16599" y="0"/>
                    <a:pt x="26010" y="8776"/>
                    <a:pt x="26802" y="20092"/>
                  </a:cubicBezTo>
                </a:path>
                <a:path w="26802" h="21600" stroke="0" extrusionOk="0">
                  <a:moveTo>
                    <a:pt x="-1" y="648"/>
                  </a:moveTo>
                  <a:cubicBezTo>
                    <a:pt x="1718" y="217"/>
                    <a:pt x="3483" y="-1"/>
                    <a:pt x="5255" y="0"/>
                  </a:cubicBezTo>
                  <a:cubicBezTo>
                    <a:pt x="16599" y="0"/>
                    <a:pt x="26010" y="8776"/>
                    <a:pt x="26802" y="20092"/>
                  </a:cubicBezTo>
                  <a:lnTo>
                    <a:pt x="5255" y="21600"/>
                  </a:lnTo>
                  <a:close/>
                </a:path>
              </a:pathLst>
            </a:cu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3335" name="Line 23"/>
            <p:cNvSpPr>
              <a:spLocks noChangeShapeType="1"/>
            </p:cNvSpPr>
            <p:nvPr/>
          </p:nvSpPr>
          <p:spPr bwMode="auto">
            <a:xfrm rot="5400000">
              <a:off x="105299401" y="108360877"/>
              <a:ext cx="6" cy="1085602"/>
            </a:xfrm>
            <a:prstGeom prst="line">
              <a:avLst/>
            </a:prstGeom>
            <a:noFill/>
            <a:ln w="635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pic>
        <p:nvPicPr>
          <p:cNvPr id="13336" name="Picture 24" descr="ELITE S LITE PCB white"/>
          <p:cNvPicPr>
            <a:picLocks noChangeAspect="1" noChangeArrowheads="1"/>
          </p:cNvPicPr>
          <p:nvPr/>
        </p:nvPicPr>
        <p:blipFill>
          <a:blip r:embed="rId2" cstate="print"/>
          <a:srcRect l="75665" b="71572"/>
          <a:stretch>
            <a:fillRect/>
          </a:stretch>
        </p:blipFill>
        <p:spPr bwMode="auto">
          <a:xfrm>
            <a:off x="17484897" y="8785225"/>
            <a:ext cx="4909592" cy="352261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15264426" y="684264"/>
            <a:ext cx="7020190" cy="538559"/>
          </a:xfrm>
          <a:prstGeom prst="rect">
            <a:avLst/>
          </a:prstGeom>
          <a:solidFill>
            <a:srgbClr val="FFFFFF"/>
          </a:solidFill>
          <a:ln w="0" algn="in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vert="horz" wrap="square" lIns="35560" tIns="35560" rIns="35560" bIns="355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rgbClr val="5F5F5F"/>
                </a:solidFill>
                <a:effectLst/>
                <a:latin typeface="Tahoma" pitchFamily="34" charset="0"/>
                <a:cs typeface="Arial" pitchFamily="34" charset="0"/>
              </a:rPr>
              <a:t>Programming - Installer Mode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684032" y="1584264"/>
            <a:ext cx="21600584" cy="10979990"/>
          </a:xfrm>
          <a:prstGeom prst="rect">
            <a:avLst/>
          </a:prstGeom>
          <a:noFill/>
          <a:ln w="6350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Problem Number Two: System is Armed!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Even if you know the installer Code, you can not get into installer mode if it is armed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A part Reset can be done to get around this by following these simple steps: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1. Power Down the System (drop off both Mains &amp; Battery)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2. Open the Tamper Circuit (remove what ever is in the </a:t>
            </a:r>
            <a:r>
              <a:rPr kumimoji="0" lang="en-NZ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TMP</a:t>
            </a: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terminal)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3. Sort-Out the Reset pins on the circuit board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4. Power Up the System (connect the battery back on)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5. Press Program then Enter on the Keypad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2600" b="0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cs typeface="Arial" pitchFamily="34" charset="0"/>
              </a:rPr>
              <a:t>But this will Default/Delete all User Codes,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cs typeface="Arial" pitchFamily="34" charset="0"/>
              </a:rPr>
              <a:t>Installer Code, Wireless Remotes &amp; Phone Numbers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2600" b="0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cs typeface="Arial" pitchFamily="34" charset="0"/>
              </a:rPr>
              <a:t>It’s a great option to do for new home owners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2600" b="0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6519"/>
                </a:solidFill>
                <a:effectLst/>
                <a:latin typeface="Tahoma" pitchFamily="34" charset="0"/>
                <a:cs typeface="Arial" pitchFamily="34" charset="0"/>
              </a:rPr>
              <a:t>Of course you could always use the </a:t>
            </a:r>
            <a:r>
              <a:rPr kumimoji="0" lang="en-NZ" sz="4800" b="0" i="0" u="none" strike="noStrike" cap="none" normalizeH="0" baseline="0" dirty="0" err="1" smtClean="0">
                <a:ln>
                  <a:noFill/>
                </a:ln>
                <a:solidFill>
                  <a:srgbClr val="006519"/>
                </a:solidFill>
                <a:effectLst/>
                <a:latin typeface="Tahoma" pitchFamily="34" charset="0"/>
                <a:cs typeface="Arial" pitchFamily="34" charset="0"/>
              </a:rPr>
              <a:t>ULD</a:t>
            </a: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6519"/>
                </a:solidFill>
                <a:effectLst/>
                <a:latin typeface="Tahoma" pitchFamily="34" charset="0"/>
                <a:cs typeface="Arial" pitchFamily="34" charset="0"/>
              </a:rPr>
              <a:t> Software instead.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60" name="Line 48"/>
          <p:cNvSpPr>
            <a:spLocks noChangeShapeType="1"/>
          </p:cNvSpPr>
          <p:nvPr/>
        </p:nvSpPr>
        <p:spPr bwMode="auto">
          <a:xfrm rot="16200000">
            <a:off x="17357538" y="10438400"/>
            <a:ext cx="0" cy="592004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361" name="Line 49"/>
          <p:cNvSpPr>
            <a:spLocks noChangeShapeType="1"/>
          </p:cNvSpPr>
          <p:nvPr/>
        </p:nvSpPr>
        <p:spPr bwMode="auto">
          <a:xfrm>
            <a:off x="17639028" y="7873455"/>
            <a:ext cx="0" cy="2894847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13362" name="Group 50"/>
          <p:cNvGrpSpPr>
            <a:grpSpLocks/>
          </p:cNvGrpSpPr>
          <p:nvPr/>
        </p:nvGrpSpPr>
        <p:grpSpPr bwMode="auto">
          <a:xfrm rot="3864446">
            <a:off x="15024523" y="9235458"/>
            <a:ext cx="2894847" cy="516891"/>
            <a:chOff x="115038393" y="113267783"/>
            <a:chExt cx="2894850" cy="516877"/>
          </a:xfrm>
        </p:grpSpPr>
        <p:sp>
          <p:nvSpPr>
            <p:cNvPr id="13363" name="Line 51"/>
            <p:cNvSpPr>
              <a:spLocks noChangeShapeType="1"/>
            </p:cNvSpPr>
            <p:nvPr/>
          </p:nvSpPr>
          <p:spPr bwMode="auto">
            <a:xfrm rot="-5400000">
              <a:off x="116485817" y="112068854"/>
              <a:ext cx="1" cy="2894850"/>
            </a:xfrm>
            <a:prstGeom prst="line">
              <a:avLst/>
            </a:prstGeom>
            <a:noFill/>
            <a:ln w="762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3364" name="Group 52"/>
            <p:cNvGrpSpPr>
              <a:grpSpLocks/>
            </p:cNvGrpSpPr>
            <p:nvPr/>
          </p:nvGrpSpPr>
          <p:grpSpPr bwMode="auto">
            <a:xfrm>
              <a:off x="115917244" y="113267783"/>
              <a:ext cx="1296000" cy="516877"/>
              <a:chOff x="112540386" y="113869149"/>
              <a:chExt cx="225663" cy="90000"/>
            </a:xfrm>
          </p:grpSpPr>
          <p:sp>
            <p:nvSpPr>
              <p:cNvPr id="13365" name="AutoShape 53"/>
              <p:cNvSpPr>
                <a:spLocks noChangeArrowheads="1"/>
              </p:cNvSpPr>
              <p:nvPr/>
            </p:nvSpPr>
            <p:spPr bwMode="auto">
              <a:xfrm>
                <a:off x="112540386" y="113869149"/>
                <a:ext cx="225663" cy="900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66">
                      <a:gamma/>
                      <a:shade val="46275"/>
                      <a:invGamma/>
                    </a:srgbClr>
                  </a:gs>
                  <a:gs pos="100000">
                    <a:srgbClr val="FFCC66"/>
                  </a:gs>
                </a:gsLst>
                <a:lin ang="5400000" scaled="1"/>
              </a:gra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66" name="Line 54"/>
              <p:cNvSpPr>
                <a:spLocks noChangeShapeType="1"/>
              </p:cNvSpPr>
              <p:nvPr/>
            </p:nvSpPr>
            <p:spPr bwMode="auto">
              <a:xfrm rot="-5400000">
                <a:off x="112545286" y="113914215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67" name="Line 55"/>
              <p:cNvSpPr>
                <a:spLocks noChangeShapeType="1"/>
              </p:cNvSpPr>
              <p:nvPr/>
            </p:nvSpPr>
            <p:spPr bwMode="auto">
              <a:xfrm rot="-5400000">
                <a:off x="112567224" y="113914215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68" name="Line 56"/>
              <p:cNvSpPr>
                <a:spLocks noChangeShapeType="1"/>
              </p:cNvSpPr>
              <p:nvPr/>
            </p:nvSpPr>
            <p:spPr bwMode="auto">
              <a:xfrm rot="-5400000">
                <a:off x="112589161" y="113914215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3369" name="Line 57"/>
              <p:cNvSpPr>
                <a:spLocks noChangeShapeType="1"/>
              </p:cNvSpPr>
              <p:nvPr/>
            </p:nvSpPr>
            <p:spPr bwMode="auto">
              <a:xfrm rot="-5400000">
                <a:off x="112676911" y="113914215"/>
                <a:ext cx="87750" cy="1"/>
              </a:xfrm>
              <a:prstGeom prst="line">
                <a:avLst/>
              </a:prstGeom>
              <a:noFill/>
              <a:ln w="76200" algn="ctr">
                <a:solidFill>
                  <a:srgbClr val="F7CD31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</p:grpSp>
      <p:sp>
        <p:nvSpPr>
          <p:cNvPr id="13370" name="Line 58"/>
          <p:cNvSpPr>
            <a:spLocks noChangeShapeType="1"/>
          </p:cNvSpPr>
          <p:nvPr/>
        </p:nvSpPr>
        <p:spPr bwMode="auto">
          <a:xfrm flipH="1">
            <a:off x="16054983" y="7930941"/>
            <a:ext cx="792021" cy="432000"/>
          </a:xfrm>
          <a:prstGeom prst="line">
            <a:avLst/>
          </a:prstGeom>
          <a:noFill/>
          <a:ln w="127000" algn="ctr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371" name="Rectangle 59"/>
          <p:cNvSpPr>
            <a:spLocks noChangeArrowheads="1"/>
          </p:cNvSpPr>
          <p:nvPr/>
        </p:nvSpPr>
        <p:spPr bwMode="auto">
          <a:xfrm>
            <a:off x="144017" y="144265"/>
            <a:ext cx="22680613" cy="12599988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60" name="Down Arrow 59"/>
          <p:cNvSpPr/>
          <p:nvPr/>
        </p:nvSpPr>
        <p:spPr>
          <a:xfrm rot="10800000">
            <a:off x="19442161" y="9289281"/>
            <a:ext cx="792088" cy="1584175"/>
          </a:xfrm>
          <a:prstGeom prst="downArrow">
            <a:avLst>
              <a:gd name="adj1" fmla="val 31772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95" name="Group 659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grpSp>
          <p:nvGrpSpPr>
            <p:cNvPr id="14996" name="Group 660"/>
            <p:cNvGrpSpPr>
              <a:grpSpLocks/>
            </p:cNvGrpSpPr>
            <p:nvPr/>
          </p:nvGrpSpPr>
          <p:grpSpPr bwMode="auto">
            <a:xfrm>
              <a:off x="107189850" y="114733725"/>
              <a:ext cx="878567" cy="570607"/>
              <a:chOff x="108896550" y="114223275"/>
              <a:chExt cx="878567" cy="570607"/>
            </a:xfrm>
          </p:grpSpPr>
          <p:sp>
            <p:nvSpPr>
              <p:cNvPr id="14997" name="WordArt 66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8971775" y="1143238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4998" name="Arc 662"/>
              <p:cNvSpPr>
                <a:spLocks/>
              </p:cNvSpPr>
              <p:nvPr/>
            </p:nvSpPr>
            <p:spPr bwMode="auto">
              <a:xfrm rot="21600000">
                <a:off x="109728221" y="114223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4999" name="Line 663"/>
              <p:cNvSpPr>
                <a:spLocks noChangeShapeType="1"/>
              </p:cNvSpPr>
              <p:nvPr/>
            </p:nvSpPr>
            <p:spPr bwMode="auto">
              <a:xfrm rot="5400000">
                <a:off x="109537627" y="114503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00" name="Line 664"/>
              <p:cNvSpPr>
                <a:spLocks noChangeShapeType="1"/>
              </p:cNvSpPr>
              <p:nvPr/>
            </p:nvSpPr>
            <p:spPr bwMode="auto">
              <a:xfrm rot="5400000">
                <a:off x="108650023" y="114507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01" name="Arc 665"/>
              <p:cNvSpPr>
                <a:spLocks/>
              </p:cNvSpPr>
              <p:nvPr/>
            </p:nvSpPr>
            <p:spPr bwMode="auto">
              <a:xfrm rot="27000000">
                <a:off x="109728751" y="114747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02" name="Arc 666"/>
              <p:cNvSpPr>
                <a:spLocks/>
              </p:cNvSpPr>
              <p:nvPr/>
            </p:nvSpPr>
            <p:spPr bwMode="auto">
              <a:xfrm rot="10800000" flipV="1">
                <a:off x="108896550" y="114224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03" name="Line 667"/>
              <p:cNvSpPr>
                <a:spLocks noChangeShapeType="1"/>
              </p:cNvSpPr>
              <p:nvPr/>
            </p:nvSpPr>
            <p:spPr bwMode="auto">
              <a:xfrm rot="5400000">
                <a:off x="109341278" y="114404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04" name="Arc 668"/>
              <p:cNvSpPr>
                <a:spLocks/>
              </p:cNvSpPr>
              <p:nvPr/>
            </p:nvSpPr>
            <p:spPr bwMode="auto">
              <a:xfrm rot="32400000">
                <a:off x="108896550" y="114754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05" name="Line 669"/>
              <p:cNvSpPr>
                <a:spLocks noChangeShapeType="1"/>
              </p:cNvSpPr>
              <p:nvPr/>
            </p:nvSpPr>
            <p:spPr bwMode="auto">
              <a:xfrm rot="5400000">
                <a:off x="109333358" y="113833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006" name="Group 670"/>
            <p:cNvGrpSpPr>
              <a:grpSpLocks/>
            </p:cNvGrpSpPr>
            <p:nvPr/>
          </p:nvGrpSpPr>
          <p:grpSpPr bwMode="auto">
            <a:xfrm>
              <a:off x="104400900" y="114733725"/>
              <a:ext cx="863999" cy="561146"/>
              <a:chOff x="113054860" y="112983681"/>
              <a:chExt cx="1224000" cy="794958"/>
            </a:xfrm>
          </p:grpSpPr>
          <p:sp>
            <p:nvSpPr>
              <p:cNvPr id="15007" name="WordArt 67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289348" y="113258389"/>
                <a:ext cx="785245" cy="24861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008" name="Arc 672"/>
              <p:cNvSpPr>
                <a:spLocks/>
              </p:cNvSpPr>
              <p:nvPr/>
            </p:nvSpPr>
            <p:spPr bwMode="auto">
              <a:xfrm rot="21600000">
                <a:off x="114213524" y="112984562"/>
                <a:ext cx="65336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09" name="Line 673"/>
              <p:cNvSpPr>
                <a:spLocks noChangeShapeType="1"/>
              </p:cNvSpPr>
              <p:nvPr/>
            </p:nvSpPr>
            <p:spPr bwMode="auto">
              <a:xfrm rot="5400000">
                <a:off x="113947995" y="113374345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10" name="Line 674"/>
              <p:cNvSpPr>
                <a:spLocks noChangeShapeType="1"/>
              </p:cNvSpPr>
              <p:nvPr/>
            </p:nvSpPr>
            <p:spPr bwMode="auto">
              <a:xfrm rot="5400000">
                <a:off x="112711405" y="113379619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11" name="Arc 675"/>
              <p:cNvSpPr>
                <a:spLocks/>
              </p:cNvSpPr>
              <p:nvPr/>
            </p:nvSpPr>
            <p:spPr bwMode="auto">
              <a:xfrm rot="27000000">
                <a:off x="114214263" y="113714144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12" name="Arc 676"/>
              <p:cNvSpPr>
                <a:spLocks/>
              </p:cNvSpPr>
              <p:nvPr/>
            </p:nvSpPr>
            <p:spPr bwMode="auto">
              <a:xfrm rot="10800000" flipV="1">
                <a:off x="113054860" y="112984704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13" name="Line 677"/>
              <p:cNvSpPr>
                <a:spLocks noChangeShapeType="1"/>
              </p:cNvSpPr>
              <p:nvPr/>
            </p:nvSpPr>
            <p:spPr bwMode="auto">
              <a:xfrm rot="5400000">
                <a:off x="113674444" y="113235835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14" name="Arc 678"/>
              <p:cNvSpPr>
                <a:spLocks/>
              </p:cNvSpPr>
              <p:nvPr/>
            </p:nvSpPr>
            <p:spPr bwMode="auto">
              <a:xfrm rot="32400000">
                <a:off x="113054860" y="113723077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15" name="Line 679"/>
              <p:cNvSpPr>
                <a:spLocks noChangeShapeType="1"/>
              </p:cNvSpPr>
              <p:nvPr/>
            </p:nvSpPr>
            <p:spPr bwMode="auto">
              <a:xfrm rot="5400000">
                <a:off x="113663411" y="112440883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016" name="Group 680"/>
            <p:cNvGrpSpPr>
              <a:grpSpLocks/>
            </p:cNvGrpSpPr>
            <p:nvPr/>
          </p:nvGrpSpPr>
          <p:grpSpPr bwMode="auto">
            <a:xfrm>
              <a:off x="108144900" y="114733725"/>
              <a:ext cx="863999" cy="561146"/>
              <a:chOff x="118394744" y="112170795"/>
              <a:chExt cx="433322" cy="281432"/>
            </a:xfrm>
          </p:grpSpPr>
          <p:sp>
            <p:nvSpPr>
              <p:cNvPr id="15017" name="WordArt 68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8435969" y="112268047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5018" name="Group 682"/>
              <p:cNvGrpSpPr>
                <a:grpSpLocks/>
              </p:cNvGrpSpPr>
              <p:nvPr/>
            </p:nvGrpSpPr>
            <p:grpSpPr bwMode="auto">
              <a:xfrm>
                <a:off x="118394744" y="112170795"/>
                <a:ext cx="433322" cy="281432"/>
                <a:chOff x="117975794" y="112310433"/>
                <a:chExt cx="433322" cy="281432"/>
              </a:xfrm>
            </p:grpSpPr>
            <p:sp>
              <p:nvSpPr>
                <p:cNvPr id="15019" name="Arc 683"/>
                <p:cNvSpPr>
                  <a:spLocks/>
                </p:cNvSpPr>
                <p:nvPr/>
              </p:nvSpPr>
              <p:spPr bwMode="auto">
                <a:xfrm rot="21600000">
                  <a:off x="118385986" y="112310745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20" name="Line 684"/>
                <p:cNvSpPr>
                  <a:spLocks noChangeShapeType="1"/>
                </p:cNvSpPr>
                <p:nvPr/>
              </p:nvSpPr>
              <p:spPr bwMode="auto">
                <a:xfrm rot="5400000">
                  <a:off x="118291983" y="112448736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21" name="Line 685"/>
                <p:cNvSpPr>
                  <a:spLocks noChangeShapeType="1"/>
                </p:cNvSpPr>
                <p:nvPr/>
              </p:nvSpPr>
              <p:spPr bwMode="auto">
                <a:xfrm rot="5400000">
                  <a:off x="117854204" y="112450603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22" name="Arc 686"/>
                <p:cNvSpPr>
                  <a:spLocks/>
                </p:cNvSpPr>
                <p:nvPr/>
              </p:nvSpPr>
              <p:spPr bwMode="auto">
                <a:xfrm rot="27000000">
                  <a:off x="118386247" y="112569033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23" name="Arc 687"/>
                <p:cNvSpPr>
                  <a:spLocks/>
                </p:cNvSpPr>
                <p:nvPr/>
              </p:nvSpPr>
              <p:spPr bwMode="auto">
                <a:xfrm rot="10800000" flipV="1">
                  <a:off x="117975794" y="112310795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24" name="Line 688"/>
                <p:cNvSpPr>
                  <a:spLocks noChangeShapeType="1"/>
                </p:cNvSpPr>
                <p:nvPr/>
              </p:nvSpPr>
              <p:spPr bwMode="auto">
                <a:xfrm rot="5400000">
                  <a:off x="118195139" y="112399701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25" name="Arc 689"/>
                <p:cNvSpPr>
                  <a:spLocks/>
                </p:cNvSpPr>
                <p:nvPr/>
              </p:nvSpPr>
              <p:spPr bwMode="auto">
                <a:xfrm rot="32400000">
                  <a:off x="117975794" y="11257219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26" name="Line 690"/>
                <p:cNvSpPr>
                  <a:spLocks noChangeShapeType="1"/>
                </p:cNvSpPr>
                <p:nvPr/>
              </p:nvSpPr>
              <p:spPr bwMode="auto">
                <a:xfrm rot="5400000">
                  <a:off x="118191234" y="11211827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5027" name="Group 691"/>
            <p:cNvGrpSpPr>
              <a:grpSpLocks/>
            </p:cNvGrpSpPr>
            <p:nvPr/>
          </p:nvGrpSpPr>
          <p:grpSpPr bwMode="auto">
            <a:xfrm>
              <a:off x="106272900" y="114733725"/>
              <a:ext cx="878567" cy="570607"/>
              <a:chOff x="106304550" y="115375275"/>
              <a:chExt cx="878567" cy="570607"/>
            </a:xfrm>
          </p:grpSpPr>
          <p:sp>
            <p:nvSpPr>
              <p:cNvPr id="15028" name="WordArt 69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379775" y="1154758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8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029" name="Arc 693"/>
              <p:cNvSpPr>
                <a:spLocks/>
              </p:cNvSpPr>
              <p:nvPr/>
            </p:nvSpPr>
            <p:spPr bwMode="auto">
              <a:xfrm rot="21600000">
                <a:off x="107136221" y="115375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30" name="Line 694"/>
              <p:cNvSpPr>
                <a:spLocks noChangeShapeType="1"/>
              </p:cNvSpPr>
              <p:nvPr/>
            </p:nvSpPr>
            <p:spPr bwMode="auto">
              <a:xfrm rot="5400000">
                <a:off x="106945627" y="115655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31" name="Line 695"/>
              <p:cNvSpPr>
                <a:spLocks noChangeShapeType="1"/>
              </p:cNvSpPr>
              <p:nvPr/>
            </p:nvSpPr>
            <p:spPr bwMode="auto">
              <a:xfrm rot="5400000">
                <a:off x="106058023" y="115659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32" name="Arc 696"/>
              <p:cNvSpPr>
                <a:spLocks/>
              </p:cNvSpPr>
              <p:nvPr/>
            </p:nvSpPr>
            <p:spPr bwMode="auto">
              <a:xfrm rot="27000000">
                <a:off x="107136751" y="115899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33" name="Arc 697"/>
              <p:cNvSpPr>
                <a:spLocks/>
              </p:cNvSpPr>
              <p:nvPr/>
            </p:nvSpPr>
            <p:spPr bwMode="auto">
              <a:xfrm rot="10800000" flipV="1">
                <a:off x="106304550" y="115376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34" name="Line 698"/>
              <p:cNvSpPr>
                <a:spLocks noChangeShapeType="1"/>
              </p:cNvSpPr>
              <p:nvPr/>
            </p:nvSpPr>
            <p:spPr bwMode="auto">
              <a:xfrm rot="5400000">
                <a:off x="106749278" y="115556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35" name="Arc 699"/>
              <p:cNvSpPr>
                <a:spLocks/>
              </p:cNvSpPr>
              <p:nvPr/>
            </p:nvSpPr>
            <p:spPr bwMode="auto">
              <a:xfrm rot="32400000">
                <a:off x="106304550" y="115906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36" name="Line 700"/>
              <p:cNvSpPr>
                <a:spLocks noChangeShapeType="1"/>
              </p:cNvSpPr>
              <p:nvPr/>
            </p:nvSpPr>
            <p:spPr bwMode="auto">
              <a:xfrm rot="5400000">
                <a:off x="106741358" y="114985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037" name="Group 701"/>
            <p:cNvGrpSpPr>
              <a:grpSpLocks/>
            </p:cNvGrpSpPr>
            <p:nvPr/>
          </p:nvGrpSpPr>
          <p:grpSpPr bwMode="auto">
            <a:xfrm>
              <a:off x="105355950" y="114733725"/>
              <a:ext cx="878567" cy="570607"/>
              <a:chOff x="106808550" y="114583275"/>
              <a:chExt cx="878567" cy="570607"/>
            </a:xfrm>
          </p:grpSpPr>
          <p:sp>
            <p:nvSpPr>
              <p:cNvPr id="15038" name="WordArt 70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883775" y="1146838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039" name="Arc 703"/>
              <p:cNvSpPr>
                <a:spLocks/>
              </p:cNvSpPr>
              <p:nvPr/>
            </p:nvSpPr>
            <p:spPr bwMode="auto">
              <a:xfrm rot="21600000">
                <a:off x="107640221" y="114583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40" name="Line 704"/>
              <p:cNvSpPr>
                <a:spLocks noChangeShapeType="1"/>
              </p:cNvSpPr>
              <p:nvPr/>
            </p:nvSpPr>
            <p:spPr bwMode="auto">
              <a:xfrm rot="5400000">
                <a:off x="107449627" y="114863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41" name="Line 705"/>
              <p:cNvSpPr>
                <a:spLocks noChangeShapeType="1"/>
              </p:cNvSpPr>
              <p:nvPr/>
            </p:nvSpPr>
            <p:spPr bwMode="auto">
              <a:xfrm rot="5400000">
                <a:off x="106562023" y="114867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42" name="Arc 706"/>
              <p:cNvSpPr>
                <a:spLocks/>
              </p:cNvSpPr>
              <p:nvPr/>
            </p:nvSpPr>
            <p:spPr bwMode="auto">
              <a:xfrm rot="27000000">
                <a:off x="107640751" y="115107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43" name="Arc 707"/>
              <p:cNvSpPr>
                <a:spLocks/>
              </p:cNvSpPr>
              <p:nvPr/>
            </p:nvSpPr>
            <p:spPr bwMode="auto">
              <a:xfrm rot="10800000" flipV="1">
                <a:off x="106808550" y="114584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44" name="Line 708"/>
              <p:cNvSpPr>
                <a:spLocks noChangeShapeType="1"/>
              </p:cNvSpPr>
              <p:nvPr/>
            </p:nvSpPr>
            <p:spPr bwMode="auto">
              <a:xfrm rot="5400000">
                <a:off x="107253278" y="114764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45" name="Arc 709"/>
              <p:cNvSpPr>
                <a:spLocks/>
              </p:cNvSpPr>
              <p:nvPr/>
            </p:nvSpPr>
            <p:spPr bwMode="auto">
              <a:xfrm rot="32400000">
                <a:off x="106808550" y="115114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46" name="Line 710"/>
              <p:cNvSpPr>
                <a:spLocks noChangeShapeType="1"/>
              </p:cNvSpPr>
              <p:nvPr/>
            </p:nvSpPr>
            <p:spPr bwMode="auto">
              <a:xfrm rot="5400000">
                <a:off x="107245358" y="114193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047" name="Group 711"/>
            <p:cNvGrpSpPr>
              <a:grpSpLocks/>
            </p:cNvGrpSpPr>
            <p:nvPr/>
          </p:nvGrpSpPr>
          <p:grpSpPr bwMode="auto">
            <a:xfrm>
              <a:off x="107549850" y="113994675"/>
              <a:ext cx="878567" cy="570607"/>
              <a:chOff x="107441700" y="112894880"/>
              <a:chExt cx="878567" cy="570607"/>
            </a:xfrm>
          </p:grpSpPr>
          <p:sp>
            <p:nvSpPr>
              <p:cNvPr id="15048" name="WordArt 7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516925" y="112995455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049" name="Arc 713"/>
              <p:cNvSpPr>
                <a:spLocks/>
              </p:cNvSpPr>
              <p:nvPr/>
            </p:nvSpPr>
            <p:spPr bwMode="auto">
              <a:xfrm rot="21600000">
                <a:off x="108273371" y="112895512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50" name="Line 714"/>
              <p:cNvSpPr>
                <a:spLocks noChangeShapeType="1"/>
              </p:cNvSpPr>
              <p:nvPr/>
            </p:nvSpPr>
            <p:spPr bwMode="auto">
              <a:xfrm rot="5400000">
                <a:off x="108082777" y="113175293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51" name="Line 715"/>
              <p:cNvSpPr>
                <a:spLocks noChangeShapeType="1"/>
              </p:cNvSpPr>
              <p:nvPr/>
            </p:nvSpPr>
            <p:spPr bwMode="auto">
              <a:xfrm rot="5400000">
                <a:off x="107195173" y="113179078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52" name="Arc 716"/>
              <p:cNvSpPr>
                <a:spLocks/>
              </p:cNvSpPr>
              <p:nvPr/>
            </p:nvSpPr>
            <p:spPr bwMode="auto">
              <a:xfrm rot="27000000">
                <a:off x="108273901" y="11341919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53" name="Arc 717"/>
              <p:cNvSpPr>
                <a:spLocks/>
              </p:cNvSpPr>
              <p:nvPr/>
            </p:nvSpPr>
            <p:spPr bwMode="auto">
              <a:xfrm rot="10800000" flipV="1">
                <a:off x="107441700" y="112895614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54" name="Line 718"/>
              <p:cNvSpPr>
                <a:spLocks noChangeShapeType="1"/>
              </p:cNvSpPr>
              <p:nvPr/>
            </p:nvSpPr>
            <p:spPr bwMode="auto">
              <a:xfrm rot="5400000">
                <a:off x="107886428" y="113075871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55" name="Arc 719"/>
              <p:cNvSpPr>
                <a:spLocks/>
              </p:cNvSpPr>
              <p:nvPr/>
            </p:nvSpPr>
            <p:spPr bwMode="auto">
              <a:xfrm rot="32400000">
                <a:off x="107441700" y="113425605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56" name="Line 720"/>
              <p:cNvSpPr>
                <a:spLocks noChangeShapeType="1"/>
              </p:cNvSpPr>
              <p:nvPr/>
            </p:nvSpPr>
            <p:spPr bwMode="auto">
              <a:xfrm rot="5400000">
                <a:off x="107878508" y="112505268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057" name="Group 721"/>
            <p:cNvGrpSpPr>
              <a:grpSpLocks/>
            </p:cNvGrpSpPr>
            <p:nvPr/>
          </p:nvGrpSpPr>
          <p:grpSpPr bwMode="auto">
            <a:xfrm>
              <a:off x="105715950" y="113994675"/>
              <a:ext cx="878567" cy="570607"/>
              <a:chOff x="106880550" y="113791275"/>
              <a:chExt cx="878567" cy="570607"/>
            </a:xfrm>
          </p:grpSpPr>
          <p:sp>
            <p:nvSpPr>
              <p:cNvPr id="15058" name="WordArt 7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955775" y="1138918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059" name="Arc 723"/>
              <p:cNvSpPr>
                <a:spLocks/>
              </p:cNvSpPr>
              <p:nvPr/>
            </p:nvSpPr>
            <p:spPr bwMode="auto">
              <a:xfrm rot="21600000">
                <a:off x="107712221" y="113791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60" name="Line 724"/>
              <p:cNvSpPr>
                <a:spLocks noChangeShapeType="1"/>
              </p:cNvSpPr>
              <p:nvPr/>
            </p:nvSpPr>
            <p:spPr bwMode="auto">
              <a:xfrm rot="5400000">
                <a:off x="107521627" y="114071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61" name="Line 725"/>
              <p:cNvSpPr>
                <a:spLocks noChangeShapeType="1"/>
              </p:cNvSpPr>
              <p:nvPr/>
            </p:nvSpPr>
            <p:spPr bwMode="auto">
              <a:xfrm rot="5400000">
                <a:off x="106634023" y="114075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62" name="Arc 726"/>
              <p:cNvSpPr>
                <a:spLocks/>
              </p:cNvSpPr>
              <p:nvPr/>
            </p:nvSpPr>
            <p:spPr bwMode="auto">
              <a:xfrm rot="27000000">
                <a:off x="107712751" y="114315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63" name="Arc 727"/>
              <p:cNvSpPr>
                <a:spLocks/>
              </p:cNvSpPr>
              <p:nvPr/>
            </p:nvSpPr>
            <p:spPr bwMode="auto">
              <a:xfrm rot="10800000" flipV="1">
                <a:off x="106880550" y="113792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64" name="Line 728"/>
              <p:cNvSpPr>
                <a:spLocks noChangeShapeType="1"/>
              </p:cNvSpPr>
              <p:nvPr/>
            </p:nvSpPr>
            <p:spPr bwMode="auto">
              <a:xfrm rot="5400000">
                <a:off x="107325278" y="113972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65" name="Arc 729"/>
              <p:cNvSpPr>
                <a:spLocks/>
              </p:cNvSpPr>
              <p:nvPr/>
            </p:nvSpPr>
            <p:spPr bwMode="auto">
              <a:xfrm rot="32400000">
                <a:off x="106880550" y="114322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66" name="Line 730"/>
              <p:cNvSpPr>
                <a:spLocks noChangeShapeType="1"/>
              </p:cNvSpPr>
              <p:nvPr/>
            </p:nvSpPr>
            <p:spPr bwMode="auto">
              <a:xfrm rot="5400000">
                <a:off x="107317358" y="113401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067" name="Group 731"/>
            <p:cNvGrpSpPr>
              <a:grpSpLocks/>
            </p:cNvGrpSpPr>
            <p:nvPr/>
          </p:nvGrpSpPr>
          <p:grpSpPr bwMode="auto">
            <a:xfrm>
              <a:off x="104779950" y="113994675"/>
              <a:ext cx="863999" cy="561146"/>
              <a:chOff x="117092790" y="112635606"/>
              <a:chExt cx="1224000" cy="794958"/>
            </a:xfrm>
          </p:grpSpPr>
          <p:sp>
            <p:nvSpPr>
              <p:cNvPr id="15068" name="WordArt 7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7327279" y="112910314"/>
                <a:ext cx="785245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069" name="Arc 733"/>
              <p:cNvSpPr>
                <a:spLocks/>
              </p:cNvSpPr>
              <p:nvPr/>
            </p:nvSpPr>
            <p:spPr bwMode="auto">
              <a:xfrm rot="21600000">
                <a:off x="118251455" y="112636487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70" name="Line 734"/>
              <p:cNvSpPr>
                <a:spLocks noChangeShapeType="1"/>
              </p:cNvSpPr>
              <p:nvPr/>
            </p:nvSpPr>
            <p:spPr bwMode="auto">
              <a:xfrm rot="5400000">
                <a:off x="117985925" y="11302626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71" name="Line 735"/>
              <p:cNvSpPr>
                <a:spLocks noChangeShapeType="1"/>
              </p:cNvSpPr>
              <p:nvPr/>
            </p:nvSpPr>
            <p:spPr bwMode="auto">
              <a:xfrm rot="5400000">
                <a:off x="116749335" y="113031544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72" name="Arc 736"/>
              <p:cNvSpPr>
                <a:spLocks/>
              </p:cNvSpPr>
              <p:nvPr/>
            </p:nvSpPr>
            <p:spPr bwMode="auto">
              <a:xfrm rot="27000000">
                <a:off x="118252192" y="113366069"/>
                <a:ext cx="73423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73" name="Arc 737"/>
              <p:cNvSpPr>
                <a:spLocks/>
              </p:cNvSpPr>
              <p:nvPr/>
            </p:nvSpPr>
            <p:spPr bwMode="auto">
              <a:xfrm rot="10800000" flipV="1">
                <a:off x="117092790" y="112636628"/>
                <a:ext cx="59028" cy="5541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74" name="Line 738"/>
              <p:cNvSpPr>
                <a:spLocks noChangeShapeType="1"/>
              </p:cNvSpPr>
              <p:nvPr/>
            </p:nvSpPr>
            <p:spPr bwMode="auto">
              <a:xfrm rot="5400000">
                <a:off x="117712374" y="112887760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75" name="Arc 739"/>
              <p:cNvSpPr>
                <a:spLocks/>
              </p:cNvSpPr>
              <p:nvPr/>
            </p:nvSpPr>
            <p:spPr bwMode="auto">
              <a:xfrm rot="32400000">
                <a:off x="117092790" y="113375002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76" name="Line 740"/>
              <p:cNvSpPr>
                <a:spLocks noChangeShapeType="1"/>
              </p:cNvSpPr>
              <p:nvPr/>
            </p:nvSpPr>
            <p:spPr bwMode="auto">
              <a:xfrm rot="5400000">
                <a:off x="117701341" y="112092808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077" name="Group 741"/>
            <p:cNvGrpSpPr>
              <a:grpSpLocks/>
            </p:cNvGrpSpPr>
            <p:nvPr/>
          </p:nvGrpSpPr>
          <p:grpSpPr bwMode="auto">
            <a:xfrm>
              <a:off x="106637100" y="113994674"/>
              <a:ext cx="878567" cy="570607"/>
              <a:chOff x="106490850" y="112894879"/>
              <a:chExt cx="878567" cy="570607"/>
            </a:xfrm>
          </p:grpSpPr>
          <p:sp>
            <p:nvSpPr>
              <p:cNvPr id="15078" name="WordArt 7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566075" y="1129954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079" name="Arc 743"/>
              <p:cNvSpPr>
                <a:spLocks/>
              </p:cNvSpPr>
              <p:nvPr/>
            </p:nvSpPr>
            <p:spPr bwMode="auto">
              <a:xfrm rot="21600000">
                <a:off x="107322521" y="1128955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80" name="Line 744"/>
              <p:cNvSpPr>
                <a:spLocks noChangeShapeType="1"/>
              </p:cNvSpPr>
              <p:nvPr/>
            </p:nvSpPr>
            <p:spPr bwMode="auto">
              <a:xfrm rot="5400000">
                <a:off x="107131927" y="1131752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81" name="Line 745"/>
              <p:cNvSpPr>
                <a:spLocks noChangeShapeType="1"/>
              </p:cNvSpPr>
              <p:nvPr/>
            </p:nvSpPr>
            <p:spPr bwMode="auto">
              <a:xfrm rot="5400000">
                <a:off x="106244323" y="1131790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82" name="Arc 746"/>
              <p:cNvSpPr>
                <a:spLocks/>
              </p:cNvSpPr>
              <p:nvPr/>
            </p:nvSpPr>
            <p:spPr bwMode="auto">
              <a:xfrm rot="27000000">
                <a:off x="107323051" y="1134191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83" name="Arc 747"/>
              <p:cNvSpPr>
                <a:spLocks/>
              </p:cNvSpPr>
              <p:nvPr/>
            </p:nvSpPr>
            <p:spPr bwMode="auto">
              <a:xfrm rot="10800000" flipV="1">
                <a:off x="106490850" y="1128956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84" name="Line 748"/>
              <p:cNvSpPr>
                <a:spLocks noChangeShapeType="1"/>
              </p:cNvSpPr>
              <p:nvPr/>
            </p:nvSpPr>
            <p:spPr bwMode="auto">
              <a:xfrm rot="5400000">
                <a:off x="106935578" y="1130758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85" name="Arc 749"/>
              <p:cNvSpPr>
                <a:spLocks/>
              </p:cNvSpPr>
              <p:nvPr/>
            </p:nvSpPr>
            <p:spPr bwMode="auto">
              <a:xfrm rot="32400000">
                <a:off x="106490850" y="1134256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086" name="Line 750"/>
              <p:cNvSpPr>
                <a:spLocks noChangeShapeType="1"/>
              </p:cNvSpPr>
              <p:nvPr/>
            </p:nvSpPr>
            <p:spPr bwMode="auto">
              <a:xfrm rot="5400000">
                <a:off x="106927658" y="1125052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087" name="Group 751"/>
            <p:cNvGrpSpPr>
              <a:grpSpLocks/>
            </p:cNvGrpSpPr>
            <p:nvPr/>
          </p:nvGrpSpPr>
          <p:grpSpPr bwMode="auto">
            <a:xfrm>
              <a:off x="108523950" y="113994675"/>
              <a:ext cx="863999" cy="561146"/>
              <a:chOff x="120329800" y="111217034"/>
              <a:chExt cx="433322" cy="281432"/>
            </a:xfrm>
          </p:grpSpPr>
          <p:sp>
            <p:nvSpPr>
              <p:cNvPr id="15088" name="WordArt 7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0371025" y="111314285"/>
                <a:ext cx="366379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5089" name="Group 753"/>
              <p:cNvGrpSpPr>
                <a:grpSpLocks/>
              </p:cNvGrpSpPr>
              <p:nvPr/>
            </p:nvGrpSpPr>
            <p:grpSpPr bwMode="auto">
              <a:xfrm>
                <a:off x="120329800" y="111217034"/>
                <a:ext cx="433322" cy="281432"/>
                <a:chOff x="119910850" y="111356672"/>
                <a:chExt cx="433322" cy="281432"/>
              </a:xfrm>
            </p:grpSpPr>
            <p:sp>
              <p:nvSpPr>
                <p:cNvPr id="15090" name="Arc 754"/>
                <p:cNvSpPr>
                  <a:spLocks/>
                </p:cNvSpPr>
                <p:nvPr/>
              </p:nvSpPr>
              <p:spPr bwMode="auto">
                <a:xfrm rot="21600000">
                  <a:off x="120321042" y="111356984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91" name="Line 755"/>
                <p:cNvSpPr>
                  <a:spLocks noChangeShapeType="1"/>
                </p:cNvSpPr>
                <p:nvPr/>
              </p:nvSpPr>
              <p:spPr bwMode="auto">
                <a:xfrm rot="5400000">
                  <a:off x="120227039" y="111494975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92" name="Line 756"/>
                <p:cNvSpPr>
                  <a:spLocks noChangeShapeType="1"/>
                </p:cNvSpPr>
                <p:nvPr/>
              </p:nvSpPr>
              <p:spPr bwMode="auto">
                <a:xfrm rot="5400000">
                  <a:off x="119789260" y="111496842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93" name="Arc 757"/>
                <p:cNvSpPr>
                  <a:spLocks/>
                </p:cNvSpPr>
                <p:nvPr/>
              </p:nvSpPr>
              <p:spPr bwMode="auto">
                <a:xfrm rot="27000000">
                  <a:off x="120321303" y="111615272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94" name="Arc 758"/>
                <p:cNvSpPr>
                  <a:spLocks/>
                </p:cNvSpPr>
                <p:nvPr/>
              </p:nvSpPr>
              <p:spPr bwMode="auto">
                <a:xfrm rot="10800000" flipV="1">
                  <a:off x="119910850" y="111357034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95" name="Line 759"/>
                <p:cNvSpPr>
                  <a:spLocks noChangeShapeType="1"/>
                </p:cNvSpPr>
                <p:nvPr/>
              </p:nvSpPr>
              <p:spPr bwMode="auto">
                <a:xfrm rot="5400000">
                  <a:off x="120130195" y="111445940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96" name="Arc 760"/>
                <p:cNvSpPr>
                  <a:spLocks/>
                </p:cNvSpPr>
                <p:nvPr/>
              </p:nvSpPr>
              <p:spPr bwMode="auto">
                <a:xfrm rot="32400000">
                  <a:off x="119910850" y="111618433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097" name="Line 761"/>
                <p:cNvSpPr>
                  <a:spLocks noChangeShapeType="1"/>
                </p:cNvSpPr>
                <p:nvPr/>
              </p:nvSpPr>
              <p:spPr bwMode="auto">
                <a:xfrm rot="5400000">
                  <a:off x="120126290" y="111164510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5098" name="Group 762"/>
            <p:cNvGrpSpPr>
              <a:grpSpLocks/>
            </p:cNvGrpSpPr>
            <p:nvPr/>
          </p:nvGrpSpPr>
          <p:grpSpPr bwMode="auto">
            <a:xfrm>
              <a:off x="106575750" y="113255625"/>
              <a:ext cx="863999" cy="561146"/>
              <a:chOff x="120272475" y="111159709"/>
              <a:chExt cx="433322" cy="281432"/>
            </a:xfrm>
          </p:grpSpPr>
          <p:sp>
            <p:nvSpPr>
              <p:cNvPr id="15099" name="WordArt 76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0313700" y="111256960"/>
                <a:ext cx="366379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5100" name="Group 764"/>
              <p:cNvGrpSpPr>
                <a:grpSpLocks/>
              </p:cNvGrpSpPr>
              <p:nvPr/>
            </p:nvGrpSpPr>
            <p:grpSpPr bwMode="auto">
              <a:xfrm>
                <a:off x="120272475" y="111159709"/>
                <a:ext cx="433322" cy="281432"/>
                <a:chOff x="119853525" y="111299347"/>
                <a:chExt cx="433322" cy="281432"/>
              </a:xfrm>
            </p:grpSpPr>
            <p:sp>
              <p:nvSpPr>
                <p:cNvPr id="15101" name="Arc 765"/>
                <p:cNvSpPr>
                  <a:spLocks/>
                </p:cNvSpPr>
                <p:nvPr/>
              </p:nvSpPr>
              <p:spPr bwMode="auto">
                <a:xfrm rot="21600000">
                  <a:off x="120263717" y="111299659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02" name="Line 766"/>
                <p:cNvSpPr>
                  <a:spLocks noChangeShapeType="1"/>
                </p:cNvSpPr>
                <p:nvPr/>
              </p:nvSpPr>
              <p:spPr bwMode="auto">
                <a:xfrm rot="5400000">
                  <a:off x="120169714" y="111437650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03" name="Line 767"/>
                <p:cNvSpPr>
                  <a:spLocks noChangeShapeType="1"/>
                </p:cNvSpPr>
                <p:nvPr/>
              </p:nvSpPr>
              <p:spPr bwMode="auto">
                <a:xfrm rot="5400000">
                  <a:off x="119731935" y="111439517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04" name="Arc 768"/>
                <p:cNvSpPr>
                  <a:spLocks/>
                </p:cNvSpPr>
                <p:nvPr/>
              </p:nvSpPr>
              <p:spPr bwMode="auto">
                <a:xfrm rot="27000000">
                  <a:off x="120263978" y="111557947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05" name="Arc 769"/>
                <p:cNvSpPr>
                  <a:spLocks/>
                </p:cNvSpPr>
                <p:nvPr/>
              </p:nvSpPr>
              <p:spPr bwMode="auto">
                <a:xfrm rot="10800000" flipV="1">
                  <a:off x="119853525" y="111299709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06" name="Line 770"/>
                <p:cNvSpPr>
                  <a:spLocks noChangeShapeType="1"/>
                </p:cNvSpPr>
                <p:nvPr/>
              </p:nvSpPr>
              <p:spPr bwMode="auto">
                <a:xfrm rot="5400000">
                  <a:off x="120072870" y="111388615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07" name="Arc 771"/>
                <p:cNvSpPr>
                  <a:spLocks/>
                </p:cNvSpPr>
                <p:nvPr/>
              </p:nvSpPr>
              <p:spPr bwMode="auto">
                <a:xfrm rot="32400000">
                  <a:off x="119853525" y="111561108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08" name="Line 772"/>
                <p:cNvSpPr>
                  <a:spLocks noChangeShapeType="1"/>
                </p:cNvSpPr>
                <p:nvPr/>
              </p:nvSpPr>
              <p:spPr bwMode="auto">
                <a:xfrm rot="5400000">
                  <a:off x="120068965" y="11110718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5109" name="Group 773"/>
            <p:cNvGrpSpPr>
              <a:grpSpLocks/>
            </p:cNvGrpSpPr>
            <p:nvPr/>
          </p:nvGrpSpPr>
          <p:grpSpPr bwMode="auto">
            <a:xfrm>
              <a:off x="105605850" y="113255624"/>
              <a:ext cx="878567" cy="570607"/>
              <a:chOff x="107198250" y="112020975"/>
              <a:chExt cx="878567" cy="570607"/>
            </a:xfrm>
          </p:grpSpPr>
          <p:sp>
            <p:nvSpPr>
              <p:cNvPr id="15110" name="WordArt 77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273475" y="11212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111" name="Arc 775"/>
              <p:cNvSpPr>
                <a:spLocks/>
              </p:cNvSpPr>
              <p:nvPr/>
            </p:nvSpPr>
            <p:spPr bwMode="auto">
              <a:xfrm rot="21600000">
                <a:off x="108029921" y="11202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12" name="Line 776"/>
              <p:cNvSpPr>
                <a:spLocks noChangeShapeType="1"/>
              </p:cNvSpPr>
              <p:nvPr/>
            </p:nvSpPr>
            <p:spPr bwMode="auto">
              <a:xfrm rot="5400000">
                <a:off x="107839327" y="11230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13" name="Line 777"/>
              <p:cNvSpPr>
                <a:spLocks noChangeShapeType="1"/>
              </p:cNvSpPr>
              <p:nvPr/>
            </p:nvSpPr>
            <p:spPr bwMode="auto">
              <a:xfrm rot="5400000">
                <a:off x="106951723" y="11230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14" name="Arc 778"/>
              <p:cNvSpPr>
                <a:spLocks/>
              </p:cNvSpPr>
              <p:nvPr/>
            </p:nvSpPr>
            <p:spPr bwMode="auto">
              <a:xfrm rot="27000000">
                <a:off x="108030451" y="11254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15" name="Arc 779"/>
              <p:cNvSpPr>
                <a:spLocks/>
              </p:cNvSpPr>
              <p:nvPr/>
            </p:nvSpPr>
            <p:spPr bwMode="auto">
              <a:xfrm rot="10800000" flipV="1">
                <a:off x="107198250" y="11202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16" name="Line 780"/>
              <p:cNvSpPr>
                <a:spLocks noChangeShapeType="1"/>
              </p:cNvSpPr>
              <p:nvPr/>
            </p:nvSpPr>
            <p:spPr bwMode="auto">
              <a:xfrm rot="5400000">
                <a:off x="107642978" y="11220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17" name="Arc 781"/>
              <p:cNvSpPr>
                <a:spLocks/>
              </p:cNvSpPr>
              <p:nvPr/>
            </p:nvSpPr>
            <p:spPr bwMode="auto">
              <a:xfrm rot="32400000">
                <a:off x="107198250" y="11255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18" name="Line 782"/>
              <p:cNvSpPr>
                <a:spLocks noChangeShapeType="1"/>
              </p:cNvSpPr>
              <p:nvPr/>
            </p:nvSpPr>
            <p:spPr bwMode="auto">
              <a:xfrm rot="5400000">
                <a:off x="107635058" y="11163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119" name="Group 783"/>
            <p:cNvGrpSpPr>
              <a:grpSpLocks/>
            </p:cNvGrpSpPr>
            <p:nvPr/>
          </p:nvGrpSpPr>
          <p:grpSpPr bwMode="auto">
            <a:xfrm>
              <a:off x="104688900" y="113255624"/>
              <a:ext cx="878567" cy="570607"/>
              <a:chOff x="106376550" y="112780579"/>
              <a:chExt cx="878567" cy="570607"/>
            </a:xfrm>
          </p:grpSpPr>
          <p:sp>
            <p:nvSpPr>
              <p:cNvPr id="15120" name="WordArt 7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451775" y="1128811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121" name="Arc 785"/>
              <p:cNvSpPr>
                <a:spLocks/>
              </p:cNvSpPr>
              <p:nvPr/>
            </p:nvSpPr>
            <p:spPr bwMode="auto">
              <a:xfrm rot="21600000">
                <a:off x="107208221" y="1127812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22" name="Line 786"/>
              <p:cNvSpPr>
                <a:spLocks noChangeShapeType="1"/>
              </p:cNvSpPr>
              <p:nvPr/>
            </p:nvSpPr>
            <p:spPr bwMode="auto">
              <a:xfrm rot="5400000">
                <a:off x="107017627" y="1130609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23" name="Line 787"/>
              <p:cNvSpPr>
                <a:spLocks noChangeShapeType="1"/>
              </p:cNvSpPr>
              <p:nvPr/>
            </p:nvSpPr>
            <p:spPr bwMode="auto">
              <a:xfrm rot="5400000">
                <a:off x="106130023" y="1130647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24" name="Arc 788"/>
              <p:cNvSpPr>
                <a:spLocks/>
              </p:cNvSpPr>
              <p:nvPr/>
            </p:nvSpPr>
            <p:spPr bwMode="auto">
              <a:xfrm rot="27000000">
                <a:off x="107208751" y="1133048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25" name="Arc 789"/>
              <p:cNvSpPr>
                <a:spLocks/>
              </p:cNvSpPr>
              <p:nvPr/>
            </p:nvSpPr>
            <p:spPr bwMode="auto">
              <a:xfrm rot="10800000" flipV="1">
                <a:off x="106376550" y="1127813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26" name="Line 790"/>
              <p:cNvSpPr>
                <a:spLocks noChangeShapeType="1"/>
              </p:cNvSpPr>
              <p:nvPr/>
            </p:nvSpPr>
            <p:spPr bwMode="auto">
              <a:xfrm rot="5400000">
                <a:off x="106821278" y="1129615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27" name="Arc 791"/>
              <p:cNvSpPr>
                <a:spLocks/>
              </p:cNvSpPr>
              <p:nvPr/>
            </p:nvSpPr>
            <p:spPr bwMode="auto">
              <a:xfrm rot="32400000">
                <a:off x="106376550" y="1133113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28" name="Line 792"/>
              <p:cNvSpPr>
                <a:spLocks noChangeShapeType="1"/>
              </p:cNvSpPr>
              <p:nvPr/>
            </p:nvSpPr>
            <p:spPr bwMode="auto">
              <a:xfrm rot="5400000">
                <a:off x="106813358" y="1123909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129" name="Group 793"/>
            <p:cNvGrpSpPr>
              <a:grpSpLocks/>
            </p:cNvGrpSpPr>
            <p:nvPr/>
          </p:nvGrpSpPr>
          <p:grpSpPr bwMode="auto">
            <a:xfrm>
              <a:off x="103752900" y="113255624"/>
              <a:ext cx="863999" cy="561146"/>
              <a:chOff x="116930865" y="112473681"/>
              <a:chExt cx="1224000" cy="794958"/>
            </a:xfrm>
          </p:grpSpPr>
          <p:sp>
            <p:nvSpPr>
              <p:cNvPr id="15130" name="WordArt 79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7165353" y="112748388"/>
                <a:ext cx="785245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131" name="Arc 795"/>
              <p:cNvSpPr>
                <a:spLocks/>
              </p:cNvSpPr>
              <p:nvPr/>
            </p:nvSpPr>
            <p:spPr bwMode="auto">
              <a:xfrm rot="21600000">
                <a:off x="118089529" y="112474562"/>
                <a:ext cx="65336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32" name="Line 796"/>
              <p:cNvSpPr>
                <a:spLocks noChangeShapeType="1"/>
              </p:cNvSpPr>
              <p:nvPr/>
            </p:nvSpPr>
            <p:spPr bwMode="auto">
              <a:xfrm rot="5400000">
                <a:off x="117824000" y="112864344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33" name="Line 797"/>
              <p:cNvSpPr>
                <a:spLocks noChangeShapeType="1"/>
              </p:cNvSpPr>
              <p:nvPr/>
            </p:nvSpPr>
            <p:spPr bwMode="auto">
              <a:xfrm rot="5400000">
                <a:off x="116587410" y="112869619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34" name="Arc 798"/>
              <p:cNvSpPr>
                <a:spLocks/>
              </p:cNvSpPr>
              <p:nvPr/>
            </p:nvSpPr>
            <p:spPr bwMode="auto">
              <a:xfrm rot="27000000">
                <a:off x="118090267" y="113204144"/>
                <a:ext cx="73423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35" name="Arc 799"/>
              <p:cNvSpPr>
                <a:spLocks/>
              </p:cNvSpPr>
              <p:nvPr/>
            </p:nvSpPr>
            <p:spPr bwMode="auto">
              <a:xfrm rot="10800000" flipV="1">
                <a:off x="116930865" y="112474703"/>
                <a:ext cx="59028" cy="5541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36" name="Line 800"/>
              <p:cNvSpPr>
                <a:spLocks noChangeShapeType="1"/>
              </p:cNvSpPr>
              <p:nvPr/>
            </p:nvSpPr>
            <p:spPr bwMode="auto">
              <a:xfrm rot="5400000">
                <a:off x="117550449" y="112725835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37" name="Arc 801"/>
              <p:cNvSpPr>
                <a:spLocks/>
              </p:cNvSpPr>
              <p:nvPr/>
            </p:nvSpPr>
            <p:spPr bwMode="auto">
              <a:xfrm rot="32400000">
                <a:off x="116930865" y="113213077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38" name="Line 802"/>
              <p:cNvSpPr>
                <a:spLocks noChangeShapeType="1"/>
              </p:cNvSpPr>
              <p:nvPr/>
            </p:nvSpPr>
            <p:spPr bwMode="auto">
              <a:xfrm rot="5400000">
                <a:off x="117539416" y="111930883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5139" name="Text Box 803"/>
            <p:cNvSpPr txBox="1">
              <a:spLocks noChangeArrowheads="1"/>
            </p:cNvSpPr>
            <p:nvPr/>
          </p:nvSpPr>
          <p:spPr bwMode="auto">
            <a:xfrm>
              <a:off x="106242900" y="112476225"/>
              <a:ext cx="720000" cy="72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5140" name="Group 804"/>
            <p:cNvGrpSpPr>
              <a:grpSpLocks/>
            </p:cNvGrpSpPr>
            <p:nvPr/>
          </p:nvGrpSpPr>
          <p:grpSpPr bwMode="auto">
            <a:xfrm>
              <a:off x="109027650" y="112520775"/>
              <a:ext cx="878567" cy="570607"/>
              <a:chOff x="107702250" y="112740975"/>
              <a:chExt cx="878567" cy="570607"/>
            </a:xfrm>
          </p:grpSpPr>
          <p:sp>
            <p:nvSpPr>
              <p:cNvPr id="15141" name="WordArt 80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777475" y="11284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142" name="Arc 806"/>
              <p:cNvSpPr>
                <a:spLocks/>
              </p:cNvSpPr>
              <p:nvPr/>
            </p:nvSpPr>
            <p:spPr bwMode="auto">
              <a:xfrm rot="21600000">
                <a:off x="108533921" y="11274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43" name="Line 807"/>
              <p:cNvSpPr>
                <a:spLocks noChangeShapeType="1"/>
              </p:cNvSpPr>
              <p:nvPr/>
            </p:nvSpPr>
            <p:spPr bwMode="auto">
              <a:xfrm rot="5400000">
                <a:off x="108343327" y="11302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44" name="Line 808"/>
              <p:cNvSpPr>
                <a:spLocks noChangeShapeType="1"/>
              </p:cNvSpPr>
              <p:nvPr/>
            </p:nvSpPr>
            <p:spPr bwMode="auto">
              <a:xfrm rot="5400000">
                <a:off x="107455723" y="11302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45" name="Arc 809"/>
              <p:cNvSpPr>
                <a:spLocks/>
              </p:cNvSpPr>
              <p:nvPr/>
            </p:nvSpPr>
            <p:spPr bwMode="auto">
              <a:xfrm rot="27000000">
                <a:off x="108534451" y="11326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46" name="Arc 810"/>
              <p:cNvSpPr>
                <a:spLocks/>
              </p:cNvSpPr>
              <p:nvPr/>
            </p:nvSpPr>
            <p:spPr bwMode="auto">
              <a:xfrm rot="10800000" flipV="1">
                <a:off x="107702250" y="11274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47" name="Line 811"/>
              <p:cNvSpPr>
                <a:spLocks noChangeShapeType="1"/>
              </p:cNvSpPr>
              <p:nvPr/>
            </p:nvSpPr>
            <p:spPr bwMode="auto">
              <a:xfrm rot="5400000">
                <a:off x="108146978" y="11292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48" name="Arc 812"/>
              <p:cNvSpPr>
                <a:spLocks/>
              </p:cNvSpPr>
              <p:nvPr/>
            </p:nvSpPr>
            <p:spPr bwMode="auto">
              <a:xfrm rot="32400000">
                <a:off x="107702250" y="11327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49" name="Line 813"/>
              <p:cNvSpPr>
                <a:spLocks noChangeShapeType="1"/>
              </p:cNvSpPr>
              <p:nvPr/>
            </p:nvSpPr>
            <p:spPr bwMode="auto">
              <a:xfrm rot="5400000">
                <a:off x="108139058" y="11235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150" name="Group 814"/>
            <p:cNvGrpSpPr>
              <a:grpSpLocks/>
            </p:cNvGrpSpPr>
            <p:nvPr/>
          </p:nvGrpSpPr>
          <p:grpSpPr bwMode="auto">
            <a:xfrm>
              <a:off x="108091650" y="112520775"/>
              <a:ext cx="878567" cy="570607"/>
              <a:chOff x="106190250" y="112740975"/>
              <a:chExt cx="878567" cy="570607"/>
            </a:xfrm>
          </p:grpSpPr>
          <p:sp>
            <p:nvSpPr>
              <p:cNvPr id="15151" name="WordArt 8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265475" y="11284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152" name="Arc 816"/>
              <p:cNvSpPr>
                <a:spLocks/>
              </p:cNvSpPr>
              <p:nvPr/>
            </p:nvSpPr>
            <p:spPr bwMode="auto">
              <a:xfrm rot="21600000">
                <a:off x="107021921" y="11274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53" name="Line 817"/>
              <p:cNvSpPr>
                <a:spLocks noChangeShapeType="1"/>
              </p:cNvSpPr>
              <p:nvPr/>
            </p:nvSpPr>
            <p:spPr bwMode="auto">
              <a:xfrm rot="5400000">
                <a:off x="106831327" y="11302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54" name="Line 818"/>
              <p:cNvSpPr>
                <a:spLocks noChangeShapeType="1"/>
              </p:cNvSpPr>
              <p:nvPr/>
            </p:nvSpPr>
            <p:spPr bwMode="auto">
              <a:xfrm rot="5400000">
                <a:off x="105943723" y="11302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55" name="Arc 819"/>
              <p:cNvSpPr>
                <a:spLocks/>
              </p:cNvSpPr>
              <p:nvPr/>
            </p:nvSpPr>
            <p:spPr bwMode="auto">
              <a:xfrm rot="27000000">
                <a:off x="107022451" y="11326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56" name="Arc 820"/>
              <p:cNvSpPr>
                <a:spLocks/>
              </p:cNvSpPr>
              <p:nvPr/>
            </p:nvSpPr>
            <p:spPr bwMode="auto">
              <a:xfrm rot="10800000" flipV="1">
                <a:off x="106190250" y="11274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57" name="Line 821"/>
              <p:cNvSpPr>
                <a:spLocks noChangeShapeType="1"/>
              </p:cNvSpPr>
              <p:nvPr/>
            </p:nvSpPr>
            <p:spPr bwMode="auto">
              <a:xfrm rot="5400000">
                <a:off x="106634978" y="11292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58" name="Arc 822"/>
              <p:cNvSpPr>
                <a:spLocks/>
              </p:cNvSpPr>
              <p:nvPr/>
            </p:nvSpPr>
            <p:spPr bwMode="auto">
              <a:xfrm rot="32400000">
                <a:off x="106190250" y="11327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59" name="Line 823"/>
              <p:cNvSpPr>
                <a:spLocks noChangeShapeType="1"/>
              </p:cNvSpPr>
              <p:nvPr/>
            </p:nvSpPr>
            <p:spPr bwMode="auto">
              <a:xfrm rot="5400000">
                <a:off x="106627058" y="11235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160" name="Group 824"/>
            <p:cNvGrpSpPr>
              <a:grpSpLocks/>
            </p:cNvGrpSpPr>
            <p:nvPr/>
          </p:nvGrpSpPr>
          <p:grpSpPr bwMode="auto">
            <a:xfrm>
              <a:off x="107121750" y="112520775"/>
              <a:ext cx="863999" cy="561146"/>
              <a:chOff x="105014700" y="109227526"/>
              <a:chExt cx="1224000" cy="794959"/>
            </a:xfrm>
          </p:grpSpPr>
          <p:sp>
            <p:nvSpPr>
              <p:cNvPr id="15161" name="WordArt 8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249189" y="109502233"/>
                <a:ext cx="785245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162" name="Arc 826"/>
              <p:cNvSpPr>
                <a:spLocks/>
              </p:cNvSpPr>
              <p:nvPr/>
            </p:nvSpPr>
            <p:spPr bwMode="auto">
              <a:xfrm rot="21600000">
                <a:off x="106173365" y="109228407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63" name="Line 827"/>
              <p:cNvSpPr>
                <a:spLocks noChangeShapeType="1"/>
              </p:cNvSpPr>
              <p:nvPr/>
            </p:nvSpPr>
            <p:spPr bwMode="auto">
              <a:xfrm rot="5400000">
                <a:off x="105907834" y="109618190"/>
                <a:ext cx="661730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64" name="Line 828"/>
              <p:cNvSpPr>
                <a:spLocks noChangeShapeType="1"/>
              </p:cNvSpPr>
              <p:nvPr/>
            </p:nvSpPr>
            <p:spPr bwMode="auto">
              <a:xfrm rot="5400000">
                <a:off x="104671245" y="109623464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65" name="Arc 829"/>
              <p:cNvSpPr>
                <a:spLocks/>
              </p:cNvSpPr>
              <p:nvPr/>
            </p:nvSpPr>
            <p:spPr bwMode="auto">
              <a:xfrm rot="27000000">
                <a:off x="106174105" y="10995798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66" name="Arc 830"/>
              <p:cNvSpPr>
                <a:spLocks/>
              </p:cNvSpPr>
              <p:nvPr/>
            </p:nvSpPr>
            <p:spPr bwMode="auto">
              <a:xfrm rot="10800000" flipV="1">
                <a:off x="105014700" y="109228548"/>
                <a:ext cx="59028" cy="5541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67" name="Line 831"/>
              <p:cNvSpPr>
                <a:spLocks noChangeShapeType="1"/>
              </p:cNvSpPr>
              <p:nvPr/>
            </p:nvSpPr>
            <p:spPr bwMode="auto">
              <a:xfrm rot="5400000">
                <a:off x="105634283" y="109479681"/>
                <a:ext cx="7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68" name="Arc 832"/>
              <p:cNvSpPr>
                <a:spLocks/>
              </p:cNvSpPr>
              <p:nvPr/>
            </p:nvSpPr>
            <p:spPr bwMode="auto">
              <a:xfrm rot="32400000">
                <a:off x="105014700" y="109966922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69" name="Line 833"/>
              <p:cNvSpPr>
                <a:spLocks noChangeShapeType="1"/>
              </p:cNvSpPr>
              <p:nvPr/>
            </p:nvSpPr>
            <p:spPr bwMode="auto">
              <a:xfrm rot="5400000">
                <a:off x="105623251" y="108684728"/>
                <a:ext cx="5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170" name="Group 834"/>
            <p:cNvGrpSpPr>
              <a:grpSpLocks/>
            </p:cNvGrpSpPr>
            <p:nvPr/>
          </p:nvGrpSpPr>
          <p:grpSpPr bwMode="auto">
            <a:xfrm>
              <a:off x="110942250" y="112520775"/>
              <a:ext cx="863999" cy="561146"/>
              <a:chOff x="115548357" y="110841036"/>
              <a:chExt cx="433322" cy="281432"/>
            </a:xfrm>
          </p:grpSpPr>
          <p:sp>
            <p:nvSpPr>
              <p:cNvPr id="15171" name="WordArt 83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89582" y="11093828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5172" name="Group 836"/>
              <p:cNvGrpSpPr>
                <a:grpSpLocks/>
              </p:cNvGrpSpPr>
              <p:nvPr/>
            </p:nvGrpSpPr>
            <p:grpSpPr bwMode="auto">
              <a:xfrm>
                <a:off x="115548357" y="110841036"/>
                <a:ext cx="433322" cy="281432"/>
                <a:chOff x="115129407" y="110980674"/>
                <a:chExt cx="433322" cy="281432"/>
              </a:xfrm>
            </p:grpSpPr>
            <p:sp>
              <p:nvSpPr>
                <p:cNvPr id="15173" name="Arc 837"/>
                <p:cNvSpPr>
                  <a:spLocks/>
                </p:cNvSpPr>
                <p:nvPr/>
              </p:nvSpPr>
              <p:spPr bwMode="auto">
                <a:xfrm rot="21600000">
                  <a:off x="115539599" y="11098098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74" name="Line 838"/>
                <p:cNvSpPr>
                  <a:spLocks noChangeShapeType="1"/>
                </p:cNvSpPr>
                <p:nvPr/>
              </p:nvSpPr>
              <p:spPr bwMode="auto">
                <a:xfrm rot="5400000">
                  <a:off x="115445596" y="11111897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75" name="Line 839"/>
                <p:cNvSpPr>
                  <a:spLocks noChangeShapeType="1"/>
                </p:cNvSpPr>
                <p:nvPr/>
              </p:nvSpPr>
              <p:spPr bwMode="auto">
                <a:xfrm rot="5400000">
                  <a:off x="115007817" y="11112084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76" name="Arc 840"/>
                <p:cNvSpPr>
                  <a:spLocks/>
                </p:cNvSpPr>
                <p:nvPr/>
              </p:nvSpPr>
              <p:spPr bwMode="auto">
                <a:xfrm rot="27000000">
                  <a:off x="115539860" y="11123927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77" name="Arc 841"/>
                <p:cNvSpPr>
                  <a:spLocks/>
                </p:cNvSpPr>
                <p:nvPr/>
              </p:nvSpPr>
              <p:spPr bwMode="auto">
                <a:xfrm rot="10800000" flipV="1">
                  <a:off x="115129407" y="11098103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78" name="Line 842"/>
                <p:cNvSpPr>
                  <a:spLocks noChangeShapeType="1"/>
                </p:cNvSpPr>
                <p:nvPr/>
              </p:nvSpPr>
              <p:spPr bwMode="auto">
                <a:xfrm rot="5400000">
                  <a:off x="115348753" y="11106994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79" name="Arc 843"/>
                <p:cNvSpPr>
                  <a:spLocks/>
                </p:cNvSpPr>
                <p:nvPr/>
              </p:nvSpPr>
              <p:spPr bwMode="auto">
                <a:xfrm rot="32400000">
                  <a:off x="115129407" y="11124243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180" name="Line 844"/>
                <p:cNvSpPr>
                  <a:spLocks noChangeShapeType="1"/>
                </p:cNvSpPr>
                <p:nvPr/>
              </p:nvSpPr>
              <p:spPr bwMode="auto">
                <a:xfrm rot="5400000">
                  <a:off x="115344847" y="11078851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5181" name="Group 845"/>
            <p:cNvGrpSpPr>
              <a:grpSpLocks/>
            </p:cNvGrpSpPr>
            <p:nvPr/>
          </p:nvGrpSpPr>
          <p:grpSpPr bwMode="auto">
            <a:xfrm>
              <a:off x="109963650" y="112520775"/>
              <a:ext cx="878567" cy="570607"/>
              <a:chOff x="101133150" y="111931875"/>
              <a:chExt cx="878567" cy="570607"/>
            </a:xfrm>
          </p:grpSpPr>
          <p:sp>
            <p:nvSpPr>
              <p:cNvPr id="15182" name="WordArt 84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208375" y="1120324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183" name="Arc 847"/>
              <p:cNvSpPr>
                <a:spLocks/>
              </p:cNvSpPr>
              <p:nvPr/>
            </p:nvSpPr>
            <p:spPr bwMode="auto">
              <a:xfrm rot="21600000">
                <a:off x="101964821" y="111932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84" name="Line 848"/>
              <p:cNvSpPr>
                <a:spLocks noChangeShapeType="1"/>
              </p:cNvSpPr>
              <p:nvPr/>
            </p:nvSpPr>
            <p:spPr bwMode="auto">
              <a:xfrm rot="5400000">
                <a:off x="101774227" y="112212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85" name="Line 849"/>
              <p:cNvSpPr>
                <a:spLocks noChangeShapeType="1"/>
              </p:cNvSpPr>
              <p:nvPr/>
            </p:nvSpPr>
            <p:spPr bwMode="auto">
              <a:xfrm rot="5400000">
                <a:off x="100886623" y="112216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86" name="Arc 850"/>
              <p:cNvSpPr>
                <a:spLocks/>
              </p:cNvSpPr>
              <p:nvPr/>
            </p:nvSpPr>
            <p:spPr bwMode="auto">
              <a:xfrm rot="27000000">
                <a:off x="101965351" y="112456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87" name="Arc 851"/>
              <p:cNvSpPr>
                <a:spLocks/>
              </p:cNvSpPr>
              <p:nvPr/>
            </p:nvSpPr>
            <p:spPr bwMode="auto">
              <a:xfrm rot="10800000" flipV="1">
                <a:off x="101133150" y="111932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88" name="Line 852"/>
              <p:cNvSpPr>
                <a:spLocks noChangeShapeType="1"/>
              </p:cNvSpPr>
              <p:nvPr/>
            </p:nvSpPr>
            <p:spPr bwMode="auto">
              <a:xfrm rot="5400000">
                <a:off x="101577878" y="112112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89" name="Arc 853"/>
              <p:cNvSpPr>
                <a:spLocks/>
              </p:cNvSpPr>
              <p:nvPr/>
            </p:nvSpPr>
            <p:spPr bwMode="auto">
              <a:xfrm rot="32400000">
                <a:off x="101133150" y="112462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90" name="Line 854"/>
              <p:cNvSpPr>
                <a:spLocks noChangeShapeType="1"/>
              </p:cNvSpPr>
              <p:nvPr/>
            </p:nvSpPr>
            <p:spPr bwMode="auto">
              <a:xfrm rot="5400000">
                <a:off x="101569958" y="111542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191" name="Group 855"/>
            <p:cNvGrpSpPr>
              <a:grpSpLocks/>
            </p:cNvGrpSpPr>
            <p:nvPr/>
          </p:nvGrpSpPr>
          <p:grpSpPr bwMode="auto">
            <a:xfrm>
              <a:off x="103214700" y="112520775"/>
              <a:ext cx="863999" cy="561146"/>
              <a:chOff x="104852775" y="109065600"/>
              <a:chExt cx="1224000" cy="794959"/>
            </a:xfrm>
          </p:grpSpPr>
          <p:sp>
            <p:nvSpPr>
              <p:cNvPr id="15192" name="WordArt 85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087264" y="109340308"/>
                <a:ext cx="785245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193" name="Arc 857"/>
              <p:cNvSpPr>
                <a:spLocks/>
              </p:cNvSpPr>
              <p:nvPr/>
            </p:nvSpPr>
            <p:spPr bwMode="auto">
              <a:xfrm rot="21600000">
                <a:off x="106011440" y="109066481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94" name="Line 858"/>
              <p:cNvSpPr>
                <a:spLocks noChangeShapeType="1"/>
              </p:cNvSpPr>
              <p:nvPr/>
            </p:nvSpPr>
            <p:spPr bwMode="auto">
              <a:xfrm rot="5400000">
                <a:off x="105745909" y="109456265"/>
                <a:ext cx="661729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95" name="Line 859"/>
              <p:cNvSpPr>
                <a:spLocks noChangeShapeType="1"/>
              </p:cNvSpPr>
              <p:nvPr/>
            </p:nvSpPr>
            <p:spPr bwMode="auto">
              <a:xfrm rot="5400000">
                <a:off x="104509320" y="109461539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96" name="Arc 860"/>
              <p:cNvSpPr>
                <a:spLocks/>
              </p:cNvSpPr>
              <p:nvPr/>
            </p:nvSpPr>
            <p:spPr bwMode="auto">
              <a:xfrm rot="27000000">
                <a:off x="106012180" y="109796063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97" name="Arc 861"/>
              <p:cNvSpPr>
                <a:spLocks/>
              </p:cNvSpPr>
              <p:nvPr/>
            </p:nvSpPr>
            <p:spPr bwMode="auto">
              <a:xfrm rot="10800000" flipV="1">
                <a:off x="104852775" y="109066623"/>
                <a:ext cx="59028" cy="5541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98" name="Line 862"/>
              <p:cNvSpPr>
                <a:spLocks noChangeShapeType="1"/>
              </p:cNvSpPr>
              <p:nvPr/>
            </p:nvSpPr>
            <p:spPr bwMode="auto">
              <a:xfrm rot="5400000">
                <a:off x="105472358" y="109317755"/>
                <a:ext cx="7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199" name="Arc 863"/>
              <p:cNvSpPr>
                <a:spLocks/>
              </p:cNvSpPr>
              <p:nvPr/>
            </p:nvSpPr>
            <p:spPr bwMode="auto">
              <a:xfrm rot="32400000">
                <a:off x="104852775" y="109804996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00" name="Line 864"/>
              <p:cNvSpPr>
                <a:spLocks noChangeShapeType="1"/>
              </p:cNvSpPr>
              <p:nvPr/>
            </p:nvSpPr>
            <p:spPr bwMode="auto">
              <a:xfrm rot="5400000">
                <a:off x="105461326" y="108522802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201" name="Group 865"/>
            <p:cNvGrpSpPr>
              <a:grpSpLocks/>
            </p:cNvGrpSpPr>
            <p:nvPr/>
          </p:nvGrpSpPr>
          <p:grpSpPr bwMode="auto">
            <a:xfrm>
              <a:off x="105067650" y="112520775"/>
              <a:ext cx="863999" cy="561146"/>
              <a:chOff x="115491032" y="110783711"/>
              <a:chExt cx="433322" cy="281432"/>
            </a:xfrm>
          </p:grpSpPr>
          <p:sp>
            <p:nvSpPr>
              <p:cNvPr id="15202" name="WordArt 86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32257" y="110880963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5203" name="Group 867"/>
              <p:cNvGrpSpPr>
                <a:grpSpLocks/>
              </p:cNvGrpSpPr>
              <p:nvPr/>
            </p:nvGrpSpPr>
            <p:grpSpPr bwMode="auto">
              <a:xfrm>
                <a:off x="115491032" y="110783711"/>
                <a:ext cx="433322" cy="281432"/>
                <a:chOff x="115072082" y="110923349"/>
                <a:chExt cx="433322" cy="281432"/>
              </a:xfrm>
            </p:grpSpPr>
            <p:sp>
              <p:nvSpPr>
                <p:cNvPr id="15204" name="Arc 868"/>
                <p:cNvSpPr>
                  <a:spLocks/>
                </p:cNvSpPr>
                <p:nvPr/>
              </p:nvSpPr>
              <p:spPr bwMode="auto">
                <a:xfrm rot="21600000">
                  <a:off x="115482274" y="110923661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05" name="Line 869"/>
                <p:cNvSpPr>
                  <a:spLocks noChangeShapeType="1"/>
                </p:cNvSpPr>
                <p:nvPr/>
              </p:nvSpPr>
              <p:spPr bwMode="auto">
                <a:xfrm rot="5400000">
                  <a:off x="115388271" y="111061652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06" name="Line 870"/>
                <p:cNvSpPr>
                  <a:spLocks noChangeShapeType="1"/>
                </p:cNvSpPr>
                <p:nvPr/>
              </p:nvSpPr>
              <p:spPr bwMode="auto">
                <a:xfrm rot="5400000">
                  <a:off x="114950492" y="111063519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07" name="Arc 871"/>
                <p:cNvSpPr>
                  <a:spLocks/>
                </p:cNvSpPr>
                <p:nvPr/>
              </p:nvSpPr>
              <p:spPr bwMode="auto">
                <a:xfrm rot="27000000">
                  <a:off x="115482535" y="111181949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08" name="Arc 872"/>
                <p:cNvSpPr>
                  <a:spLocks/>
                </p:cNvSpPr>
                <p:nvPr/>
              </p:nvSpPr>
              <p:spPr bwMode="auto">
                <a:xfrm rot="10800000" flipV="1">
                  <a:off x="115072082" y="110923711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09" name="Line 873"/>
                <p:cNvSpPr>
                  <a:spLocks noChangeShapeType="1"/>
                </p:cNvSpPr>
                <p:nvPr/>
              </p:nvSpPr>
              <p:spPr bwMode="auto">
                <a:xfrm rot="5400000">
                  <a:off x="115291428" y="11101261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10" name="Arc 874"/>
                <p:cNvSpPr>
                  <a:spLocks/>
                </p:cNvSpPr>
                <p:nvPr/>
              </p:nvSpPr>
              <p:spPr bwMode="auto">
                <a:xfrm rot="32400000">
                  <a:off x="115072082" y="11118511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11" name="Line 875"/>
                <p:cNvSpPr>
                  <a:spLocks noChangeShapeType="1"/>
                </p:cNvSpPr>
                <p:nvPr/>
              </p:nvSpPr>
              <p:spPr bwMode="auto">
                <a:xfrm rot="5400000">
                  <a:off x="115287522" y="11073118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5212" name="Group 876"/>
            <p:cNvGrpSpPr>
              <a:grpSpLocks/>
            </p:cNvGrpSpPr>
            <p:nvPr/>
          </p:nvGrpSpPr>
          <p:grpSpPr bwMode="auto">
            <a:xfrm>
              <a:off x="104131650" y="112520775"/>
              <a:ext cx="878567" cy="570607"/>
              <a:chOff x="101018850" y="111817575"/>
              <a:chExt cx="878567" cy="570607"/>
            </a:xfrm>
          </p:grpSpPr>
          <p:sp>
            <p:nvSpPr>
              <p:cNvPr id="15213" name="WordArt 87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094075" y="1119181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214" name="Arc 878"/>
              <p:cNvSpPr>
                <a:spLocks/>
              </p:cNvSpPr>
              <p:nvPr/>
            </p:nvSpPr>
            <p:spPr bwMode="auto">
              <a:xfrm rot="21600000">
                <a:off x="101850521" y="111818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15" name="Line 879"/>
              <p:cNvSpPr>
                <a:spLocks noChangeShapeType="1"/>
              </p:cNvSpPr>
              <p:nvPr/>
            </p:nvSpPr>
            <p:spPr bwMode="auto">
              <a:xfrm rot="5400000">
                <a:off x="101659927" y="112097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16" name="Line 880"/>
              <p:cNvSpPr>
                <a:spLocks noChangeShapeType="1"/>
              </p:cNvSpPr>
              <p:nvPr/>
            </p:nvSpPr>
            <p:spPr bwMode="auto">
              <a:xfrm rot="5400000">
                <a:off x="100772323" y="112101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17" name="Arc 881"/>
              <p:cNvSpPr>
                <a:spLocks/>
              </p:cNvSpPr>
              <p:nvPr/>
            </p:nvSpPr>
            <p:spPr bwMode="auto">
              <a:xfrm rot="27000000">
                <a:off x="101851051" y="112341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18" name="Arc 882"/>
              <p:cNvSpPr>
                <a:spLocks/>
              </p:cNvSpPr>
              <p:nvPr/>
            </p:nvSpPr>
            <p:spPr bwMode="auto">
              <a:xfrm rot="10800000" flipV="1">
                <a:off x="101018850" y="111818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19" name="Line 883"/>
              <p:cNvSpPr>
                <a:spLocks noChangeShapeType="1"/>
              </p:cNvSpPr>
              <p:nvPr/>
            </p:nvSpPr>
            <p:spPr bwMode="auto">
              <a:xfrm rot="5400000">
                <a:off x="101463578" y="111998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20" name="Arc 884"/>
              <p:cNvSpPr>
                <a:spLocks/>
              </p:cNvSpPr>
              <p:nvPr/>
            </p:nvSpPr>
            <p:spPr bwMode="auto">
              <a:xfrm rot="32400000">
                <a:off x="101018850" y="112348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21" name="Line 885"/>
              <p:cNvSpPr>
                <a:spLocks noChangeShapeType="1"/>
              </p:cNvSpPr>
              <p:nvPr/>
            </p:nvSpPr>
            <p:spPr bwMode="auto">
              <a:xfrm rot="5400000">
                <a:off x="101455658" y="111427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222" name="Group 886"/>
            <p:cNvGrpSpPr>
              <a:grpSpLocks/>
            </p:cNvGrpSpPr>
            <p:nvPr/>
          </p:nvGrpSpPr>
          <p:grpSpPr bwMode="auto">
            <a:xfrm>
              <a:off x="104347950" y="108560775"/>
              <a:ext cx="1224000" cy="794958"/>
              <a:chOff x="104347950" y="108560775"/>
              <a:chExt cx="1224000" cy="794958"/>
            </a:xfrm>
          </p:grpSpPr>
          <p:sp>
            <p:nvSpPr>
              <p:cNvPr id="15223" name="WordArt 88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582439" y="108835482"/>
                <a:ext cx="785244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5224" name="Arc 888"/>
              <p:cNvSpPr>
                <a:spLocks/>
              </p:cNvSpPr>
              <p:nvPr/>
            </p:nvSpPr>
            <p:spPr bwMode="auto">
              <a:xfrm rot="21600000">
                <a:off x="105506615" y="108561656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25" name="Line 889"/>
              <p:cNvSpPr>
                <a:spLocks noChangeShapeType="1"/>
              </p:cNvSpPr>
              <p:nvPr/>
            </p:nvSpPr>
            <p:spPr bwMode="auto">
              <a:xfrm rot="5400000">
                <a:off x="105241085" y="1089514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26" name="Line 890"/>
              <p:cNvSpPr>
                <a:spLocks noChangeShapeType="1"/>
              </p:cNvSpPr>
              <p:nvPr/>
            </p:nvSpPr>
            <p:spPr bwMode="auto">
              <a:xfrm rot="5400000">
                <a:off x="104004495" y="108956713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27" name="Arc 891"/>
              <p:cNvSpPr>
                <a:spLocks/>
              </p:cNvSpPr>
              <p:nvPr/>
            </p:nvSpPr>
            <p:spPr bwMode="auto">
              <a:xfrm rot="27000000">
                <a:off x="105507354" y="109291238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28" name="Arc 892"/>
              <p:cNvSpPr>
                <a:spLocks/>
              </p:cNvSpPr>
              <p:nvPr/>
            </p:nvSpPr>
            <p:spPr bwMode="auto">
              <a:xfrm rot="10800000" flipV="1">
                <a:off x="104347950" y="108561798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29" name="Line 893"/>
              <p:cNvSpPr>
                <a:spLocks noChangeShapeType="1"/>
              </p:cNvSpPr>
              <p:nvPr/>
            </p:nvSpPr>
            <p:spPr bwMode="auto">
              <a:xfrm rot="5400000">
                <a:off x="104967534" y="108812929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30" name="Arc 894"/>
              <p:cNvSpPr>
                <a:spLocks/>
              </p:cNvSpPr>
              <p:nvPr/>
            </p:nvSpPr>
            <p:spPr bwMode="auto">
              <a:xfrm rot="32400000">
                <a:off x="104347950" y="10930017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31" name="Line 895"/>
              <p:cNvSpPr>
                <a:spLocks noChangeShapeType="1"/>
              </p:cNvSpPr>
              <p:nvPr/>
            </p:nvSpPr>
            <p:spPr bwMode="auto">
              <a:xfrm rot="5400000">
                <a:off x="104956501" y="108017977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232" name="Group 896"/>
            <p:cNvGrpSpPr>
              <a:grpSpLocks/>
            </p:cNvGrpSpPr>
            <p:nvPr/>
          </p:nvGrpSpPr>
          <p:grpSpPr bwMode="auto">
            <a:xfrm>
              <a:off x="107266050" y="108541725"/>
              <a:ext cx="1224000" cy="794958"/>
              <a:chOff x="115271847" y="110564526"/>
              <a:chExt cx="433322" cy="281432"/>
            </a:xfrm>
          </p:grpSpPr>
          <p:sp>
            <p:nvSpPr>
              <p:cNvPr id="15233" name="WordArt 89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313072" y="110661778"/>
                <a:ext cx="366379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5234" name="Group 898"/>
              <p:cNvGrpSpPr>
                <a:grpSpLocks/>
              </p:cNvGrpSpPr>
              <p:nvPr/>
            </p:nvGrpSpPr>
            <p:grpSpPr bwMode="auto">
              <a:xfrm>
                <a:off x="115271847" y="110564526"/>
                <a:ext cx="433322" cy="281432"/>
                <a:chOff x="114852897" y="110704164"/>
                <a:chExt cx="433322" cy="281432"/>
              </a:xfrm>
            </p:grpSpPr>
            <p:sp>
              <p:nvSpPr>
                <p:cNvPr id="15235" name="Arc 899"/>
                <p:cNvSpPr>
                  <a:spLocks/>
                </p:cNvSpPr>
                <p:nvPr/>
              </p:nvSpPr>
              <p:spPr bwMode="auto">
                <a:xfrm rot="21600000">
                  <a:off x="115263089" y="11070447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36" name="Line 900"/>
                <p:cNvSpPr>
                  <a:spLocks noChangeShapeType="1"/>
                </p:cNvSpPr>
                <p:nvPr/>
              </p:nvSpPr>
              <p:spPr bwMode="auto">
                <a:xfrm rot="5400000">
                  <a:off x="115169086" y="11084246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37" name="Line 901"/>
                <p:cNvSpPr>
                  <a:spLocks noChangeShapeType="1"/>
                </p:cNvSpPr>
                <p:nvPr/>
              </p:nvSpPr>
              <p:spPr bwMode="auto">
                <a:xfrm rot="5400000">
                  <a:off x="114731307" y="11084433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38" name="Arc 902"/>
                <p:cNvSpPr>
                  <a:spLocks/>
                </p:cNvSpPr>
                <p:nvPr/>
              </p:nvSpPr>
              <p:spPr bwMode="auto">
                <a:xfrm rot="27000000">
                  <a:off x="115263350" y="11096276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39" name="Arc 903"/>
                <p:cNvSpPr>
                  <a:spLocks/>
                </p:cNvSpPr>
                <p:nvPr/>
              </p:nvSpPr>
              <p:spPr bwMode="auto">
                <a:xfrm rot="10800000" flipV="1">
                  <a:off x="114852897" y="11070452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40" name="Line 904"/>
                <p:cNvSpPr>
                  <a:spLocks noChangeShapeType="1"/>
                </p:cNvSpPr>
                <p:nvPr/>
              </p:nvSpPr>
              <p:spPr bwMode="auto">
                <a:xfrm rot="5400000">
                  <a:off x="115072243" y="11079343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41" name="Arc 905"/>
                <p:cNvSpPr>
                  <a:spLocks/>
                </p:cNvSpPr>
                <p:nvPr/>
              </p:nvSpPr>
              <p:spPr bwMode="auto">
                <a:xfrm rot="32400000">
                  <a:off x="114852897" y="11096592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42" name="Line 906"/>
                <p:cNvSpPr>
                  <a:spLocks noChangeShapeType="1"/>
                </p:cNvSpPr>
                <p:nvPr/>
              </p:nvSpPr>
              <p:spPr bwMode="auto">
                <a:xfrm rot="5400000">
                  <a:off x="115068337" y="11051200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15243" name="Text Box 907"/>
            <p:cNvSpPr txBox="1">
              <a:spLocks noChangeArrowheads="1"/>
            </p:cNvSpPr>
            <p:nvPr/>
          </p:nvSpPr>
          <p:spPr bwMode="auto">
            <a:xfrm>
              <a:off x="104650500" y="107514675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5244" name="Group 908"/>
            <p:cNvGrpSpPr>
              <a:grpSpLocks/>
            </p:cNvGrpSpPr>
            <p:nvPr/>
          </p:nvGrpSpPr>
          <p:grpSpPr bwMode="auto">
            <a:xfrm>
              <a:off x="106458528" y="108594105"/>
              <a:ext cx="1224000" cy="1296000"/>
              <a:chOff x="107694375" y="106734750"/>
              <a:chExt cx="54000" cy="324001"/>
            </a:xfrm>
          </p:grpSpPr>
          <p:sp>
            <p:nvSpPr>
              <p:cNvPr id="15245" name="Line 909"/>
              <p:cNvSpPr>
                <a:spLocks noChangeShapeType="1"/>
              </p:cNvSpPr>
              <p:nvPr/>
            </p:nvSpPr>
            <p:spPr bwMode="auto">
              <a:xfrm>
                <a:off x="107694375" y="106734750"/>
                <a:ext cx="1" cy="324000"/>
              </a:xfrm>
              <a:prstGeom prst="line">
                <a:avLst/>
              </a:prstGeom>
              <a:noFill/>
              <a:ln w="76200" algn="ctr">
                <a:solidFill>
                  <a:srgbClr val="0000FF"/>
                </a:solidFill>
                <a:round/>
                <a:headEnd type="triangle" w="lg" len="lg"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46" name="Line 910"/>
              <p:cNvSpPr>
                <a:spLocks noChangeShapeType="1"/>
              </p:cNvSpPr>
              <p:nvPr/>
            </p:nvSpPr>
            <p:spPr bwMode="auto">
              <a:xfrm flipH="1">
                <a:off x="107694375" y="107058750"/>
                <a:ext cx="54000" cy="1"/>
              </a:xfrm>
              <a:prstGeom prst="line">
                <a:avLst/>
              </a:prstGeom>
              <a:noFill/>
              <a:ln w="76200" algn="ctr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5247" name="Text Box 911"/>
            <p:cNvSpPr txBox="1">
              <a:spLocks noChangeArrowheads="1"/>
            </p:cNvSpPr>
            <p:nvPr/>
          </p:nvSpPr>
          <p:spPr bwMode="auto">
            <a:xfrm>
              <a:off x="99373500" y="106435123"/>
              <a:ext cx="4984596" cy="79244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FF9900"/>
                  </a:solidFill>
                  <a:effectLst/>
                  <a:latin typeface="Tahoma" pitchFamily="34" charset="0"/>
                  <a:cs typeface="Arial" pitchFamily="34" charset="0"/>
                </a:rPr>
                <a:t>Program Button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248" name="Text Box 912"/>
            <p:cNvSpPr txBox="1">
              <a:spLocks noChangeArrowheads="1"/>
            </p:cNvSpPr>
            <p:nvPr/>
          </p:nvSpPr>
          <p:spPr bwMode="auto">
            <a:xfrm>
              <a:off x="107674700" y="109489519"/>
              <a:ext cx="7869005" cy="79244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ahoma" pitchFamily="34" charset="0"/>
                  <a:cs typeface="Arial" pitchFamily="34" charset="0"/>
                </a:rPr>
                <a:t>Programming Address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249" name="Text Box 913"/>
            <p:cNvSpPr txBox="1">
              <a:spLocks noChangeArrowheads="1"/>
            </p:cNvSpPr>
            <p:nvPr/>
          </p:nvSpPr>
          <p:spPr bwMode="auto">
            <a:xfrm>
              <a:off x="108072600" y="106415625"/>
              <a:ext cx="4358462" cy="79244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FF9900"/>
                  </a:solidFill>
                  <a:effectLst/>
                  <a:latin typeface="Tahoma" pitchFamily="34" charset="0"/>
                  <a:cs typeface="Arial" pitchFamily="34" charset="0"/>
                </a:rPr>
                <a:t>Enter Button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5250" name="Group 914"/>
            <p:cNvGrpSpPr>
              <a:grpSpLocks/>
            </p:cNvGrpSpPr>
            <p:nvPr/>
          </p:nvGrpSpPr>
          <p:grpSpPr bwMode="auto">
            <a:xfrm rot="10800000">
              <a:off x="104414007" y="106840706"/>
              <a:ext cx="554714" cy="889969"/>
              <a:chOff x="107767854" y="106873618"/>
              <a:chExt cx="54000" cy="324002"/>
            </a:xfrm>
          </p:grpSpPr>
          <p:sp>
            <p:nvSpPr>
              <p:cNvPr id="15251" name="Line 915"/>
              <p:cNvSpPr>
                <a:spLocks noChangeShapeType="1"/>
              </p:cNvSpPr>
              <p:nvPr/>
            </p:nvSpPr>
            <p:spPr bwMode="auto">
              <a:xfrm>
                <a:off x="107767854" y="106873618"/>
                <a:ext cx="1" cy="324000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 type="triangle" w="lg" len="lg"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52" name="Line 916"/>
              <p:cNvSpPr>
                <a:spLocks noChangeShapeType="1"/>
              </p:cNvSpPr>
              <p:nvPr/>
            </p:nvSpPr>
            <p:spPr bwMode="auto">
              <a:xfrm flipH="1">
                <a:off x="107767854" y="107197619"/>
                <a:ext cx="54000" cy="1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5253" name="Text Box 917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254" name="Text Box 918"/>
            <p:cNvSpPr txBox="1">
              <a:spLocks noChangeArrowheads="1"/>
            </p:cNvSpPr>
            <p:nvPr/>
          </p:nvSpPr>
          <p:spPr bwMode="auto">
            <a:xfrm>
              <a:off x="99379950" y="111834675"/>
              <a:ext cx="21600000" cy="3672000"/>
            </a:xfrm>
            <a:prstGeom prst="rect">
              <a:avLst/>
            </a:prstGeom>
            <a:noFill/>
            <a:ln w="7620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Programming Addresses Examples: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User Codes =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Output Timer =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Entry Delay Time =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Phone Numbers =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5255" name="Group 919"/>
            <p:cNvGrpSpPr>
              <a:grpSpLocks/>
            </p:cNvGrpSpPr>
            <p:nvPr/>
          </p:nvGrpSpPr>
          <p:grpSpPr bwMode="auto">
            <a:xfrm rot="10800000" flipH="1">
              <a:off x="107831400" y="106813725"/>
              <a:ext cx="554714" cy="889969"/>
              <a:chOff x="107756727" y="106832006"/>
              <a:chExt cx="54000" cy="324002"/>
            </a:xfrm>
          </p:grpSpPr>
          <p:sp>
            <p:nvSpPr>
              <p:cNvPr id="15256" name="Line 920"/>
              <p:cNvSpPr>
                <a:spLocks noChangeShapeType="1"/>
              </p:cNvSpPr>
              <p:nvPr/>
            </p:nvSpPr>
            <p:spPr bwMode="auto">
              <a:xfrm>
                <a:off x="107756727" y="106832006"/>
                <a:ext cx="1" cy="324000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 type="triangle" w="lg" len="lg"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257" name="Line 921"/>
              <p:cNvSpPr>
                <a:spLocks noChangeShapeType="1"/>
              </p:cNvSpPr>
              <p:nvPr/>
            </p:nvSpPr>
            <p:spPr bwMode="auto">
              <a:xfrm flipH="1">
                <a:off x="107756727" y="107156007"/>
                <a:ext cx="54000" cy="1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258" name="Group 922"/>
            <p:cNvGrpSpPr>
              <a:grpSpLocks/>
            </p:cNvGrpSpPr>
            <p:nvPr/>
          </p:nvGrpSpPr>
          <p:grpSpPr bwMode="auto">
            <a:xfrm>
              <a:off x="115363950" y="107658675"/>
              <a:ext cx="3312000" cy="1182600"/>
              <a:chOff x="123011629" y="112484656"/>
              <a:chExt cx="2686644" cy="959308"/>
            </a:xfrm>
          </p:grpSpPr>
          <p:grpSp>
            <p:nvGrpSpPr>
              <p:cNvPr id="15259" name="Group 923"/>
              <p:cNvGrpSpPr>
                <a:grpSpLocks/>
              </p:cNvGrpSpPr>
              <p:nvPr/>
            </p:nvGrpSpPr>
            <p:grpSpPr bwMode="auto">
              <a:xfrm>
                <a:off x="123011629" y="112484656"/>
                <a:ext cx="580651" cy="959301"/>
                <a:chOff x="170665375" y="135158262"/>
                <a:chExt cx="2519989" cy="4163298"/>
              </a:xfrm>
            </p:grpSpPr>
            <p:sp>
              <p:nvSpPr>
                <p:cNvPr id="15260" name="AutoShape 924"/>
                <p:cNvSpPr>
                  <a:spLocks noChangeArrowheads="1"/>
                </p:cNvSpPr>
                <p:nvPr/>
              </p:nvSpPr>
              <p:spPr bwMode="auto">
                <a:xfrm rot="-26748572">
                  <a:off x="170017304" y="136118914"/>
                  <a:ext cx="1908017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61" name="AutoShape 925"/>
                <p:cNvSpPr>
                  <a:spLocks noChangeArrowheads="1"/>
                </p:cNvSpPr>
                <p:nvPr/>
              </p:nvSpPr>
              <p:spPr bwMode="auto">
                <a:xfrm rot="10800000">
                  <a:off x="170908894" y="137095893"/>
                  <a:ext cx="1016465" cy="288036"/>
                </a:xfrm>
                <a:prstGeom prst="hexagon">
                  <a:avLst>
                    <a:gd name="adj" fmla="val 57264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262" name="AutoShape 926"/>
                <p:cNvSpPr>
                  <a:spLocks noChangeArrowheads="1"/>
                </p:cNvSpPr>
                <p:nvPr/>
              </p:nvSpPr>
              <p:spPr bwMode="auto">
                <a:xfrm rot="-26748572">
                  <a:off x="169873355" y="138025554"/>
                  <a:ext cx="1908038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63" name="AutoShape 927"/>
                <p:cNvSpPr>
                  <a:spLocks noChangeArrowheads="1"/>
                </p:cNvSpPr>
                <p:nvPr/>
              </p:nvSpPr>
              <p:spPr bwMode="auto">
                <a:xfrm rot="-26748572">
                  <a:off x="172069381" y="136117551"/>
                  <a:ext cx="1907968" cy="323998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64" name="AutoShape 928"/>
                <p:cNvSpPr>
                  <a:spLocks noChangeArrowheads="1"/>
                </p:cNvSpPr>
                <p:nvPr/>
              </p:nvSpPr>
              <p:spPr bwMode="auto">
                <a:xfrm rot="-26748572">
                  <a:off x="171007134" y="137971319"/>
                  <a:ext cx="1728003" cy="323998"/>
                </a:xfrm>
                <a:prstGeom prst="hexagon">
                  <a:avLst>
                    <a:gd name="adj" fmla="val 504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65" name="AutoShape 929"/>
                <p:cNvSpPr>
                  <a:spLocks noChangeArrowheads="1"/>
                </p:cNvSpPr>
                <p:nvPr/>
              </p:nvSpPr>
              <p:spPr bwMode="auto">
                <a:xfrm rot="-26748572">
                  <a:off x="171925352" y="138042517"/>
                  <a:ext cx="1908014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66" name="AutoShape 930"/>
                <p:cNvSpPr>
                  <a:spLocks noChangeArrowheads="1"/>
                </p:cNvSpPr>
                <p:nvPr/>
              </p:nvSpPr>
              <p:spPr bwMode="auto">
                <a:xfrm rot="10800000">
                  <a:off x="170773373" y="138997541"/>
                  <a:ext cx="2016003" cy="324019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67" name="AutoShape 931"/>
                <p:cNvSpPr>
                  <a:spLocks noChangeArrowheads="1"/>
                </p:cNvSpPr>
                <p:nvPr/>
              </p:nvSpPr>
              <p:spPr bwMode="auto">
                <a:xfrm rot="10800000">
                  <a:off x="171925334" y="137089553"/>
                  <a:ext cx="1016468" cy="288007"/>
                </a:xfrm>
                <a:prstGeom prst="hexagon">
                  <a:avLst>
                    <a:gd name="adj" fmla="val 5727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268" name="AutoShape 932"/>
                <p:cNvSpPr>
                  <a:spLocks noChangeArrowheads="1"/>
                </p:cNvSpPr>
                <p:nvPr/>
              </p:nvSpPr>
              <p:spPr bwMode="auto">
                <a:xfrm rot="10800000">
                  <a:off x="171061363" y="135158262"/>
                  <a:ext cx="2016024" cy="324019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69" name="AutoShape 933"/>
                <p:cNvSpPr>
                  <a:spLocks noChangeArrowheads="1"/>
                </p:cNvSpPr>
                <p:nvPr/>
              </p:nvSpPr>
              <p:spPr bwMode="auto">
                <a:xfrm rot="-26748572">
                  <a:off x="171116955" y="136190594"/>
                  <a:ext cx="1728000" cy="324019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70" name="AutoShape 934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0723924" y="136168914"/>
                  <a:ext cx="1518214" cy="256405"/>
                </a:xfrm>
                <a:prstGeom prst="parallelogram">
                  <a:avLst>
                    <a:gd name="adj" fmla="val 152881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71" name="AutoShape 935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614735" y="138063494"/>
                  <a:ext cx="1518256" cy="256425"/>
                </a:xfrm>
                <a:prstGeom prst="parallelogram">
                  <a:avLst>
                    <a:gd name="adj" fmla="val 152873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72" name="AutoShape 936"/>
                <p:cNvSpPr>
                  <a:spLocks noChangeArrowheads="1"/>
                </p:cNvSpPr>
                <p:nvPr/>
              </p:nvSpPr>
              <p:spPr bwMode="auto">
                <a:xfrm rot="7608784">
                  <a:off x="171686848" y="136165229"/>
                  <a:ext cx="1626191" cy="256408"/>
                </a:xfrm>
                <a:prstGeom prst="parallelogram">
                  <a:avLst>
                    <a:gd name="adj" fmla="val 153417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73" name="AutoShape 937"/>
                <p:cNvSpPr>
                  <a:spLocks noChangeArrowheads="1"/>
                </p:cNvSpPr>
                <p:nvPr/>
              </p:nvSpPr>
              <p:spPr bwMode="auto">
                <a:xfrm rot="7608784">
                  <a:off x="170533692" y="138049241"/>
                  <a:ext cx="1626234" cy="256383"/>
                </a:xfrm>
                <a:prstGeom prst="parallelogram">
                  <a:avLst>
                    <a:gd name="adj" fmla="val 15343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5274" name="Group 938"/>
              <p:cNvGrpSpPr>
                <a:grpSpLocks/>
              </p:cNvGrpSpPr>
              <p:nvPr/>
            </p:nvGrpSpPr>
            <p:grpSpPr bwMode="auto">
              <a:xfrm>
                <a:off x="123714673" y="112484657"/>
                <a:ext cx="580651" cy="959300"/>
                <a:chOff x="171161323" y="135654312"/>
                <a:chExt cx="2519983" cy="4163295"/>
              </a:xfrm>
            </p:grpSpPr>
            <p:sp>
              <p:nvSpPr>
                <p:cNvPr id="15275" name="AutoShape 939"/>
                <p:cNvSpPr>
                  <a:spLocks noChangeArrowheads="1"/>
                </p:cNvSpPr>
                <p:nvPr/>
              </p:nvSpPr>
              <p:spPr bwMode="auto">
                <a:xfrm rot="-26748572">
                  <a:off x="170513320" y="136614962"/>
                  <a:ext cx="1908013" cy="323997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76" name="AutoShape 940"/>
                <p:cNvSpPr>
                  <a:spLocks noChangeArrowheads="1"/>
                </p:cNvSpPr>
                <p:nvPr/>
              </p:nvSpPr>
              <p:spPr bwMode="auto">
                <a:xfrm rot="10800000">
                  <a:off x="171404863" y="137591964"/>
                  <a:ext cx="1016462" cy="288012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277" name="AutoShape 941"/>
                <p:cNvSpPr>
                  <a:spLocks noChangeArrowheads="1"/>
                </p:cNvSpPr>
                <p:nvPr/>
              </p:nvSpPr>
              <p:spPr bwMode="auto">
                <a:xfrm rot="-26748572">
                  <a:off x="170369315" y="138521613"/>
                  <a:ext cx="1908013" cy="323997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78" name="AutoShape 942"/>
                <p:cNvSpPr>
                  <a:spLocks noChangeArrowheads="1"/>
                </p:cNvSpPr>
                <p:nvPr/>
              </p:nvSpPr>
              <p:spPr bwMode="auto">
                <a:xfrm rot="-26748572">
                  <a:off x="172565313" y="136613612"/>
                  <a:ext cx="1907989" cy="323997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79" name="AutoShape 943"/>
                <p:cNvSpPr>
                  <a:spLocks noChangeArrowheads="1"/>
                </p:cNvSpPr>
                <p:nvPr/>
              </p:nvSpPr>
              <p:spPr bwMode="auto">
                <a:xfrm rot="-26748572">
                  <a:off x="171503079" y="138467391"/>
                  <a:ext cx="1727979" cy="323972"/>
                </a:xfrm>
                <a:prstGeom prst="hexagon">
                  <a:avLst>
                    <a:gd name="adj" fmla="val 5042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80" name="AutoShape 944"/>
                <p:cNvSpPr>
                  <a:spLocks noChangeArrowheads="1"/>
                </p:cNvSpPr>
                <p:nvPr/>
              </p:nvSpPr>
              <p:spPr bwMode="auto">
                <a:xfrm rot="-26748572">
                  <a:off x="172421297" y="138538566"/>
                  <a:ext cx="1907989" cy="324019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81" name="AutoShape 945"/>
                <p:cNvSpPr>
                  <a:spLocks noChangeArrowheads="1"/>
                </p:cNvSpPr>
                <p:nvPr/>
              </p:nvSpPr>
              <p:spPr bwMode="auto">
                <a:xfrm rot="10800000">
                  <a:off x="171269300" y="139493588"/>
                  <a:ext cx="2016019" cy="324019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82" name="AutoShape 946"/>
                <p:cNvSpPr>
                  <a:spLocks noChangeArrowheads="1"/>
                </p:cNvSpPr>
                <p:nvPr/>
              </p:nvSpPr>
              <p:spPr bwMode="auto">
                <a:xfrm rot="10800000">
                  <a:off x="172421279" y="137585621"/>
                  <a:ext cx="1016466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283" name="AutoShape 947"/>
                <p:cNvSpPr>
                  <a:spLocks noChangeArrowheads="1"/>
                </p:cNvSpPr>
                <p:nvPr/>
              </p:nvSpPr>
              <p:spPr bwMode="auto">
                <a:xfrm rot="10800000">
                  <a:off x="171557310" y="135654312"/>
                  <a:ext cx="2015998" cy="324019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84" name="AutoShape 948"/>
                <p:cNvSpPr>
                  <a:spLocks noChangeArrowheads="1"/>
                </p:cNvSpPr>
                <p:nvPr/>
              </p:nvSpPr>
              <p:spPr bwMode="auto">
                <a:xfrm rot="-26748572">
                  <a:off x="171612878" y="136686641"/>
                  <a:ext cx="1728000" cy="324018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85" name="AutoShape 949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219826" y="136664987"/>
                  <a:ext cx="1518257" cy="256404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86" name="AutoShape 950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110676" y="138559560"/>
                  <a:ext cx="1518236" cy="256408"/>
                </a:xfrm>
                <a:prstGeom prst="parallelogram">
                  <a:avLst>
                    <a:gd name="adj" fmla="val 152881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87" name="AutoShape 951"/>
                <p:cNvSpPr>
                  <a:spLocks noChangeArrowheads="1"/>
                </p:cNvSpPr>
                <p:nvPr/>
              </p:nvSpPr>
              <p:spPr bwMode="auto">
                <a:xfrm rot="7608784">
                  <a:off x="172182747" y="136661278"/>
                  <a:ext cx="1626209" cy="256428"/>
                </a:xfrm>
                <a:prstGeom prst="parallelogram">
                  <a:avLst>
                    <a:gd name="adj" fmla="val 15340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88" name="AutoShape 952"/>
                <p:cNvSpPr>
                  <a:spLocks noChangeArrowheads="1"/>
                </p:cNvSpPr>
                <p:nvPr/>
              </p:nvSpPr>
              <p:spPr bwMode="auto">
                <a:xfrm rot="7608784">
                  <a:off x="171029605" y="138545300"/>
                  <a:ext cx="1626258" cy="256383"/>
                </a:xfrm>
                <a:prstGeom prst="parallelogram">
                  <a:avLst>
                    <a:gd name="adj" fmla="val 153438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5289" name="Group 953"/>
              <p:cNvGrpSpPr>
                <a:grpSpLocks/>
              </p:cNvGrpSpPr>
              <p:nvPr/>
            </p:nvGrpSpPr>
            <p:grpSpPr bwMode="auto">
              <a:xfrm>
                <a:off x="124415621" y="112484658"/>
                <a:ext cx="580655" cy="959306"/>
                <a:chOff x="171657487" y="136150346"/>
                <a:chExt cx="2520007" cy="4163319"/>
              </a:xfrm>
            </p:grpSpPr>
            <p:sp>
              <p:nvSpPr>
                <p:cNvPr id="15290" name="AutoShape 954"/>
                <p:cNvSpPr>
                  <a:spLocks noChangeArrowheads="1"/>
                </p:cNvSpPr>
                <p:nvPr/>
              </p:nvSpPr>
              <p:spPr bwMode="auto">
                <a:xfrm rot="-26748572">
                  <a:off x="171009376" y="137110908"/>
                  <a:ext cx="1908032" cy="323973"/>
                </a:xfrm>
                <a:prstGeom prst="hexagon">
                  <a:avLst>
                    <a:gd name="adj" fmla="val 5567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91" name="AutoShape 955"/>
                <p:cNvSpPr>
                  <a:spLocks noChangeArrowheads="1"/>
                </p:cNvSpPr>
                <p:nvPr/>
              </p:nvSpPr>
              <p:spPr bwMode="auto">
                <a:xfrm rot="10800000">
                  <a:off x="171901003" y="138087954"/>
                  <a:ext cx="1016465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292" name="AutoShape 956"/>
                <p:cNvSpPr>
                  <a:spLocks noChangeArrowheads="1"/>
                </p:cNvSpPr>
                <p:nvPr/>
              </p:nvSpPr>
              <p:spPr bwMode="auto">
                <a:xfrm rot="-26748572">
                  <a:off x="170865478" y="139017625"/>
                  <a:ext cx="1908015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93" name="AutoShape 957"/>
                <p:cNvSpPr>
                  <a:spLocks noChangeArrowheads="1"/>
                </p:cNvSpPr>
                <p:nvPr/>
              </p:nvSpPr>
              <p:spPr bwMode="auto">
                <a:xfrm rot="-26748572">
                  <a:off x="173061512" y="137109634"/>
                  <a:ext cx="1907966" cy="323998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94" name="AutoShape 958"/>
                <p:cNvSpPr>
                  <a:spLocks noChangeArrowheads="1"/>
                </p:cNvSpPr>
                <p:nvPr/>
              </p:nvSpPr>
              <p:spPr bwMode="auto">
                <a:xfrm rot="-26748572">
                  <a:off x="171999235" y="138963413"/>
                  <a:ext cx="1728019" cy="323998"/>
                </a:xfrm>
                <a:prstGeom prst="hexagon">
                  <a:avLst>
                    <a:gd name="adj" fmla="val 50421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95" name="AutoShape 959"/>
                <p:cNvSpPr>
                  <a:spLocks noChangeArrowheads="1"/>
                </p:cNvSpPr>
                <p:nvPr/>
              </p:nvSpPr>
              <p:spPr bwMode="auto">
                <a:xfrm rot="-26748572">
                  <a:off x="172917483" y="139034623"/>
                  <a:ext cx="1908012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96" name="AutoShape 960"/>
                <p:cNvSpPr>
                  <a:spLocks noChangeArrowheads="1"/>
                </p:cNvSpPr>
                <p:nvPr/>
              </p:nvSpPr>
              <p:spPr bwMode="auto">
                <a:xfrm rot="10800000">
                  <a:off x="171765485" y="139989668"/>
                  <a:ext cx="2016021" cy="323997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97" name="AutoShape 961"/>
                <p:cNvSpPr>
                  <a:spLocks noChangeArrowheads="1"/>
                </p:cNvSpPr>
                <p:nvPr/>
              </p:nvSpPr>
              <p:spPr bwMode="auto">
                <a:xfrm rot="10800000">
                  <a:off x="172917446" y="138081656"/>
                  <a:ext cx="1016465" cy="287990"/>
                </a:xfrm>
                <a:prstGeom prst="hexagon">
                  <a:avLst>
                    <a:gd name="adj" fmla="val 572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298" name="AutoShape 962"/>
                <p:cNvSpPr>
                  <a:spLocks noChangeArrowheads="1"/>
                </p:cNvSpPr>
                <p:nvPr/>
              </p:nvSpPr>
              <p:spPr bwMode="auto">
                <a:xfrm rot="10800000">
                  <a:off x="172053475" y="136150346"/>
                  <a:ext cx="2015975" cy="323997"/>
                </a:xfrm>
                <a:prstGeom prst="hexagon">
                  <a:avLst>
                    <a:gd name="adj" fmla="val 5882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299" name="AutoShape 963"/>
                <p:cNvSpPr>
                  <a:spLocks noChangeArrowheads="1"/>
                </p:cNvSpPr>
                <p:nvPr/>
              </p:nvSpPr>
              <p:spPr bwMode="auto">
                <a:xfrm rot="-26748572">
                  <a:off x="172109064" y="137182677"/>
                  <a:ext cx="1727999" cy="324019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00" name="AutoShape 964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716012" y="137161019"/>
                  <a:ext cx="1518258" cy="256408"/>
                </a:xfrm>
                <a:prstGeom prst="parallelogram">
                  <a:avLst>
                    <a:gd name="adj" fmla="val 152884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01" name="AutoShape 965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606853" y="139055609"/>
                  <a:ext cx="1518258" cy="256404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02" name="AutoShape 966"/>
                <p:cNvSpPr>
                  <a:spLocks noChangeArrowheads="1"/>
                </p:cNvSpPr>
                <p:nvPr/>
              </p:nvSpPr>
              <p:spPr bwMode="auto">
                <a:xfrm rot="7608784">
                  <a:off x="172678947" y="137157301"/>
                  <a:ext cx="1626190" cy="256429"/>
                </a:xfrm>
                <a:prstGeom prst="parallelogram">
                  <a:avLst>
                    <a:gd name="adj" fmla="val 153404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03" name="AutoShape 967"/>
                <p:cNvSpPr>
                  <a:spLocks noChangeArrowheads="1"/>
                </p:cNvSpPr>
                <p:nvPr/>
              </p:nvSpPr>
              <p:spPr bwMode="auto">
                <a:xfrm rot="7608784">
                  <a:off x="171525792" y="139041335"/>
                  <a:ext cx="1626257" cy="256383"/>
                </a:xfrm>
                <a:prstGeom prst="parallelogram">
                  <a:avLst>
                    <a:gd name="adj" fmla="val 153438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5304" name="Group 968"/>
              <p:cNvGrpSpPr>
                <a:grpSpLocks/>
              </p:cNvGrpSpPr>
              <p:nvPr/>
            </p:nvGrpSpPr>
            <p:grpSpPr bwMode="auto">
              <a:xfrm>
                <a:off x="125117615" y="112484658"/>
                <a:ext cx="580658" cy="959305"/>
                <a:chOff x="172153394" y="136646437"/>
                <a:chExt cx="2520018" cy="4163321"/>
              </a:xfrm>
            </p:grpSpPr>
            <p:sp>
              <p:nvSpPr>
                <p:cNvPr id="15305" name="AutoShape 969"/>
                <p:cNvSpPr>
                  <a:spLocks noChangeArrowheads="1"/>
                </p:cNvSpPr>
                <p:nvPr/>
              </p:nvSpPr>
              <p:spPr bwMode="auto">
                <a:xfrm rot="-26748572">
                  <a:off x="171505380" y="137607102"/>
                  <a:ext cx="1907989" cy="323994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06" name="AutoShape 970"/>
                <p:cNvSpPr>
                  <a:spLocks noChangeArrowheads="1"/>
                </p:cNvSpPr>
                <p:nvPr/>
              </p:nvSpPr>
              <p:spPr bwMode="auto">
                <a:xfrm rot="10800000">
                  <a:off x="172396955" y="138584115"/>
                  <a:ext cx="1016436" cy="288011"/>
                </a:xfrm>
                <a:prstGeom prst="hexagon">
                  <a:avLst>
                    <a:gd name="adj" fmla="val 57267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307" name="AutoShape 971"/>
                <p:cNvSpPr>
                  <a:spLocks noChangeArrowheads="1"/>
                </p:cNvSpPr>
                <p:nvPr/>
              </p:nvSpPr>
              <p:spPr bwMode="auto">
                <a:xfrm rot="-26748572">
                  <a:off x="171361397" y="139513752"/>
                  <a:ext cx="1908014" cy="324019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08" name="AutoShape 972"/>
                <p:cNvSpPr>
                  <a:spLocks noChangeArrowheads="1"/>
                </p:cNvSpPr>
                <p:nvPr/>
              </p:nvSpPr>
              <p:spPr bwMode="auto">
                <a:xfrm rot="-26748572">
                  <a:off x="173557406" y="137605749"/>
                  <a:ext cx="1907993" cy="324019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09" name="AutoShape 973"/>
                <p:cNvSpPr>
                  <a:spLocks noChangeArrowheads="1"/>
                </p:cNvSpPr>
                <p:nvPr/>
              </p:nvSpPr>
              <p:spPr bwMode="auto">
                <a:xfrm rot="-26748572">
                  <a:off x="172495179" y="139459528"/>
                  <a:ext cx="1728000" cy="324019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10" name="AutoShape 974"/>
                <p:cNvSpPr>
                  <a:spLocks noChangeArrowheads="1"/>
                </p:cNvSpPr>
                <p:nvPr/>
              </p:nvSpPr>
              <p:spPr bwMode="auto">
                <a:xfrm rot="-26748572">
                  <a:off x="173413402" y="139530717"/>
                  <a:ext cx="1907990" cy="324018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11" name="AutoShape 975"/>
                <p:cNvSpPr>
                  <a:spLocks noChangeArrowheads="1"/>
                </p:cNvSpPr>
                <p:nvPr/>
              </p:nvSpPr>
              <p:spPr bwMode="auto">
                <a:xfrm rot="10800000">
                  <a:off x="172261417" y="140485760"/>
                  <a:ext cx="2015986" cy="323998"/>
                </a:xfrm>
                <a:prstGeom prst="hexagon">
                  <a:avLst>
                    <a:gd name="adj" fmla="val 5882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12" name="AutoShape 976"/>
                <p:cNvSpPr>
                  <a:spLocks noChangeArrowheads="1"/>
                </p:cNvSpPr>
                <p:nvPr/>
              </p:nvSpPr>
              <p:spPr bwMode="auto">
                <a:xfrm rot="10800000">
                  <a:off x="173413391" y="138577725"/>
                  <a:ext cx="1016460" cy="288011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313" name="AutoShape 977"/>
                <p:cNvSpPr>
                  <a:spLocks noChangeArrowheads="1"/>
                </p:cNvSpPr>
                <p:nvPr/>
              </p:nvSpPr>
              <p:spPr bwMode="auto">
                <a:xfrm rot="10800000">
                  <a:off x="172549403" y="136646437"/>
                  <a:ext cx="2016011" cy="323998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14" name="AutoShape 978"/>
                <p:cNvSpPr>
                  <a:spLocks noChangeArrowheads="1"/>
                </p:cNvSpPr>
                <p:nvPr/>
              </p:nvSpPr>
              <p:spPr bwMode="auto">
                <a:xfrm rot="-26748572">
                  <a:off x="172604987" y="137678772"/>
                  <a:ext cx="1728001" cy="324016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15" name="AutoShape 979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211937" y="137657112"/>
                  <a:ext cx="1518257" cy="256404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16" name="AutoShape 980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102765" y="139551692"/>
                  <a:ext cx="1518257" cy="256425"/>
                </a:xfrm>
                <a:prstGeom prst="parallelogram">
                  <a:avLst>
                    <a:gd name="adj" fmla="val 152873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17" name="AutoShape 981"/>
                <p:cNvSpPr>
                  <a:spLocks noChangeArrowheads="1"/>
                </p:cNvSpPr>
                <p:nvPr/>
              </p:nvSpPr>
              <p:spPr bwMode="auto">
                <a:xfrm rot="7608784">
                  <a:off x="173174846" y="137653417"/>
                  <a:ext cx="1626234" cy="256425"/>
                </a:xfrm>
                <a:prstGeom prst="parallelogram">
                  <a:avLst>
                    <a:gd name="adj" fmla="val 153411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318" name="AutoShape 982"/>
                <p:cNvSpPr>
                  <a:spLocks noChangeArrowheads="1"/>
                </p:cNvSpPr>
                <p:nvPr/>
              </p:nvSpPr>
              <p:spPr bwMode="auto">
                <a:xfrm rot="7608784">
                  <a:off x="172021704" y="139537441"/>
                  <a:ext cx="1626259" cy="256404"/>
                </a:xfrm>
                <a:prstGeom prst="parallelogram">
                  <a:avLst>
                    <a:gd name="adj" fmla="val 15342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5319" name="Oval 983"/>
              <p:cNvSpPr>
                <a:spLocks noChangeArrowheads="1"/>
              </p:cNvSpPr>
              <p:nvPr/>
            </p:nvSpPr>
            <p:spPr bwMode="auto">
              <a:xfrm>
                <a:off x="124325619" y="112738765"/>
                <a:ext cx="89998" cy="89998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320" name="Oval 984"/>
              <p:cNvSpPr>
                <a:spLocks noChangeArrowheads="1"/>
              </p:cNvSpPr>
              <p:nvPr/>
            </p:nvSpPr>
            <p:spPr bwMode="auto">
              <a:xfrm>
                <a:off x="124295577" y="113114659"/>
                <a:ext cx="89998" cy="89998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5321" name="Rectangle 985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5322" name="Rectangle 986"/>
            <p:cNvSpPr>
              <a:spLocks noChangeArrowheads="1"/>
            </p:cNvSpPr>
            <p:nvPr/>
          </p:nvSpPr>
          <p:spPr bwMode="auto">
            <a:xfrm>
              <a:off x="105643950" y="10782172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5323" name="Rectangle 987"/>
            <p:cNvSpPr>
              <a:spLocks noChangeArrowheads="1"/>
            </p:cNvSpPr>
            <p:nvPr/>
          </p:nvSpPr>
          <p:spPr bwMode="auto">
            <a:xfrm>
              <a:off x="106213600" y="10781537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5324" name="Rectangle 988"/>
            <p:cNvSpPr>
              <a:spLocks noChangeArrowheads="1"/>
            </p:cNvSpPr>
            <p:nvPr/>
          </p:nvSpPr>
          <p:spPr bwMode="auto">
            <a:xfrm>
              <a:off x="106753600" y="10781537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5325" name="Text Box 989"/>
            <p:cNvSpPr txBox="1">
              <a:spLocks noChangeArrowheads="1"/>
            </p:cNvSpPr>
            <p:nvPr/>
          </p:nvSpPr>
          <p:spPr bwMode="auto">
            <a:xfrm>
              <a:off x="107513700" y="107506175"/>
              <a:ext cx="7634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</a:t>
              </a:r>
              <a:r>
                <a:rPr kumimoji="0" lang="en-NZ" sz="7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  </a:t>
              </a:r>
              <a:r>
                <a:rPr kumimoji="0" lang="en-NZ" sz="3600" b="0" i="1" u="none" strike="noStrike" cap="none" normalizeH="0" baseline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=(Triple beep if valid Address)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66" name="Group 506"/>
          <p:cNvGrpSpPr>
            <a:grpSpLocks/>
          </p:cNvGrpSpPr>
          <p:nvPr/>
        </p:nvGrpSpPr>
        <p:grpSpPr bwMode="auto">
          <a:xfrm>
            <a:off x="368300" y="358775"/>
            <a:ext cx="22680613" cy="12599988"/>
            <a:chOff x="98837850" y="103861725"/>
            <a:chExt cx="22680000" cy="12600000"/>
          </a:xfrm>
        </p:grpSpPr>
        <p:grpSp>
          <p:nvGrpSpPr>
            <p:cNvPr id="15867" name="Group 507"/>
            <p:cNvGrpSpPr>
              <a:grpSpLocks/>
            </p:cNvGrpSpPr>
            <p:nvPr/>
          </p:nvGrpSpPr>
          <p:grpSpPr bwMode="auto">
            <a:xfrm>
              <a:off x="109551000" y="108541725"/>
              <a:ext cx="1224000" cy="794958"/>
              <a:chOff x="115271847" y="110564526"/>
              <a:chExt cx="433322" cy="281432"/>
            </a:xfrm>
          </p:grpSpPr>
          <p:sp>
            <p:nvSpPr>
              <p:cNvPr id="15868" name="WordArt 50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313072" y="110661778"/>
                <a:ext cx="366379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5869" name="Group 509"/>
              <p:cNvGrpSpPr>
                <a:grpSpLocks/>
              </p:cNvGrpSpPr>
              <p:nvPr/>
            </p:nvGrpSpPr>
            <p:grpSpPr bwMode="auto">
              <a:xfrm>
                <a:off x="115271847" y="110564526"/>
                <a:ext cx="433322" cy="281432"/>
                <a:chOff x="114852897" y="110704164"/>
                <a:chExt cx="433322" cy="281432"/>
              </a:xfrm>
            </p:grpSpPr>
            <p:sp>
              <p:nvSpPr>
                <p:cNvPr id="15870" name="Arc 510"/>
                <p:cNvSpPr>
                  <a:spLocks/>
                </p:cNvSpPr>
                <p:nvPr/>
              </p:nvSpPr>
              <p:spPr bwMode="auto">
                <a:xfrm rot="21600000">
                  <a:off x="115263089" y="11070447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71" name="Line 511"/>
                <p:cNvSpPr>
                  <a:spLocks noChangeShapeType="1"/>
                </p:cNvSpPr>
                <p:nvPr/>
              </p:nvSpPr>
              <p:spPr bwMode="auto">
                <a:xfrm rot="5400000">
                  <a:off x="115169086" y="11084246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72" name="Line 512"/>
                <p:cNvSpPr>
                  <a:spLocks noChangeShapeType="1"/>
                </p:cNvSpPr>
                <p:nvPr/>
              </p:nvSpPr>
              <p:spPr bwMode="auto">
                <a:xfrm rot="5400000">
                  <a:off x="114731307" y="11084433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73" name="Arc 513"/>
                <p:cNvSpPr>
                  <a:spLocks/>
                </p:cNvSpPr>
                <p:nvPr/>
              </p:nvSpPr>
              <p:spPr bwMode="auto">
                <a:xfrm rot="27000000">
                  <a:off x="115263350" y="11096276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74" name="Arc 514"/>
                <p:cNvSpPr>
                  <a:spLocks/>
                </p:cNvSpPr>
                <p:nvPr/>
              </p:nvSpPr>
              <p:spPr bwMode="auto">
                <a:xfrm rot="10800000" flipV="1">
                  <a:off x="114852897" y="11070452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75" name="Line 515"/>
                <p:cNvSpPr>
                  <a:spLocks noChangeShapeType="1"/>
                </p:cNvSpPr>
                <p:nvPr/>
              </p:nvSpPr>
              <p:spPr bwMode="auto">
                <a:xfrm rot="5400000">
                  <a:off x="115072243" y="11079343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76" name="Arc 516"/>
                <p:cNvSpPr>
                  <a:spLocks/>
                </p:cNvSpPr>
                <p:nvPr/>
              </p:nvSpPr>
              <p:spPr bwMode="auto">
                <a:xfrm rot="32400000">
                  <a:off x="114852897" y="11096592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77" name="Line 517"/>
                <p:cNvSpPr>
                  <a:spLocks noChangeShapeType="1"/>
                </p:cNvSpPr>
                <p:nvPr/>
              </p:nvSpPr>
              <p:spPr bwMode="auto">
                <a:xfrm rot="5400000">
                  <a:off x="115068337" y="11051200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5878" name="Group 518"/>
            <p:cNvGrpSpPr>
              <a:grpSpLocks/>
            </p:cNvGrpSpPr>
            <p:nvPr/>
          </p:nvGrpSpPr>
          <p:grpSpPr bwMode="auto">
            <a:xfrm>
              <a:off x="116659950" y="113177275"/>
              <a:ext cx="1944001" cy="694135"/>
              <a:chOff x="123169594" y="112642621"/>
              <a:chExt cx="2686644" cy="959308"/>
            </a:xfrm>
          </p:grpSpPr>
          <p:grpSp>
            <p:nvGrpSpPr>
              <p:cNvPr id="15879" name="Group 519"/>
              <p:cNvGrpSpPr>
                <a:grpSpLocks/>
              </p:cNvGrpSpPr>
              <p:nvPr/>
            </p:nvGrpSpPr>
            <p:grpSpPr bwMode="auto">
              <a:xfrm>
                <a:off x="123169594" y="112642621"/>
                <a:ext cx="580651" cy="959301"/>
                <a:chOff x="171350932" y="135843818"/>
                <a:chExt cx="2519989" cy="4163298"/>
              </a:xfrm>
            </p:grpSpPr>
            <p:sp>
              <p:nvSpPr>
                <p:cNvPr id="15880" name="AutoShape 520"/>
                <p:cNvSpPr>
                  <a:spLocks noChangeArrowheads="1"/>
                </p:cNvSpPr>
                <p:nvPr/>
              </p:nvSpPr>
              <p:spPr bwMode="auto">
                <a:xfrm rot="-26748572">
                  <a:off x="170702860" y="136804469"/>
                  <a:ext cx="1908017" cy="323999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81" name="AutoShape 521"/>
                <p:cNvSpPr>
                  <a:spLocks noChangeArrowheads="1"/>
                </p:cNvSpPr>
                <p:nvPr/>
              </p:nvSpPr>
              <p:spPr bwMode="auto">
                <a:xfrm rot="10800000">
                  <a:off x="171594452" y="137781446"/>
                  <a:ext cx="1016466" cy="288042"/>
                </a:xfrm>
                <a:prstGeom prst="hexagon">
                  <a:avLst>
                    <a:gd name="adj" fmla="val 5726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882" name="AutoShape 522"/>
                <p:cNvSpPr>
                  <a:spLocks noChangeArrowheads="1"/>
                </p:cNvSpPr>
                <p:nvPr/>
              </p:nvSpPr>
              <p:spPr bwMode="auto">
                <a:xfrm rot="-26748572">
                  <a:off x="170558914" y="138711109"/>
                  <a:ext cx="1908035" cy="323999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83" name="AutoShape 523"/>
                <p:cNvSpPr>
                  <a:spLocks noChangeArrowheads="1"/>
                </p:cNvSpPr>
                <p:nvPr/>
              </p:nvSpPr>
              <p:spPr bwMode="auto">
                <a:xfrm rot="-26748572">
                  <a:off x="172754937" y="136803107"/>
                  <a:ext cx="1907969" cy="323999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84" name="AutoShape 524"/>
                <p:cNvSpPr>
                  <a:spLocks noChangeArrowheads="1"/>
                </p:cNvSpPr>
                <p:nvPr/>
              </p:nvSpPr>
              <p:spPr bwMode="auto">
                <a:xfrm rot="-26748572">
                  <a:off x="171692692" y="138656876"/>
                  <a:ext cx="1728003" cy="323999"/>
                </a:xfrm>
                <a:prstGeom prst="hexagon">
                  <a:avLst>
                    <a:gd name="adj" fmla="val 504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85" name="AutoShape 525"/>
                <p:cNvSpPr>
                  <a:spLocks noChangeArrowheads="1"/>
                </p:cNvSpPr>
                <p:nvPr/>
              </p:nvSpPr>
              <p:spPr bwMode="auto">
                <a:xfrm rot="-26748572">
                  <a:off x="172610910" y="138728074"/>
                  <a:ext cx="1908011" cy="323993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86" name="AutoShape 526"/>
                <p:cNvSpPr>
                  <a:spLocks noChangeArrowheads="1"/>
                </p:cNvSpPr>
                <p:nvPr/>
              </p:nvSpPr>
              <p:spPr bwMode="auto">
                <a:xfrm rot="10800000">
                  <a:off x="171458930" y="139683099"/>
                  <a:ext cx="2016005" cy="324017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87" name="AutoShape 527"/>
                <p:cNvSpPr>
                  <a:spLocks noChangeArrowheads="1"/>
                </p:cNvSpPr>
                <p:nvPr/>
              </p:nvSpPr>
              <p:spPr bwMode="auto">
                <a:xfrm rot="10800000">
                  <a:off x="172610889" y="137775107"/>
                  <a:ext cx="1016471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888" name="AutoShape 528"/>
                <p:cNvSpPr>
                  <a:spLocks noChangeArrowheads="1"/>
                </p:cNvSpPr>
                <p:nvPr/>
              </p:nvSpPr>
              <p:spPr bwMode="auto">
                <a:xfrm rot="10800000">
                  <a:off x="171746919" y="135843818"/>
                  <a:ext cx="2016022" cy="324017"/>
                </a:xfrm>
                <a:prstGeom prst="hexagon">
                  <a:avLst>
                    <a:gd name="adj" fmla="val 58821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89" name="AutoShape 529"/>
                <p:cNvSpPr>
                  <a:spLocks noChangeArrowheads="1"/>
                </p:cNvSpPr>
                <p:nvPr/>
              </p:nvSpPr>
              <p:spPr bwMode="auto">
                <a:xfrm rot="-26748572">
                  <a:off x="171802510" y="136876147"/>
                  <a:ext cx="1728002" cy="324023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90" name="AutoShape 530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409481" y="136854472"/>
                  <a:ext cx="1518209" cy="256402"/>
                </a:xfrm>
                <a:prstGeom prst="parallelogram">
                  <a:avLst>
                    <a:gd name="adj" fmla="val 15288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91" name="AutoShape 531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300293" y="138749049"/>
                  <a:ext cx="1518251" cy="256427"/>
                </a:xfrm>
                <a:prstGeom prst="parallelogram">
                  <a:avLst>
                    <a:gd name="adj" fmla="val 15287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92" name="AutoShape 532"/>
                <p:cNvSpPr>
                  <a:spLocks noChangeArrowheads="1"/>
                </p:cNvSpPr>
                <p:nvPr/>
              </p:nvSpPr>
              <p:spPr bwMode="auto">
                <a:xfrm rot="7608784">
                  <a:off x="172372406" y="136850786"/>
                  <a:ext cx="1626188" cy="256402"/>
                </a:xfrm>
                <a:prstGeom prst="parallelogram">
                  <a:avLst>
                    <a:gd name="adj" fmla="val 15342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93" name="AutoShape 533"/>
                <p:cNvSpPr>
                  <a:spLocks noChangeArrowheads="1"/>
                </p:cNvSpPr>
                <p:nvPr/>
              </p:nvSpPr>
              <p:spPr bwMode="auto">
                <a:xfrm rot="7608784">
                  <a:off x="171219250" y="138734798"/>
                  <a:ext cx="1626231" cy="256385"/>
                </a:xfrm>
                <a:prstGeom prst="parallelogram">
                  <a:avLst>
                    <a:gd name="adj" fmla="val 153434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5894" name="Group 534"/>
              <p:cNvGrpSpPr>
                <a:grpSpLocks/>
              </p:cNvGrpSpPr>
              <p:nvPr/>
            </p:nvGrpSpPr>
            <p:grpSpPr bwMode="auto">
              <a:xfrm>
                <a:off x="123872638" y="112642622"/>
                <a:ext cx="580651" cy="959300"/>
                <a:chOff x="171846878" y="136339868"/>
                <a:chExt cx="2519984" cy="4163295"/>
              </a:xfrm>
            </p:grpSpPr>
            <p:sp>
              <p:nvSpPr>
                <p:cNvPr id="15895" name="AutoShape 535"/>
                <p:cNvSpPr>
                  <a:spLocks noChangeArrowheads="1"/>
                </p:cNvSpPr>
                <p:nvPr/>
              </p:nvSpPr>
              <p:spPr bwMode="auto">
                <a:xfrm rot="-26748572">
                  <a:off x="171198874" y="137300518"/>
                  <a:ext cx="1908012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96" name="AutoShape 536"/>
                <p:cNvSpPr>
                  <a:spLocks noChangeArrowheads="1"/>
                </p:cNvSpPr>
                <p:nvPr/>
              </p:nvSpPr>
              <p:spPr bwMode="auto">
                <a:xfrm rot="10800000">
                  <a:off x="172090416" y="138277522"/>
                  <a:ext cx="1016463" cy="288012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NZ" sz="48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Tahoma" pitchFamily="34" charset="0"/>
                      <a:cs typeface="Arial" pitchFamily="34" charset="0"/>
                    </a:rPr>
                    <a:t> 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897" name="AutoShape 537"/>
                <p:cNvSpPr>
                  <a:spLocks noChangeArrowheads="1"/>
                </p:cNvSpPr>
                <p:nvPr/>
              </p:nvSpPr>
              <p:spPr bwMode="auto">
                <a:xfrm rot="-26748572">
                  <a:off x="171054872" y="139207167"/>
                  <a:ext cx="1908012" cy="323999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98" name="AutoShape 538"/>
                <p:cNvSpPr>
                  <a:spLocks noChangeArrowheads="1"/>
                </p:cNvSpPr>
                <p:nvPr/>
              </p:nvSpPr>
              <p:spPr bwMode="auto">
                <a:xfrm rot="-26748572">
                  <a:off x="173250869" y="137299167"/>
                  <a:ext cx="1907988" cy="323999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899" name="AutoShape 539"/>
                <p:cNvSpPr>
                  <a:spLocks noChangeArrowheads="1"/>
                </p:cNvSpPr>
                <p:nvPr/>
              </p:nvSpPr>
              <p:spPr bwMode="auto">
                <a:xfrm rot="-26748572">
                  <a:off x="172188634" y="139152950"/>
                  <a:ext cx="1727980" cy="323968"/>
                </a:xfrm>
                <a:prstGeom prst="hexagon">
                  <a:avLst>
                    <a:gd name="adj" fmla="val 5042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00" name="AutoShape 540"/>
                <p:cNvSpPr>
                  <a:spLocks noChangeArrowheads="1"/>
                </p:cNvSpPr>
                <p:nvPr/>
              </p:nvSpPr>
              <p:spPr bwMode="auto">
                <a:xfrm rot="-26748572">
                  <a:off x="173106849" y="139224123"/>
                  <a:ext cx="1907994" cy="324017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01" name="AutoShape 541"/>
                <p:cNvSpPr>
                  <a:spLocks noChangeArrowheads="1"/>
                </p:cNvSpPr>
                <p:nvPr/>
              </p:nvSpPr>
              <p:spPr bwMode="auto">
                <a:xfrm rot="10800000">
                  <a:off x="171954855" y="140179146"/>
                  <a:ext cx="2016017" cy="324017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02" name="AutoShape 542"/>
                <p:cNvSpPr>
                  <a:spLocks noChangeArrowheads="1"/>
                </p:cNvSpPr>
                <p:nvPr/>
              </p:nvSpPr>
              <p:spPr bwMode="auto">
                <a:xfrm rot="10800000">
                  <a:off x="173106832" y="138271176"/>
                  <a:ext cx="1016469" cy="288012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03" name="AutoShape 543"/>
                <p:cNvSpPr>
                  <a:spLocks noChangeArrowheads="1"/>
                </p:cNvSpPr>
                <p:nvPr/>
              </p:nvSpPr>
              <p:spPr bwMode="auto">
                <a:xfrm rot="10800000">
                  <a:off x="172242865" y="136339868"/>
                  <a:ext cx="2016000" cy="324017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04" name="AutoShape 544"/>
                <p:cNvSpPr>
                  <a:spLocks noChangeArrowheads="1"/>
                </p:cNvSpPr>
                <p:nvPr/>
              </p:nvSpPr>
              <p:spPr bwMode="auto">
                <a:xfrm rot="-26748572">
                  <a:off x="172298432" y="137372196"/>
                  <a:ext cx="1727998" cy="324022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05" name="AutoShape 545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905382" y="137350544"/>
                  <a:ext cx="1518252" cy="256402"/>
                </a:xfrm>
                <a:prstGeom prst="parallelogram">
                  <a:avLst>
                    <a:gd name="adj" fmla="val 152887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06" name="AutoShape 546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796227" y="139245117"/>
                  <a:ext cx="1518240" cy="256408"/>
                </a:xfrm>
                <a:prstGeom prst="parallelogram">
                  <a:avLst>
                    <a:gd name="adj" fmla="val 15288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07" name="AutoShape 547"/>
                <p:cNvSpPr>
                  <a:spLocks noChangeArrowheads="1"/>
                </p:cNvSpPr>
                <p:nvPr/>
              </p:nvSpPr>
              <p:spPr bwMode="auto">
                <a:xfrm rot="7608784">
                  <a:off x="172868303" y="137346834"/>
                  <a:ext cx="1626208" cy="256426"/>
                </a:xfrm>
                <a:prstGeom prst="parallelogram">
                  <a:avLst>
                    <a:gd name="adj" fmla="val 153407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08" name="AutoShape 548"/>
                <p:cNvSpPr>
                  <a:spLocks noChangeArrowheads="1"/>
                </p:cNvSpPr>
                <p:nvPr/>
              </p:nvSpPr>
              <p:spPr bwMode="auto">
                <a:xfrm rot="7608784">
                  <a:off x="171715159" y="139230857"/>
                  <a:ext cx="1626257" cy="256384"/>
                </a:xfrm>
                <a:prstGeom prst="parallelogram">
                  <a:avLst>
                    <a:gd name="adj" fmla="val 153437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5909" name="Group 549"/>
              <p:cNvGrpSpPr>
                <a:grpSpLocks/>
              </p:cNvGrpSpPr>
              <p:nvPr/>
            </p:nvGrpSpPr>
            <p:grpSpPr bwMode="auto">
              <a:xfrm>
                <a:off x="124573586" y="112642623"/>
                <a:ext cx="580655" cy="959306"/>
                <a:chOff x="172343044" y="136835902"/>
                <a:chExt cx="2520007" cy="4163319"/>
              </a:xfrm>
            </p:grpSpPr>
            <p:sp>
              <p:nvSpPr>
                <p:cNvPr id="15910" name="AutoShape 550"/>
                <p:cNvSpPr>
                  <a:spLocks noChangeArrowheads="1"/>
                </p:cNvSpPr>
                <p:nvPr/>
              </p:nvSpPr>
              <p:spPr bwMode="auto">
                <a:xfrm rot="-26748572">
                  <a:off x="171694933" y="137796467"/>
                  <a:ext cx="1908030" cy="323969"/>
                </a:xfrm>
                <a:prstGeom prst="hexagon">
                  <a:avLst>
                    <a:gd name="adj" fmla="val 5567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11" name="AutoShape 551"/>
                <p:cNvSpPr>
                  <a:spLocks noChangeArrowheads="1"/>
                </p:cNvSpPr>
                <p:nvPr/>
              </p:nvSpPr>
              <p:spPr bwMode="auto">
                <a:xfrm rot="10800000">
                  <a:off x="172586558" y="138773508"/>
                  <a:ext cx="1016466" cy="288012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12" name="AutoShape 552"/>
                <p:cNvSpPr>
                  <a:spLocks noChangeArrowheads="1"/>
                </p:cNvSpPr>
                <p:nvPr/>
              </p:nvSpPr>
              <p:spPr bwMode="auto">
                <a:xfrm rot="-26748572">
                  <a:off x="171551035" y="139703180"/>
                  <a:ext cx="1908018" cy="323999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13" name="AutoShape 553"/>
                <p:cNvSpPr>
                  <a:spLocks noChangeArrowheads="1"/>
                </p:cNvSpPr>
                <p:nvPr/>
              </p:nvSpPr>
              <p:spPr bwMode="auto">
                <a:xfrm rot="-26748572">
                  <a:off x="173747070" y="137795189"/>
                  <a:ext cx="1907964" cy="323999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14" name="AutoShape 554"/>
                <p:cNvSpPr>
                  <a:spLocks noChangeArrowheads="1"/>
                </p:cNvSpPr>
                <p:nvPr/>
              </p:nvSpPr>
              <p:spPr bwMode="auto">
                <a:xfrm rot="-26748572">
                  <a:off x="172684792" y="139648968"/>
                  <a:ext cx="1728016" cy="323999"/>
                </a:xfrm>
                <a:prstGeom prst="hexagon">
                  <a:avLst>
                    <a:gd name="adj" fmla="val 504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15" name="AutoShape 555"/>
                <p:cNvSpPr>
                  <a:spLocks noChangeArrowheads="1"/>
                </p:cNvSpPr>
                <p:nvPr/>
              </p:nvSpPr>
              <p:spPr bwMode="auto">
                <a:xfrm rot="-26748572">
                  <a:off x="173603040" y="139720184"/>
                  <a:ext cx="1908012" cy="323993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16" name="AutoShape 556"/>
                <p:cNvSpPr>
                  <a:spLocks noChangeArrowheads="1"/>
                </p:cNvSpPr>
                <p:nvPr/>
              </p:nvSpPr>
              <p:spPr bwMode="auto">
                <a:xfrm rot="10800000">
                  <a:off x="172451042" y="140675222"/>
                  <a:ext cx="2016023" cy="323999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17" name="AutoShape 557"/>
                <p:cNvSpPr>
                  <a:spLocks noChangeArrowheads="1"/>
                </p:cNvSpPr>
                <p:nvPr/>
              </p:nvSpPr>
              <p:spPr bwMode="auto">
                <a:xfrm rot="10800000">
                  <a:off x="173603004" y="138767210"/>
                  <a:ext cx="1016467" cy="287994"/>
                </a:xfrm>
                <a:prstGeom prst="hexagon">
                  <a:avLst>
                    <a:gd name="adj" fmla="val 57272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18" name="AutoShape 558"/>
                <p:cNvSpPr>
                  <a:spLocks noChangeArrowheads="1"/>
                </p:cNvSpPr>
                <p:nvPr/>
              </p:nvSpPr>
              <p:spPr bwMode="auto">
                <a:xfrm rot="10800000">
                  <a:off x="172739033" y="136835902"/>
                  <a:ext cx="2015972" cy="323999"/>
                </a:xfrm>
                <a:prstGeom prst="hexagon">
                  <a:avLst>
                    <a:gd name="adj" fmla="val 5882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19" name="AutoShape 559"/>
                <p:cNvSpPr>
                  <a:spLocks noChangeArrowheads="1"/>
                </p:cNvSpPr>
                <p:nvPr/>
              </p:nvSpPr>
              <p:spPr bwMode="auto">
                <a:xfrm rot="-26748572">
                  <a:off x="172794624" y="137868232"/>
                  <a:ext cx="1727998" cy="324018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20" name="AutoShape 560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401568" y="137846577"/>
                  <a:ext cx="1518258" cy="256410"/>
                </a:xfrm>
                <a:prstGeom prst="parallelogram">
                  <a:avLst>
                    <a:gd name="adj" fmla="val 15288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21" name="AutoShape 561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292412" y="139741168"/>
                  <a:ext cx="1518258" cy="256404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22" name="AutoShape 562"/>
                <p:cNvSpPr>
                  <a:spLocks noChangeArrowheads="1"/>
                </p:cNvSpPr>
                <p:nvPr/>
              </p:nvSpPr>
              <p:spPr bwMode="auto">
                <a:xfrm rot="7608784">
                  <a:off x="173364504" y="137842858"/>
                  <a:ext cx="1626190" cy="256427"/>
                </a:xfrm>
                <a:prstGeom prst="parallelogram">
                  <a:avLst>
                    <a:gd name="adj" fmla="val 153405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23" name="AutoShape 563"/>
                <p:cNvSpPr>
                  <a:spLocks noChangeArrowheads="1"/>
                </p:cNvSpPr>
                <p:nvPr/>
              </p:nvSpPr>
              <p:spPr bwMode="auto">
                <a:xfrm rot="7608784">
                  <a:off x="172211351" y="139726890"/>
                  <a:ext cx="1626257" cy="256385"/>
                </a:xfrm>
                <a:prstGeom prst="parallelogram">
                  <a:avLst>
                    <a:gd name="adj" fmla="val 153437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5924" name="Group 564"/>
              <p:cNvGrpSpPr>
                <a:grpSpLocks/>
              </p:cNvGrpSpPr>
              <p:nvPr/>
            </p:nvGrpSpPr>
            <p:grpSpPr bwMode="auto">
              <a:xfrm>
                <a:off x="125275579" y="112642623"/>
                <a:ext cx="580659" cy="959305"/>
                <a:chOff x="172838951" y="137331995"/>
                <a:chExt cx="2520017" cy="4163320"/>
              </a:xfrm>
            </p:grpSpPr>
            <p:sp>
              <p:nvSpPr>
                <p:cNvPr id="15925" name="AutoShape 565"/>
                <p:cNvSpPr>
                  <a:spLocks noChangeArrowheads="1"/>
                </p:cNvSpPr>
                <p:nvPr/>
              </p:nvSpPr>
              <p:spPr bwMode="auto">
                <a:xfrm rot="-26748572">
                  <a:off x="172190937" y="138292660"/>
                  <a:ext cx="1907992" cy="323993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26" name="AutoShape 566"/>
                <p:cNvSpPr>
                  <a:spLocks noChangeArrowheads="1"/>
                </p:cNvSpPr>
                <p:nvPr/>
              </p:nvSpPr>
              <p:spPr bwMode="auto">
                <a:xfrm rot="10800000">
                  <a:off x="173082512" y="139269670"/>
                  <a:ext cx="1016436" cy="288012"/>
                </a:xfrm>
                <a:prstGeom prst="hexagon">
                  <a:avLst>
                    <a:gd name="adj" fmla="val 57267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27" name="AutoShape 567"/>
                <p:cNvSpPr>
                  <a:spLocks noChangeArrowheads="1"/>
                </p:cNvSpPr>
                <p:nvPr/>
              </p:nvSpPr>
              <p:spPr bwMode="auto">
                <a:xfrm rot="-26748572">
                  <a:off x="172046955" y="140199312"/>
                  <a:ext cx="1908009" cy="324017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28" name="AutoShape 568"/>
                <p:cNvSpPr>
                  <a:spLocks noChangeArrowheads="1"/>
                </p:cNvSpPr>
                <p:nvPr/>
              </p:nvSpPr>
              <p:spPr bwMode="auto">
                <a:xfrm rot="-26748572">
                  <a:off x="174242961" y="138291309"/>
                  <a:ext cx="1907997" cy="324016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29" name="AutoShape 569"/>
                <p:cNvSpPr>
                  <a:spLocks noChangeArrowheads="1"/>
                </p:cNvSpPr>
                <p:nvPr/>
              </p:nvSpPr>
              <p:spPr bwMode="auto">
                <a:xfrm rot="-26748572">
                  <a:off x="173180735" y="140145086"/>
                  <a:ext cx="1727995" cy="324022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30" name="AutoShape 570"/>
                <p:cNvSpPr>
                  <a:spLocks noChangeArrowheads="1"/>
                </p:cNvSpPr>
                <p:nvPr/>
              </p:nvSpPr>
              <p:spPr bwMode="auto">
                <a:xfrm rot="-26748572">
                  <a:off x="174098955" y="140216277"/>
                  <a:ext cx="1907992" cy="324016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31" name="AutoShape 571"/>
                <p:cNvSpPr>
                  <a:spLocks noChangeArrowheads="1"/>
                </p:cNvSpPr>
                <p:nvPr/>
              </p:nvSpPr>
              <p:spPr bwMode="auto">
                <a:xfrm rot="10800000">
                  <a:off x="172946972" y="141171316"/>
                  <a:ext cx="2015988" cy="323999"/>
                </a:xfrm>
                <a:prstGeom prst="hexagon">
                  <a:avLst>
                    <a:gd name="adj" fmla="val 5882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32" name="AutoShape 572"/>
                <p:cNvSpPr>
                  <a:spLocks noChangeArrowheads="1"/>
                </p:cNvSpPr>
                <p:nvPr/>
              </p:nvSpPr>
              <p:spPr bwMode="auto">
                <a:xfrm rot="10800000">
                  <a:off x="174098944" y="139263282"/>
                  <a:ext cx="1016463" cy="288012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33" name="AutoShape 573"/>
                <p:cNvSpPr>
                  <a:spLocks noChangeArrowheads="1"/>
                </p:cNvSpPr>
                <p:nvPr/>
              </p:nvSpPr>
              <p:spPr bwMode="auto">
                <a:xfrm rot="10800000">
                  <a:off x="173234958" y="137331995"/>
                  <a:ext cx="2016013" cy="323999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34" name="AutoShape 574"/>
                <p:cNvSpPr>
                  <a:spLocks noChangeArrowheads="1"/>
                </p:cNvSpPr>
                <p:nvPr/>
              </p:nvSpPr>
              <p:spPr bwMode="auto">
                <a:xfrm rot="-26748572">
                  <a:off x="173290544" y="138364327"/>
                  <a:ext cx="1728001" cy="324017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35" name="AutoShape 575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897490" y="138342666"/>
                  <a:ext cx="1518261" cy="256409"/>
                </a:xfrm>
                <a:prstGeom prst="parallelogram">
                  <a:avLst>
                    <a:gd name="adj" fmla="val 152883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36" name="AutoShape 576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788318" y="140237249"/>
                  <a:ext cx="1518261" cy="256426"/>
                </a:xfrm>
                <a:prstGeom prst="parallelogram">
                  <a:avLst>
                    <a:gd name="adj" fmla="val 152873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37" name="AutoShape 577"/>
                <p:cNvSpPr>
                  <a:spLocks noChangeArrowheads="1"/>
                </p:cNvSpPr>
                <p:nvPr/>
              </p:nvSpPr>
              <p:spPr bwMode="auto">
                <a:xfrm rot="7608784">
                  <a:off x="173860400" y="138338975"/>
                  <a:ext cx="1626235" cy="256426"/>
                </a:xfrm>
                <a:prstGeom prst="parallelogram">
                  <a:avLst>
                    <a:gd name="adj" fmla="val 15341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38" name="AutoShape 578"/>
                <p:cNvSpPr>
                  <a:spLocks noChangeArrowheads="1"/>
                </p:cNvSpPr>
                <p:nvPr/>
              </p:nvSpPr>
              <p:spPr bwMode="auto">
                <a:xfrm rot="7608784">
                  <a:off x="172707259" y="140223000"/>
                  <a:ext cx="1626257" cy="256402"/>
                </a:xfrm>
                <a:prstGeom prst="parallelogram">
                  <a:avLst>
                    <a:gd name="adj" fmla="val 15342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5939" name="Oval 579"/>
              <p:cNvSpPr>
                <a:spLocks noChangeArrowheads="1"/>
              </p:cNvSpPr>
              <p:nvPr/>
            </p:nvSpPr>
            <p:spPr bwMode="auto">
              <a:xfrm>
                <a:off x="124483583" y="112896730"/>
                <a:ext cx="89999" cy="89997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940" name="Oval 580"/>
              <p:cNvSpPr>
                <a:spLocks noChangeArrowheads="1"/>
              </p:cNvSpPr>
              <p:nvPr/>
            </p:nvSpPr>
            <p:spPr bwMode="auto">
              <a:xfrm>
                <a:off x="124453541" y="113272624"/>
                <a:ext cx="89998" cy="89997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5941" name="Text Box 581"/>
            <p:cNvSpPr txBox="1">
              <a:spLocks noChangeArrowheads="1"/>
            </p:cNvSpPr>
            <p:nvPr/>
          </p:nvSpPr>
          <p:spPr bwMode="auto">
            <a:xfrm>
              <a:off x="104612400" y="107514675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P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5942" name="Group 582"/>
            <p:cNvGrpSpPr>
              <a:grpSpLocks/>
            </p:cNvGrpSpPr>
            <p:nvPr/>
          </p:nvGrpSpPr>
          <p:grpSpPr bwMode="auto">
            <a:xfrm>
              <a:off x="109107778" y="108594105"/>
              <a:ext cx="1224000" cy="1296000"/>
              <a:chOff x="107694375" y="106734750"/>
              <a:chExt cx="54000" cy="324001"/>
            </a:xfrm>
          </p:grpSpPr>
          <p:sp>
            <p:nvSpPr>
              <p:cNvPr id="15943" name="Line 583"/>
              <p:cNvSpPr>
                <a:spLocks noChangeShapeType="1"/>
              </p:cNvSpPr>
              <p:nvPr/>
            </p:nvSpPr>
            <p:spPr bwMode="auto">
              <a:xfrm>
                <a:off x="107694375" y="106734750"/>
                <a:ext cx="1" cy="324000"/>
              </a:xfrm>
              <a:prstGeom prst="line">
                <a:avLst/>
              </a:prstGeom>
              <a:noFill/>
              <a:ln w="76200" algn="ctr">
                <a:solidFill>
                  <a:srgbClr val="0000FF"/>
                </a:solidFill>
                <a:round/>
                <a:headEnd type="triangle" w="lg" len="lg"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944" name="Line 584"/>
              <p:cNvSpPr>
                <a:spLocks noChangeShapeType="1"/>
              </p:cNvSpPr>
              <p:nvPr/>
            </p:nvSpPr>
            <p:spPr bwMode="auto">
              <a:xfrm flipH="1">
                <a:off x="107694375" y="107058750"/>
                <a:ext cx="54000" cy="1"/>
              </a:xfrm>
              <a:prstGeom prst="line">
                <a:avLst/>
              </a:prstGeom>
              <a:noFill/>
              <a:ln w="76200" algn="ctr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5945" name="Text Box 585"/>
            <p:cNvSpPr txBox="1">
              <a:spLocks noChangeArrowheads="1"/>
            </p:cNvSpPr>
            <p:nvPr/>
          </p:nvSpPr>
          <p:spPr bwMode="auto">
            <a:xfrm>
              <a:off x="110323950" y="109489519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ahoma" pitchFamily="34" charset="0"/>
                  <a:cs typeface="Arial" pitchFamily="34" charset="0"/>
                </a:rPr>
                <a:t>Sub-Address number of a zone, a output, a user or a phone number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946" name="Text Box 586"/>
            <p:cNvSpPr txBox="1">
              <a:spLocks noChangeArrowheads="1"/>
            </p:cNvSpPr>
            <p:nvPr/>
          </p:nvSpPr>
          <p:spPr bwMode="auto">
            <a:xfrm>
              <a:off x="110428200" y="106415625"/>
              <a:ext cx="4358462" cy="79244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FF9900"/>
                  </a:solidFill>
                  <a:effectLst/>
                  <a:latin typeface="Tahoma" pitchFamily="34" charset="0"/>
                  <a:cs typeface="Arial" pitchFamily="34" charset="0"/>
                </a:rPr>
                <a:t>Enter Button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947" name="Text Box 587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948" name="Text Box 588"/>
            <p:cNvSpPr txBox="1">
              <a:spLocks noChangeArrowheads="1"/>
            </p:cNvSpPr>
            <p:nvPr/>
          </p:nvSpPr>
          <p:spPr bwMode="auto">
            <a:xfrm>
              <a:off x="99379950" y="111834675"/>
              <a:ext cx="21600000" cy="4536000"/>
            </a:xfrm>
            <a:prstGeom prst="rect">
              <a:avLst/>
            </a:prstGeom>
            <a:noFill/>
            <a:ln w="7620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Programming Addresses Examples: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User Codes =    	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User Codes = 	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Output Timer = 	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Output Timer = 	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5949" name="Group 589"/>
            <p:cNvGrpSpPr>
              <a:grpSpLocks/>
            </p:cNvGrpSpPr>
            <p:nvPr/>
          </p:nvGrpSpPr>
          <p:grpSpPr bwMode="auto">
            <a:xfrm rot="10800000">
              <a:off x="110165100" y="106813725"/>
              <a:ext cx="554714" cy="889969"/>
              <a:chOff x="107756727" y="106832006"/>
              <a:chExt cx="54000" cy="324002"/>
            </a:xfrm>
          </p:grpSpPr>
          <p:sp>
            <p:nvSpPr>
              <p:cNvPr id="15950" name="Line 590"/>
              <p:cNvSpPr>
                <a:spLocks noChangeShapeType="1"/>
              </p:cNvSpPr>
              <p:nvPr/>
            </p:nvSpPr>
            <p:spPr bwMode="auto">
              <a:xfrm>
                <a:off x="107810726" y="106832006"/>
                <a:ext cx="1" cy="324001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 type="triangle" w="lg" len="lg"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5951" name="Line 591"/>
              <p:cNvSpPr>
                <a:spLocks noChangeShapeType="1"/>
              </p:cNvSpPr>
              <p:nvPr/>
            </p:nvSpPr>
            <p:spPr bwMode="auto">
              <a:xfrm flipH="1">
                <a:off x="107756727" y="107156007"/>
                <a:ext cx="54000" cy="1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5952" name="Group 592"/>
            <p:cNvGrpSpPr>
              <a:grpSpLocks/>
            </p:cNvGrpSpPr>
            <p:nvPr/>
          </p:nvGrpSpPr>
          <p:grpSpPr bwMode="auto">
            <a:xfrm>
              <a:off x="116645046" y="112439703"/>
              <a:ext cx="1944000" cy="694135"/>
              <a:chOff x="123011629" y="112484656"/>
              <a:chExt cx="2686644" cy="959308"/>
            </a:xfrm>
          </p:grpSpPr>
          <p:grpSp>
            <p:nvGrpSpPr>
              <p:cNvPr id="15953" name="Group 593"/>
              <p:cNvGrpSpPr>
                <a:grpSpLocks/>
              </p:cNvGrpSpPr>
              <p:nvPr/>
            </p:nvGrpSpPr>
            <p:grpSpPr bwMode="auto">
              <a:xfrm>
                <a:off x="123011629" y="112484656"/>
                <a:ext cx="580651" cy="959301"/>
                <a:chOff x="170665375" y="135158262"/>
                <a:chExt cx="2519989" cy="4163298"/>
              </a:xfrm>
            </p:grpSpPr>
            <p:sp>
              <p:nvSpPr>
                <p:cNvPr id="15954" name="AutoShape 594"/>
                <p:cNvSpPr>
                  <a:spLocks noChangeArrowheads="1"/>
                </p:cNvSpPr>
                <p:nvPr/>
              </p:nvSpPr>
              <p:spPr bwMode="auto">
                <a:xfrm rot="-26748572">
                  <a:off x="170017304" y="136118914"/>
                  <a:ext cx="1908017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55" name="AutoShape 595"/>
                <p:cNvSpPr>
                  <a:spLocks noChangeArrowheads="1"/>
                </p:cNvSpPr>
                <p:nvPr/>
              </p:nvSpPr>
              <p:spPr bwMode="auto">
                <a:xfrm rot="10800000">
                  <a:off x="170908894" y="137095893"/>
                  <a:ext cx="1016465" cy="288036"/>
                </a:xfrm>
                <a:prstGeom prst="hexagon">
                  <a:avLst>
                    <a:gd name="adj" fmla="val 5726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56" name="AutoShape 596"/>
                <p:cNvSpPr>
                  <a:spLocks noChangeArrowheads="1"/>
                </p:cNvSpPr>
                <p:nvPr/>
              </p:nvSpPr>
              <p:spPr bwMode="auto">
                <a:xfrm rot="-26748572">
                  <a:off x="169873355" y="138025554"/>
                  <a:ext cx="1908038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57" name="AutoShape 597"/>
                <p:cNvSpPr>
                  <a:spLocks noChangeArrowheads="1"/>
                </p:cNvSpPr>
                <p:nvPr/>
              </p:nvSpPr>
              <p:spPr bwMode="auto">
                <a:xfrm rot="-26748572">
                  <a:off x="172069381" y="136117551"/>
                  <a:ext cx="1907968" cy="323998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58" name="AutoShape 598"/>
                <p:cNvSpPr>
                  <a:spLocks noChangeArrowheads="1"/>
                </p:cNvSpPr>
                <p:nvPr/>
              </p:nvSpPr>
              <p:spPr bwMode="auto">
                <a:xfrm rot="-26748572">
                  <a:off x="171007134" y="137971319"/>
                  <a:ext cx="1728003" cy="323998"/>
                </a:xfrm>
                <a:prstGeom prst="hexagon">
                  <a:avLst>
                    <a:gd name="adj" fmla="val 504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59" name="AutoShape 599"/>
                <p:cNvSpPr>
                  <a:spLocks noChangeArrowheads="1"/>
                </p:cNvSpPr>
                <p:nvPr/>
              </p:nvSpPr>
              <p:spPr bwMode="auto">
                <a:xfrm rot="-26748572">
                  <a:off x="171925352" y="138042517"/>
                  <a:ext cx="1908014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60" name="AutoShape 600"/>
                <p:cNvSpPr>
                  <a:spLocks noChangeArrowheads="1"/>
                </p:cNvSpPr>
                <p:nvPr/>
              </p:nvSpPr>
              <p:spPr bwMode="auto">
                <a:xfrm rot="10800000">
                  <a:off x="170773373" y="138997541"/>
                  <a:ext cx="2016003" cy="324019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61" name="AutoShape 601"/>
                <p:cNvSpPr>
                  <a:spLocks noChangeArrowheads="1"/>
                </p:cNvSpPr>
                <p:nvPr/>
              </p:nvSpPr>
              <p:spPr bwMode="auto">
                <a:xfrm rot="10800000">
                  <a:off x="171925334" y="137089553"/>
                  <a:ext cx="1016468" cy="288007"/>
                </a:xfrm>
                <a:prstGeom prst="hexagon">
                  <a:avLst>
                    <a:gd name="adj" fmla="val 5727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62" name="AutoShape 602"/>
                <p:cNvSpPr>
                  <a:spLocks noChangeArrowheads="1"/>
                </p:cNvSpPr>
                <p:nvPr/>
              </p:nvSpPr>
              <p:spPr bwMode="auto">
                <a:xfrm rot="10800000">
                  <a:off x="171061363" y="135158262"/>
                  <a:ext cx="2016024" cy="324019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63" name="AutoShape 603"/>
                <p:cNvSpPr>
                  <a:spLocks noChangeArrowheads="1"/>
                </p:cNvSpPr>
                <p:nvPr/>
              </p:nvSpPr>
              <p:spPr bwMode="auto">
                <a:xfrm rot="-26748572">
                  <a:off x="171116955" y="136190594"/>
                  <a:ext cx="1728000" cy="324019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64" name="AutoShape 604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0723924" y="136168914"/>
                  <a:ext cx="1518214" cy="256405"/>
                </a:xfrm>
                <a:prstGeom prst="parallelogram">
                  <a:avLst>
                    <a:gd name="adj" fmla="val 152881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65" name="AutoShape 605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614735" y="138063494"/>
                  <a:ext cx="1518256" cy="256425"/>
                </a:xfrm>
                <a:prstGeom prst="parallelogram">
                  <a:avLst>
                    <a:gd name="adj" fmla="val 152873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66" name="AutoShape 606"/>
                <p:cNvSpPr>
                  <a:spLocks noChangeArrowheads="1"/>
                </p:cNvSpPr>
                <p:nvPr/>
              </p:nvSpPr>
              <p:spPr bwMode="auto">
                <a:xfrm rot="7608784">
                  <a:off x="171686848" y="136165229"/>
                  <a:ext cx="1626191" cy="256408"/>
                </a:xfrm>
                <a:prstGeom prst="parallelogram">
                  <a:avLst>
                    <a:gd name="adj" fmla="val 153417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67" name="AutoShape 607"/>
                <p:cNvSpPr>
                  <a:spLocks noChangeArrowheads="1"/>
                </p:cNvSpPr>
                <p:nvPr/>
              </p:nvSpPr>
              <p:spPr bwMode="auto">
                <a:xfrm rot="7608784">
                  <a:off x="170533692" y="138049241"/>
                  <a:ext cx="1626234" cy="256383"/>
                </a:xfrm>
                <a:prstGeom prst="parallelogram">
                  <a:avLst>
                    <a:gd name="adj" fmla="val 15343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5968" name="Group 608"/>
              <p:cNvGrpSpPr>
                <a:grpSpLocks/>
              </p:cNvGrpSpPr>
              <p:nvPr/>
            </p:nvGrpSpPr>
            <p:grpSpPr bwMode="auto">
              <a:xfrm>
                <a:off x="123714673" y="112484657"/>
                <a:ext cx="580651" cy="959300"/>
                <a:chOff x="171161323" y="135654312"/>
                <a:chExt cx="2519983" cy="4163295"/>
              </a:xfrm>
            </p:grpSpPr>
            <p:sp>
              <p:nvSpPr>
                <p:cNvPr id="15969" name="AutoShape 609"/>
                <p:cNvSpPr>
                  <a:spLocks noChangeArrowheads="1"/>
                </p:cNvSpPr>
                <p:nvPr/>
              </p:nvSpPr>
              <p:spPr bwMode="auto">
                <a:xfrm rot="-26748572">
                  <a:off x="170513320" y="136614962"/>
                  <a:ext cx="1908013" cy="323997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70" name="AutoShape 610"/>
                <p:cNvSpPr>
                  <a:spLocks noChangeArrowheads="1"/>
                </p:cNvSpPr>
                <p:nvPr/>
              </p:nvSpPr>
              <p:spPr bwMode="auto">
                <a:xfrm rot="10800000">
                  <a:off x="171404863" y="137591964"/>
                  <a:ext cx="1016462" cy="288012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71" name="AutoShape 611"/>
                <p:cNvSpPr>
                  <a:spLocks noChangeArrowheads="1"/>
                </p:cNvSpPr>
                <p:nvPr/>
              </p:nvSpPr>
              <p:spPr bwMode="auto">
                <a:xfrm rot="-26748572">
                  <a:off x="170369315" y="138521613"/>
                  <a:ext cx="1908013" cy="323997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72" name="AutoShape 612"/>
                <p:cNvSpPr>
                  <a:spLocks noChangeArrowheads="1"/>
                </p:cNvSpPr>
                <p:nvPr/>
              </p:nvSpPr>
              <p:spPr bwMode="auto">
                <a:xfrm rot="-26748572">
                  <a:off x="172565313" y="136613612"/>
                  <a:ext cx="1907989" cy="323997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73" name="AutoShape 613"/>
                <p:cNvSpPr>
                  <a:spLocks noChangeArrowheads="1"/>
                </p:cNvSpPr>
                <p:nvPr/>
              </p:nvSpPr>
              <p:spPr bwMode="auto">
                <a:xfrm rot="-26748572">
                  <a:off x="171503079" y="138467391"/>
                  <a:ext cx="1727979" cy="323972"/>
                </a:xfrm>
                <a:prstGeom prst="hexagon">
                  <a:avLst>
                    <a:gd name="adj" fmla="val 5042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74" name="AutoShape 614"/>
                <p:cNvSpPr>
                  <a:spLocks noChangeArrowheads="1"/>
                </p:cNvSpPr>
                <p:nvPr/>
              </p:nvSpPr>
              <p:spPr bwMode="auto">
                <a:xfrm rot="-26748572">
                  <a:off x="172421297" y="138538566"/>
                  <a:ext cx="1907989" cy="324019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75" name="AutoShape 615"/>
                <p:cNvSpPr>
                  <a:spLocks noChangeArrowheads="1"/>
                </p:cNvSpPr>
                <p:nvPr/>
              </p:nvSpPr>
              <p:spPr bwMode="auto">
                <a:xfrm rot="10800000">
                  <a:off x="171269300" y="139493588"/>
                  <a:ext cx="2016019" cy="324019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76" name="AutoShape 616"/>
                <p:cNvSpPr>
                  <a:spLocks noChangeArrowheads="1"/>
                </p:cNvSpPr>
                <p:nvPr/>
              </p:nvSpPr>
              <p:spPr bwMode="auto">
                <a:xfrm rot="10800000">
                  <a:off x="172421279" y="137585621"/>
                  <a:ext cx="1016466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77" name="AutoShape 617"/>
                <p:cNvSpPr>
                  <a:spLocks noChangeArrowheads="1"/>
                </p:cNvSpPr>
                <p:nvPr/>
              </p:nvSpPr>
              <p:spPr bwMode="auto">
                <a:xfrm rot="10800000">
                  <a:off x="171557310" y="135654312"/>
                  <a:ext cx="2015998" cy="324019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78" name="AutoShape 618"/>
                <p:cNvSpPr>
                  <a:spLocks noChangeArrowheads="1"/>
                </p:cNvSpPr>
                <p:nvPr/>
              </p:nvSpPr>
              <p:spPr bwMode="auto">
                <a:xfrm rot="-26748572">
                  <a:off x="171612878" y="136686641"/>
                  <a:ext cx="1728000" cy="324018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79" name="AutoShape 619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219826" y="136664987"/>
                  <a:ext cx="1518257" cy="256404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80" name="AutoShape 620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110676" y="138559560"/>
                  <a:ext cx="1518236" cy="256408"/>
                </a:xfrm>
                <a:prstGeom prst="parallelogram">
                  <a:avLst>
                    <a:gd name="adj" fmla="val 152881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81" name="AutoShape 621"/>
                <p:cNvSpPr>
                  <a:spLocks noChangeArrowheads="1"/>
                </p:cNvSpPr>
                <p:nvPr/>
              </p:nvSpPr>
              <p:spPr bwMode="auto">
                <a:xfrm rot="7608784">
                  <a:off x="172182747" y="136661278"/>
                  <a:ext cx="1626209" cy="256428"/>
                </a:xfrm>
                <a:prstGeom prst="parallelogram">
                  <a:avLst>
                    <a:gd name="adj" fmla="val 153406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82" name="AutoShape 622"/>
                <p:cNvSpPr>
                  <a:spLocks noChangeArrowheads="1"/>
                </p:cNvSpPr>
                <p:nvPr/>
              </p:nvSpPr>
              <p:spPr bwMode="auto">
                <a:xfrm rot="7608784">
                  <a:off x="171029605" y="138545300"/>
                  <a:ext cx="1626258" cy="256383"/>
                </a:xfrm>
                <a:prstGeom prst="parallelogram">
                  <a:avLst>
                    <a:gd name="adj" fmla="val 153438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5983" name="Group 623"/>
              <p:cNvGrpSpPr>
                <a:grpSpLocks/>
              </p:cNvGrpSpPr>
              <p:nvPr/>
            </p:nvGrpSpPr>
            <p:grpSpPr bwMode="auto">
              <a:xfrm>
                <a:off x="124415621" y="112484658"/>
                <a:ext cx="580655" cy="959306"/>
                <a:chOff x="171657487" y="136150346"/>
                <a:chExt cx="2520007" cy="4163319"/>
              </a:xfrm>
            </p:grpSpPr>
            <p:sp>
              <p:nvSpPr>
                <p:cNvPr id="15984" name="AutoShape 624"/>
                <p:cNvSpPr>
                  <a:spLocks noChangeArrowheads="1"/>
                </p:cNvSpPr>
                <p:nvPr/>
              </p:nvSpPr>
              <p:spPr bwMode="auto">
                <a:xfrm rot="-26748572">
                  <a:off x="171009376" y="137110908"/>
                  <a:ext cx="1908032" cy="323973"/>
                </a:xfrm>
                <a:prstGeom prst="hexagon">
                  <a:avLst>
                    <a:gd name="adj" fmla="val 55677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85" name="AutoShape 625"/>
                <p:cNvSpPr>
                  <a:spLocks noChangeArrowheads="1"/>
                </p:cNvSpPr>
                <p:nvPr/>
              </p:nvSpPr>
              <p:spPr bwMode="auto">
                <a:xfrm rot="10800000">
                  <a:off x="171901003" y="138087954"/>
                  <a:ext cx="1016465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86" name="AutoShape 626"/>
                <p:cNvSpPr>
                  <a:spLocks noChangeArrowheads="1"/>
                </p:cNvSpPr>
                <p:nvPr/>
              </p:nvSpPr>
              <p:spPr bwMode="auto">
                <a:xfrm rot="-26748572">
                  <a:off x="170865478" y="139017625"/>
                  <a:ext cx="1908015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87" name="AutoShape 627"/>
                <p:cNvSpPr>
                  <a:spLocks noChangeArrowheads="1"/>
                </p:cNvSpPr>
                <p:nvPr/>
              </p:nvSpPr>
              <p:spPr bwMode="auto">
                <a:xfrm rot="-26748572">
                  <a:off x="173061512" y="137109634"/>
                  <a:ext cx="1907966" cy="323998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88" name="AutoShape 628"/>
                <p:cNvSpPr>
                  <a:spLocks noChangeArrowheads="1"/>
                </p:cNvSpPr>
                <p:nvPr/>
              </p:nvSpPr>
              <p:spPr bwMode="auto">
                <a:xfrm rot="-26748572">
                  <a:off x="171999235" y="138963413"/>
                  <a:ext cx="1728019" cy="323998"/>
                </a:xfrm>
                <a:prstGeom prst="hexagon">
                  <a:avLst>
                    <a:gd name="adj" fmla="val 50421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89" name="AutoShape 629"/>
                <p:cNvSpPr>
                  <a:spLocks noChangeArrowheads="1"/>
                </p:cNvSpPr>
                <p:nvPr/>
              </p:nvSpPr>
              <p:spPr bwMode="auto">
                <a:xfrm rot="-26748572">
                  <a:off x="172917483" y="139034623"/>
                  <a:ext cx="1908012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90" name="AutoShape 630"/>
                <p:cNvSpPr>
                  <a:spLocks noChangeArrowheads="1"/>
                </p:cNvSpPr>
                <p:nvPr/>
              </p:nvSpPr>
              <p:spPr bwMode="auto">
                <a:xfrm rot="10800000">
                  <a:off x="171765485" y="139989668"/>
                  <a:ext cx="2016021" cy="323997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91" name="AutoShape 631"/>
                <p:cNvSpPr>
                  <a:spLocks noChangeArrowheads="1"/>
                </p:cNvSpPr>
                <p:nvPr/>
              </p:nvSpPr>
              <p:spPr bwMode="auto">
                <a:xfrm rot="10800000">
                  <a:off x="172917446" y="138081656"/>
                  <a:ext cx="1016465" cy="287990"/>
                </a:xfrm>
                <a:prstGeom prst="hexagon">
                  <a:avLst>
                    <a:gd name="adj" fmla="val 572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992" name="AutoShape 632"/>
                <p:cNvSpPr>
                  <a:spLocks noChangeArrowheads="1"/>
                </p:cNvSpPr>
                <p:nvPr/>
              </p:nvSpPr>
              <p:spPr bwMode="auto">
                <a:xfrm rot="10800000">
                  <a:off x="172053475" y="136150346"/>
                  <a:ext cx="2015975" cy="323997"/>
                </a:xfrm>
                <a:prstGeom prst="hexagon">
                  <a:avLst>
                    <a:gd name="adj" fmla="val 5882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93" name="AutoShape 633"/>
                <p:cNvSpPr>
                  <a:spLocks noChangeArrowheads="1"/>
                </p:cNvSpPr>
                <p:nvPr/>
              </p:nvSpPr>
              <p:spPr bwMode="auto">
                <a:xfrm rot="-26748572">
                  <a:off x="172109064" y="137182677"/>
                  <a:ext cx="1727999" cy="324019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94" name="AutoShape 634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1716012" y="137161019"/>
                  <a:ext cx="1518258" cy="256408"/>
                </a:xfrm>
                <a:prstGeom prst="parallelogram">
                  <a:avLst>
                    <a:gd name="adj" fmla="val 152884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95" name="AutoShape 635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606853" y="139055609"/>
                  <a:ext cx="1518258" cy="256404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96" name="AutoShape 636"/>
                <p:cNvSpPr>
                  <a:spLocks noChangeArrowheads="1"/>
                </p:cNvSpPr>
                <p:nvPr/>
              </p:nvSpPr>
              <p:spPr bwMode="auto">
                <a:xfrm rot="7608784">
                  <a:off x="172678947" y="137157301"/>
                  <a:ext cx="1626190" cy="256429"/>
                </a:xfrm>
                <a:prstGeom prst="parallelogram">
                  <a:avLst>
                    <a:gd name="adj" fmla="val 153404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5997" name="AutoShape 637"/>
                <p:cNvSpPr>
                  <a:spLocks noChangeArrowheads="1"/>
                </p:cNvSpPr>
                <p:nvPr/>
              </p:nvSpPr>
              <p:spPr bwMode="auto">
                <a:xfrm rot="7608784">
                  <a:off x="171525792" y="139041335"/>
                  <a:ext cx="1626257" cy="256383"/>
                </a:xfrm>
                <a:prstGeom prst="parallelogram">
                  <a:avLst>
                    <a:gd name="adj" fmla="val 153438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5998" name="Group 638"/>
              <p:cNvGrpSpPr>
                <a:grpSpLocks/>
              </p:cNvGrpSpPr>
              <p:nvPr/>
            </p:nvGrpSpPr>
            <p:grpSpPr bwMode="auto">
              <a:xfrm>
                <a:off x="125117615" y="112484658"/>
                <a:ext cx="580658" cy="959305"/>
                <a:chOff x="172153394" y="136646437"/>
                <a:chExt cx="2520018" cy="4163321"/>
              </a:xfrm>
            </p:grpSpPr>
            <p:sp>
              <p:nvSpPr>
                <p:cNvPr id="15999" name="AutoShape 639"/>
                <p:cNvSpPr>
                  <a:spLocks noChangeArrowheads="1"/>
                </p:cNvSpPr>
                <p:nvPr/>
              </p:nvSpPr>
              <p:spPr bwMode="auto">
                <a:xfrm rot="-26748572">
                  <a:off x="171505380" y="137607102"/>
                  <a:ext cx="1907989" cy="323994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00" name="AutoShape 640"/>
                <p:cNvSpPr>
                  <a:spLocks noChangeArrowheads="1"/>
                </p:cNvSpPr>
                <p:nvPr/>
              </p:nvSpPr>
              <p:spPr bwMode="auto">
                <a:xfrm rot="10800000">
                  <a:off x="172396955" y="138584115"/>
                  <a:ext cx="1016436" cy="288011"/>
                </a:xfrm>
                <a:prstGeom prst="hexagon">
                  <a:avLst>
                    <a:gd name="adj" fmla="val 5726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01" name="AutoShape 641"/>
                <p:cNvSpPr>
                  <a:spLocks noChangeArrowheads="1"/>
                </p:cNvSpPr>
                <p:nvPr/>
              </p:nvSpPr>
              <p:spPr bwMode="auto">
                <a:xfrm rot="-26748572">
                  <a:off x="171361397" y="139513752"/>
                  <a:ext cx="1908014" cy="324019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02" name="AutoShape 642"/>
                <p:cNvSpPr>
                  <a:spLocks noChangeArrowheads="1"/>
                </p:cNvSpPr>
                <p:nvPr/>
              </p:nvSpPr>
              <p:spPr bwMode="auto">
                <a:xfrm rot="-26748572">
                  <a:off x="173557406" y="137605749"/>
                  <a:ext cx="1907993" cy="324019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03" name="AutoShape 643"/>
                <p:cNvSpPr>
                  <a:spLocks noChangeArrowheads="1"/>
                </p:cNvSpPr>
                <p:nvPr/>
              </p:nvSpPr>
              <p:spPr bwMode="auto">
                <a:xfrm rot="-26748572">
                  <a:off x="172495179" y="139459528"/>
                  <a:ext cx="1728000" cy="324019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04" name="AutoShape 644"/>
                <p:cNvSpPr>
                  <a:spLocks noChangeArrowheads="1"/>
                </p:cNvSpPr>
                <p:nvPr/>
              </p:nvSpPr>
              <p:spPr bwMode="auto">
                <a:xfrm rot="-26748572">
                  <a:off x="173413402" y="139530717"/>
                  <a:ext cx="1907990" cy="324018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05" name="AutoShape 645"/>
                <p:cNvSpPr>
                  <a:spLocks noChangeArrowheads="1"/>
                </p:cNvSpPr>
                <p:nvPr/>
              </p:nvSpPr>
              <p:spPr bwMode="auto">
                <a:xfrm rot="10800000">
                  <a:off x="172261417" y="140485760"/>
                  <a:ext cx="2015986" cy="323998"/>
                </a:xfrm>
                <a:prstGeom prst="hexagon">
                  <a:avLst>
                    <a:gd name="adj" fmla="val 5882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06" name="AutoShape 646"/>
                <p:cNvSpPr>
                  <a:spLocks noChangeArrowheads="1"/>
                </p:cNvSpPr>
                <p:nvPr/>
              </p:nvSpPr>
              <p:spPr bwMode="auto">
                <a:xfrm rot="10800000">
                  <a:off x="173413391" y="138577725"/>
                  <a:ext cx="1016460" cy="288011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07" name="AutoShape 647"/>
                <p:cNvSpPr>
                  <a:spLocks noChangeArrowheads="1"/>
                </p:cNvSpPr>
                <p:nvPr/>
              </p:nvSpPr>
              <p:spPr bwMode="auto">
                <a:xfrm rot="10800000">
                  <a:off x="172549403" y="136646437"/>
                  <a:ext cx="2016011" cy="323998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08" name="AutoShape 648"/>
                <p:cNvSpPr>
                  <a:spLocks noChangeArrowheads="1"/>
                </p:cNvSpPr>
                <p:nvPr/>
              </p:nvSpPr>
              <p:spPr bwMode="auto">
                <a:xfrm rot="-26748572">
                  <a:off x="172604987" y="137678772"/>
                  <a:ext cx="1728001" cy="324016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09" name="AutoShape 649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211937" y="137657112"/>
                  <a:ext cx="1518257" cy="256404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10" name="AutoShape 650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102765" y="139551692"/>
                  <a:ext cx="1518257" cy="256425"/>
                </a:xfrm>
                <a:prstGeom prst="parallelogram">
                  <a:avLst>
                    <a:gd name="adj" fmla="val 152873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11" name="AutoShape 651"/>
                <p:cNvSpPr>
                  <a:spLocks noChangeArrowheads="1"/>
                </p:cNvSpPr>
                <p:nvPr/>
              </p:nvSpPr>
              <p:spPr bwMode="auto">
                <a:xfrm rot="7608784">
                  <a:off x="173174846" y="137653417"/>
                  <a:ext cx="1626234" cy="256425"/>
                </a:xfrm>
                <a:prstGeom prst="parallelogram">
                  <a:avLst>
                    <a:gd name="adj" fmla="val 153411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12" name="AutoShape 652"/>
                <p:cNvSpPr>
                  <a:spLocks noChangeArrowheads="1"/>
                </p:cNvSpPr>
                <p:nvPr/>
              </p:nvSpPr>
              <p:spPr bwMode="auto">
                <a:xfrm rot="7608784">
                  <a:off x="172021704" y="139537441"/>
                  <a:ext cx="1626259" cy="256404"/>
                </a:xfrm>
                <a:prstGeom prst="parallelogram">
                  <a:avLst>
                    <a:gd name="adj" fmla="val 15342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6013" name="Oval 653"/>
              <p:cNvSpPr>
                <a:spLocks noChangeArrowheads="1"/>
              </p:cNvSpPr>
              <p:nvPr/>
            </p:nvSpPr>
            <p:spPr bwMode="auto">
              <a:xfrm>
                <a:off x="124325619" y="112738765"/>
                <a:ext cx="89998" cy="89998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14" name="Oval 654"/>
              <p:cNvSpPr>
                <a:spLocks noChangeArrowheads="1"/>
              </p:cNvSpPr>
              <p:nvPr/>
            </p:nvSpPr>
            <p:spPr bwMode="auto">
              <a:xfrm>
                <a:off x="124295577" y="113114659"/>
                <a:ext cx="89998" cy="89998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015" name="Group 655"/>
            <p:cNvGrpSpPr>
              <a:grpSpLocks/>
            </p:cNvGrpSpPr>
            <p:nvPr/>
          </p:nvGrpSpPr>
          <p:grpSpPr bwMode="auto">
            <a:xfrm>
              <a:off x="118387950" y="113926925"/>
              <a:ext cx="1944000" cy="694134"/>
              <a:chOff x="123327559" y="112800586"/>
              <a:chExt cx="2686644" cy="959307"/>
            </a:xfrm>
          </p:grpSpPr>
          <p:grpSp>
            <p:nvGrpSpPr>
              <p:cNvPr id="16016" name="Group 656"/>
              <p:cNvGrpSpPr>
                <a:grpSpLocks/>
              </p:cNvGrpSpPr>
              <p:nvPr/>
            </p:nvGrpSpPr>
            <p:grpSpPr bwMode="auto">
              <a:xfrm>
                <a:off x="123327559" y="112800586"/>
                <a:ext cx="580651" cy="959301"/>
                <a:chOff x="172036489" y="136529374"/>
                <a:chExt cx="2519990" cy="4163298"/>
              </a:xfrm>
            </p:grpSpPr>
            <p:sp>
              <p:nvSpPr>
                <p:cNvPr id="16017" name="AutoShape 657"/>
                <p:cNvSpPr>
                  <a:spLocks noChangeArrowheads="1"/>
                </p:cNvSpPr>
                <p:nvPr/>
              </p:nvSpPr>
              <p:spPr bwMode="auto">
                <a:xfrm rot="-26748572">
                  <a:off x="171388417" y="137490025"/>
                  <a:ext cx="1908017" cy="323999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18" name="AutoShape 658"/>
                <p:cNvSpPr>
                  <a:spLocks noChangeArrowheads="1"/>
                </p:cNvSpPr>
                <p:nvPr/>
              </p:nvSpPr>
              <p:spPr bwMode="auto">
                <a:xfrm rot="10800000">
                  <a:off x="172280009" y="138467002"/>
                  <a:ext cx="1016466" cy="288042"/>
                </a:xfrm>
                <a:prstGeom prst="hexagon">
                  <a:avLst>
                    <a:gd name="adj" fmla="val 5726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19" name="AutoShape 659"/>
                <p:cNvSpPr>
                  <a:spLocks noChangeArrowheads="1"/>
                </p:cNvSpPr>
                <p:nvPr/>
              </p:nvSpPr>
              <p:spPr bwMode="auto">
                <a:xfrm rot="-26748572">
                  <a:off x="171244471" y="139396665"/>
                  <a:ext cx="1908035" cy="324000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20" name="AutoShape 660"/>
                <p:cNvSpPr>
                  <a:spLocks noChangeArrowheads="1"/>
                </p:cNvSpPr>
                <p:nvPr/>
              </p:nvSpPr>
              <p:spPr bwMode="auto">
                <a:xfrm rot="-26748572">
                  <a:off x="173440494" y="137488663"/>
                  <a:ext cx="1907969" cy="324000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21" name="AutoShape 661"/>
                <p:cNvSpPr>
                  <a:spLocks noChangeArrowheads="1"/>
                </p:cNvSpPr>
                <p:nvPr/>
              </p:nvSpPr>
              <p:spPr bwMode="auto">
                <a:xfrm rot="-26748572">
                  <a:off x="172378250" y="139342432"/>
                  <a:ext cx="1728003" cy="323999"/>
                </a:xfrm>
                <a:prstGeom prst="hexagon">
                  <a:avLst>
                    <a:gd name="adj" fmla="val 504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22" name="AutoShape 662"/>
                <p:cNvSpPr>
                  <a:spLocks noChangeArrowheads="1"/>
                </p:cNvSpPr>
                <p:nvPr/>
              </p:nvSpPr>
              <p:spPr bwMode="auto">
                <a:xfrm rot="-26748572">
                  <a:off x="173296468" y="139413630"/>
                  <a:ext cx="1908011" cy="323993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23" name="AutoShape 663"/>
                <p:cNvSpPr>
                  <a:spLocks noChangeArrowheads="1"/>
                </p:cNvSpPr>
                <p:nvPr/>
              </p:nvSpPr>
              <p:spPr bwMode="auto">
                <a:xfrm rot="10800000">
                  <a:off x="172144487" y="140368655"/>
                  <a:ext cx="2016006" cy="324017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24" name="AutoShape 664"/>
                <p:cNvSpPr>
                  <a:spLocks noChangeArrowheads="1"/>
                </p:cNvSpPr>
                <p:nvPr/>
              </p:nvSpPr>
              <p:spPr bwMode="auto">
                <a:xfrm rot="10800000">
                  <a:off x="173296446" y="138460662"/>
                  <a:ext cx="1016471" cy="288012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25" name="AutoShape 665"/>
                <p:cNvSpPr>
                  <a:spLocks noChangeArrowheads="1"/>
                </p:cNvSpPr>
                <p:nvPr/>
              </p:nvSpPr>
              <p:spPr bwMode="auto">
                <a:xfrm rot="10800000">
                  <a:off x="172432477" y="136529374"/>
                  <a:ext cx="2016022" cy="324017"/>
                </a:xfrm>
                <a:prstGeom prst="hexagon">
                  <a:avLst>
                    <a:gd name="adj" fmla="val 58821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26" name="AutoShape 666"/>
                <p:cNvSpPr>
                  <a:spLocks noChangeArrowheads="1"/>
                </p:cNvSpPr>
                <p:nvPr/>
              </p:nvSpPr>
              <p:spPr bwMode="auto">
                <a:xfrm rot="-26748572">
                  <a:off x="172488067" y="137561704"/>
                  <a:ext cx="1728002" cy="324022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27" name="AutoShape 667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095038" y="137540027"/>
                  <a:ext cx="1518209" cy="256403"/>
                </a:xfrm>
                <a:prstGeom prst="parallelogram">
                  <a:avLst>
                    <a:gd name="adj" fmla="val 15288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28" name="AutoShape 668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985851" y="139434605"/>
                  <a:ext cx="1518251" cy="256427"/>
                </a:xfrm>
                <a:prstGeom prst="parallelogram">
                  <a:avLst>
                    <a:gd name="adj" fmla="val 15287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29" name="AutoShape 669"/>
                <p:cNvSpPr>
                  <a:spLocks noChangeArrowheads="1"/>
                </p:cNvSpPr>
                <p:nvPr/>
              </p:nvSpPr>
              <p:spPr bwMode="auto">
                <a:xfrm rot="7608784">
                  <a:off x="173057961" y="137536338"/>
                  <a:ext cx="1626188" cy="256409"/>
                </a:xfrm>
                <a:prstGeom prst="parallelogram">
                  <a:avLst>
                    <a:gd name="adj" fmla="val 15341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30" name="AutoShape 670"/>
                <p:cNvSpPr>
                  <a:spLocks noChangeArrowheads="1"/>
                </p:cNvSpPr>
                <p:nvPr/>
              </p:nvSpPr>
              <p:spPr bwMode="auto">
                <a:xfrm rot="7608784">
                  <a:off x="171904807" y="139420354"/>
                  <a:ext cx="1626231" cy="256385"/>
                </a:xfrm>
                <a:prstGeom prst="parallelogram">
                  <a:avLst>
                    <a:gd name="adj" fmla="val 153434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031" name="Group 671"/>
              <p:cNvGrpSpPr>
                <a:grpSpLocks/>
              </p:cNvGrpSpPr>
              <p:nvPr/>
            </p:nvGrpSpPr>
            <p:grpSpPr bwMode="auto">
              <a:xfrm>
                <a:off x="124030603" y="112800587"/>
                <a:ext cx="580650" cy="959300"/>
                <a:chOff x="172532434" y="137025425"/>
                <a:chExt cx="2519981" cy="4163295"/>
              </a:xfrm>
            </p:grpSpPr>
            <p:sp>
              <p:nvSpPr>
                <p:cNvPr id="16032" name="AutoShape 672"/>
                <p:cNvSpPr>
                  <a:spLocks noChangeArrowheads="1"/>
                </p:cNvSpPr>
                <p:nvPr/>
              </p:nvSpPr>
              <p:spPr bwMode="auto">
                <a:xfrm rot="-26748572">
                  <a:off x="171884430" y="137986073"/>
                  <a:ext cx="1908012" cy="323999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33" name="AutoShape 673"/>
                <p:cNvSpPr>
                  <a:spLocks noChangeArrowheads="1"/>
                </p:cNvSpPr>
                <p:nvPr/>
              </p:nvSpPr>
              <p:spPr bwMode="auto">
                <a:xfrm rot="10800000">
                  <a:off x="172775971" y="138963079"/>
                  <a:ext cx="1016463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34" name="AutoShape 674"/>
                <p:cNvSpPr>
                  <a:spLocks noChangeArrowheads="1"/>
                </p:cNvSpPr>
                <p:nvPr/>
              </p:nvSpPr>
              <p:spPr bwMode="auto">
                <a:xfrm rot="-26748572">
                  <a:off x="171740427" y="139892725"/>
                  <a:ext cx="1908012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35" name="AutoShape 675"/>
                <p:cNvSpPr>
                  <a:spLocks noChangeArrowheads="1"/>
                </p:cNvSpPr>
                <p:nvPr/>
              </p:nvSpPr>
              <p:spPr bwMode="auto">
                <a:xfrm rot="-26748572">
                  <a:off x="173936422" y="137984725"/>
                  <a:ext cx="1907988" cy="323998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36" name="AutoShape 676"/>
                <p:cNvSpPr>
                  <a:spLocks noChangeArrowheads="1"/>
                </p:cNvSpPr>
                <p:nvPr/>
              </p:nvSpPr>
              <p:spPr bwMode="auto">
                <a:xfrm rot="-26748572">
                  <a:off x="172874188" y="139838507"/>
                  <a:ext cx="1727980" cy="323968"/>
                </a:xfrm>
                <a:prstGeom prst="hexagon">
                  <a:avLst>
                    <a:gd name="adj" fmla="val 5042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37" name="AutoShape 677"/>
                <p:cNvSpPr>
                  <a:spLocks noChangeArrowheads="1"/>
                </p:cNvSpPr>
                <p:nvPr/>
              </p:nvSpPr>
              <p:spPr bwMode="auto">
                <a:xfrm rot="-26748572">
                  <a:off x="173792408" y="139909675"/>
                  <a:ext cx="1907988" cy="324022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38" name="AutoShape 678"/>
                <p:cNvSpPr>
                  <a:spLocks noChangeArrowheads="1"/>
                </p:cNvSpPr>
                <p:nvPr/>
              </p:nvSpPr>
              <p:spPr bwMode="auto">
                <a:xfrm rot="10800000">
                  <a:off x="172640409" y="140864703"/>
                  <a:ext cx="2016022" cy="324017"/>
                </a:xfrm>
                <a:prstGeom prst="hexagon">
                  <a:avLst>
                    <a:gd name="adj" fmla="val 58821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39" name="AutoShape 679"/>
                <p:cNvSpPr>
                  <a:spLocks noChangeArrowheads="1"/>
                </p:cNvSpPr>
                <p:nvPr/>
              </p:nvSpPr>
              <p:spPr bwMode="auto">
                <a:xfrm rot="10800000">
                  <a:off x="173792386" y="138956733"/>
                  <a:ext cx="1016468" cy="288012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40" name="AutoShape 680"/>
                <p:cNvSpPr>
                  <a:spLocks noChangeArrowheads="1"/>
                </p:cNvSpPr>
                <p:nvPr/>
              </p:nvSpPr>
              <p:spPr bwMode="auto">
                <a:xfrm rot="10800000">
                  <a:off x="172928419" y="137025425"/>
                  <a:ext cx="2015999" cy="324017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41" name="AutoShape 681"/>
                <p:cNvSpPr>
                  <a:spLocks noChangeArrowheads="1"/>
                </p:cNvSpPr>
                <p:nvPr/>
              </p:nvSpPr>
              <p:spPr bwMode="auto">
                <a:xfrm rot="-26748572">
                  <a:off x="172983990" y="138057752"/>
                  <a:ext cx="1727997" cy="324023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42" name="AutoShape 682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590939" y="138036099"/>
                  <a:ext cx="1518252" cy="256403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43" name="AutoShape 683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481788" y="139930671"/>
                  <a:ext cx="1518234" cy="256408"/>
                </a:xfrm>
                <a:prstGeom prst="parallelogram">
                  <a:avLst>
                    <a:gd name="adj" fmla="val 152881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44" name="AutoShape 684"/>
                <p:cNvSpPr>
                  <a:spLocks noChangeArrowheads="1"/>
                </p:cNvSpPr>
                <p:nvPr/>
              </p:nvSpPr>
              <p:spPr bwMode="auto">
                <a:xfrm rot="7608784">
                  <a:off x="173553858" y="138032388"/>
                  <a:ext cx="1626207" cy="256432"/>
                </a:xfrm>
                <a:prstGeom prst="parallelogram">
                  <a:avLst>
                    <a:gd name="adj" fmla="val 153404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45" name="AutoShape 685"/>
                <p:cNvSpPr>
                  <a:spLocks noChangeArrowheads="1"/>
                </p:cNvSpPr>
                <p:nvPr/>
              </p:nvSpPr>
              <p:spPr bwMode="auto">
                <a:xfrm rot="7608784">
                  <a:off x="172400715" y="139916414"/>
                  <a:ext cx="1626257" cy="256384"/>
                </a:xfrm>
                <a:prstGeom prst="parallelogram">
                  <a:avLst>
                    <a:gd name="adj" fmla="val 153437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046" name="Group 686"/>
              <p:cNvGrpSpPr>
                <a:grpSpLocks/>
              </p:cNvGrpSpPr>
              <p:nvPr/>
            </p:nvGrpSpPr>
            <p:grpSpPr bwMode="auto">
              <a:xfrm>
                <a:off x="124731550" y="112800588"/>
                <a:ext cx="580655" cy="959305"/>
                <a:chOff x="173028601" y="137521460"/>
                <a:chExt cx="2520011" cy="4163318"/>
              </a:xfrm>
            </p:grpSpPr>
            <p:sp>
              <p:nvSpPr>
                <p:cNvPr id="16047" name="AutoShape 687"/>
                <p:cNvSpPr>
                  <a:spLocks noChangeArrowheads="1"/>
                </p:cNvSpPr>
                <p:nvPr/>
              </p:nvSpPr>
              <p:spPr bwMode="auto">
                <a:xfrm rot="-26748572">
                  <a:off x="172380490" y="138482023"/>
                  <a:ext cx="1908030" cy="323969"/>
                </a:xfrm>
                <a:prstGeom prst="hexagon">
                  <a:avLst>
                    <a:gd name="adj" fmla="val 5567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48" name="AutoShape 688"/>
                <p:cNvSpPr>
                  <a:spLocks noChangeArrowheads="1"/>
                </p:cNvSpPr>
                <p:nvPr/>
              </p:nvSpPr>
              <p:spPr bwMode="auto">
                <a:xfrm rot="10800000">
                  <a:off x="173272115" y="139459065"/>
                  <a:ext cx="1016466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49" name="AutoShape 689"/>
                <p:cNvSpPr>
                  <a:spLocks noChangeArrowheads="1"/>
                </p:cNvSpPr>
                <p:nvPr/>
              </p:nvSpPr>
              <p:spPr bwMode="auto">
                <a:xfrm rot="-26748572">
                  <a:off x="172236592" y="140388737"/>
                  <a:ext cx="1908018" cy="324000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50" name="AutoShape 690"/>
                <p:cNvSpPr>
                  <a:spLocks noChangeArrowheads="1"/>
                </p:cNvSpPr>
                <p:nvPr/>
              </p:nvSpPr>
              <p:spPr bwMode="auto">
                <a:xfrm rot="-26748572">
                  <a:off x="174432630" y="138480746"/>
                  <a:ext cx="1907964" cy="324000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51" name="AutoShape 691"/>
                <p:cNvSpPr>
                  <a:spLocks noChangeArrowheads="1"/>
                </p:cNvSpPr>
                <p:nvPr/>
              </p:nvSpPr>
              <p:spPr bwMode="auto">
                <a:xfrm rot="-26748572">
                  <a:off x="173370355" y="140334525"/>
                  <a:ext cx="1728016" cy="324000"/>
                </a:xfrm>
                <a:prstGeom prst="hexagon">
                  <a:avLst>
                    <a:gd name="adj" fmla="val 504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52" name="AutoShape 692"/>
                <p:cNvSpPr>
                  <a:spLocks noChangeArrowheads="1"/>
                </p:cNvSpPr>
                <p:nvPr/>
              </p:nvSpPr>
              <p:spPr bwMode="auto">
                <a:xfrm rot="-26748572">
                  <a:off x="174288603" y="140405738"/>
                  <a:ext cx="1908006" cy="323994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53" name="AutoShape 693"/>
                <p:cNvSpPr>
                  <a:spLocks noChangeArrowheads="1"/>
                </p:cNvSpPr>
                <p:nvPr/>
              </p:nvSpPr>
              <p:spPr bwMode="auto">
                <a:xfrm rot="10800000">
                  <a:off x="173136603" y="141360779"/>
                  <a:ext cx="2016022" cy="323999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54" name="AutoShape 694"/>
                <p:cNvSpPr>
                  <a:spLocks noChangeArrowheads="1"/>
                </p:cNvSpPr>
                <p:nvPr/>
              </p:nvSpPr>
              <p:spPr bwMode="auto">
                <a:xfrm rot="10800000">
                  <a:off x="174288564" y="139452770"/>
                  <a:ext cx="1016462" cy="287988"/>
                </a:xfrm>
                <a:prstGeom prst="hexagon">
                  <a:avLst>
                    <a:gd name="adj" fmla="val 572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55" name="AutoShape 695"/>
                <p:cNvSpPr>
                  <a:spLocks noChangeArrowheads="1"/>
                </p:cNvSpPr>
                <p:nvPr/>
              </p:nvSpPr>
              <p:spPr bwMode="auto">
                <a:xfrm rot="10800000">
                  <a:off x="173424592" y="137521460"/>
                  <a:ext cx="2015974" cy="324000"/>
                </a:xfrm>
                <a:prstGeom prst="hexagon">
                  <a:avLst>
                    <a:gd name="adj" fmla="val 5882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56" name="AutoShape 696"/>
                <p:cNvSpPr>
                  <a:spLocks noChangeArrowheads="1"/>
                </p:cNvSpPr>
                <p:nvPr/>
              </p:nvSpPr>
              <p:spPr bwMode="auto">
                <a:xfrm rot="-26748572">
                  <a:off x="173480180" y="138553788"/>
                  <a:ext cx="1728000" cy="324024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57" name="AutoShape 697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087129" y="138532133"/>
                  <a:ext cx="1518254" cy="256410"/>
                </a:xfrm>
                <a:prstGeom prst="parallelogram">
                  <a:avLst>
                    <a:gd name="adj" fmla="val 15288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58" name="AutoShape 698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977971" y="140426723"/>
                  <a:ext cx="1518260" cy="256404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59" name="AutoShape 699"/>
                <p:cNvSpPr>
                  <a:spLocks noChangeArrowheads="1"/>
                </p:cNvSpPr>
                <p:nvPr/>
              </p:nvSpPr>
              <p:spPr bwMode="auto">
                <a:xfrm rot="7608784">
                  <a:off x="174050063" y="138528417"/>
                  <a:ext cx="1626192" cy="256427"/>
                </a:xfrm>
                <a:prstGeom prst="parallelogram">
                  <a:avLst>
                    <a:gd name="adj" fmla="val 15340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60" name="AutoShape 700"/>
                <p:cNvSpPr>
                  <a:spLocks noChangeArrowheads="1"/>
                </p:cNvSpPr>
                <p:nvPr/>
              </p:nvSpPr>
              <p:spPr bwMode="auto">
                <a:xfrm rot="7608784">
                  <a:off x="172896913" y="140412448"/>
                  <a:ext cx="1626252" cy="256385"/>
                </a:xfrm>
                <a:prstGeom prst="parallelogram">
                  <a:avLst>
                    <a:gd name="adj" fmla="val 15343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061" name="Group 701"/>
              <p:cNvGrpSpPr>
                <a:grpSpLocks/>
              </p:cNvGrpSpPr>
              <p:nvPr/>
            </p:nvGrpSpPr>
            <p:grpSpPr bwMode="auto">
              <a:xfrm>
                <a:off x="125433544" y="112800588"/>
                <a:ext cx="580659" cy="959305"/>
                <a:chOff x="173524508" y="138017552"/>
                <a:chExt cx="2520018" cy="4163321"/>
              </a:xfrm>
            </p:grpSpPr>
            <p:sp>
              <p:nvSpPr>
                <p:cNvPr id="16062" name="AutoShape 702"/>
                <p:cNvSpPr>
                  <a:spLocks noChangeArrowheads="1"/>
                </p:cNvSpPr>
                <p:nvPr/>
              </p:nvSpPr>
              <p:spPr bwMode="auto">
                <a:xfrm rot="-26748572">
                  <a:off x="172876494" y="138978218"/>
                  <a:ext cx="1907992" cy="323993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63" name="AutoShape 703"/>
                <p:cNvSpPr>
                  <a:spLocks noChangeArrowheads="1"/>
                </p:cNvSpPr>
                <p:nvPr/>
              </p:nvSpPr>
              <p:spPr bwMode="auto">
                <a:xfrm rot="10800000">
                  <a:off x="173768069" y="139955228"/>
                  <a:ext cx="1016436" cy="288012"/>
                </a:xfrm>
                <a:prstGeom prst="hexagon">
                  <a:avLst>
                    <a:gd name="adj" fmla="val 5726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64" name="AutoShape 704"/>
                <p:cNvSpPr>
                  <a:spLocks noChangeArrowheads="1"/>
                </p:cNvSpPr>
                <p:nvPr/>
              </p:nvSpPr>
              <p:spPr bwMode="auto">
                <a:xfrm rot="-26748572">
                  <a:off x="172732512" y="140884869"/>
                  <a:ext cx="1908010" cy="324017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65" name="AutoShape 705"/>
                <p:cNvSpPr>
                  <a:spLocks noChangeArrowheads="1"/>
                </p:cNvSpPr>
                <p:nvPr/>
              </p:nvSpPr>
              <p:spPr bwMode="auto">
                <a:xfrm rot="-26748572">
                  <a:off x="174928519" y="138976865"/>
                  <a:ext cx="1907998" cy="324017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66" name="AutoShape 706"/>
                <p:cNvSpPr>
                  <a:spLocks noChangeArrowheads="1"/>
                </p:cNvSpPr>
                <p:nvPr/>
              </p:nvSpPr>
              <p:spPr bwMode="auto">
                <a:xfrm rot="-26748572">
                  <a:off x="173866289" y="140830640"/>
                  <a:ext cx="1728001" cy="324023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67" name="AutoShape 707"/>
                <p:cNvSpPr>
                  <a:spLocks noChangeArrowheads="1"/>
                </p:cNvSpPr>
                <p:nvPr/>
              </p:nvSpPr>
              <p:spPr bwMode="auto">
                <a:xfrm rot="-26748572">
                  <a:off x="174784513" y="140901835"/>
                  <a:ext cx="1907992" cy="324016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68" name="AutoShape 708"/>
                <p:cNvSpPr>
                  <a:spLocks noChangeArrowheads="1"/>
                </p:cNvSpPr>
                <p:nvPr/>
              </p:nvSpPr>
              <p:spPr bwMode="auto">
                <a:xfrm rot="10800000">
                  <a:off x="173632528" y="141856874"/>
                  <a:ext cx="2015983" cy="323999"/>
                </a:xfrm>
                <a:prstGeom prst="hexagon">
                  <a:avLst>
                    <a:gd name="adj" fmla="val 5882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69" name="AutoShape 709"/>
                <p:cNvSpPr>
                  <a:spLocks noChangeArrowheads="1"/>
                </p:cNvSpPr>
                <p:nvPr/>
              </p:nvSpPr>
              <p:spPr bwMode="auto">
                <a:xfrm rot="10800000">
                  <a:off x="174784501" y="139948840"/>
                  <a:ext cx="1016464" cy="288012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70" name="AutoShape 710"/>
                <p:cNvSpPr>
                  <a:spLocks noChangeArrowheads="1"/>
                </p:cNvSpPr>
                <p:nvPr/>
              </p:nvSpPr>
              <p:spPr bwMode="auto">
                <a:xfrm rot="10800000">
                  <a:off x="173920515" y="138017552"/>
                  <a:ext cx="2016013" cy="324000"/>
                </a:xfrm>
                <a:prstGeom prst="hexagon">
                  <a:avLst>
                    <a:gd name="adj" fmla="val 5882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71" name="AutoShape 711"/>
                <p:cNvSpPr>
                  <a:spLocks noChangeArrowheads="1"/>
                </p:cNvSpPr>
                <p:nvPr/>
              </p:nvSpPr>
              <p:spPr bwMode="auto">
                <a:xfrm rot="-26748572">
                  <a:off x="173976101" y="139049885"/>
                  <a:ext cx="1728001" cy="324017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72" name="AutoShape 712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583047" y="139028224"/>
                  <a:ext cx="1518260" cy="256408"/>
                </a:xfrm>
                <a:prstGeom prst="parallelogram">
                  <a:avLst>
                    <a:gd name="adj" fmla="val 152884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73" name="AutoShape 713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4473876" y="140922806"/>
                  <a:ext cx="1518261" cy="256427"/>
                </a:xfrm>
                <a:prstGeom prst="parallelogram">
                  <a:avLst>
                    <a:gd name="adj" fmla="val 152873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74" name="AutoShape 714"/>
                <p:cNvSpPr>
                  <a:spLocks noChangeArrowheads="1"/>
                </p:cNvSpPr>
                <p:nvPr/>
              </p:nvSpPr>
              <p:spPr bwMode="auto">
                <a:xfrm rot="7608784">
                  <a:off x="174545958" y="139024532"/>
                  <a:ext cx="1626235" cy="256427"/>
                </a:xfrm>
                <a:prstGeom prst="parallelogram">
                  <a:avLst>
                    <a:gd name="adj" fmla="val 153409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75" name="AutoShape 715"/>
                <p:cNvSpPr>
                  <a:spLocks noChangeArrowheads="1"/>
                </p:cNvSpPr>
                <p:nvPr/>
              </p:nvSpPr>
              <p:spPr bwMode="auto">
                <a:xfrm rot="7608784">
                  <a:off x="173392815" y="140908555"/>
                  <a:ext cx="1626259" cy="256403"/>
                </a:xfrm>
                <a:prstGeom prst="parallelogram">
                  <a:avLst>
                    <a:gd name="adj" fmla="val 15342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6076" name="Oval 716"/>
              <p:cNvSpPr>
                <a:spLocks noChangeArrowheads="1"/>
              </p:cNvSpPr>
              <p:nvPr/>
            </p:nvSpPr>
            <p:spPr bwMode="auto">
              <a:xfrm>
                <a:off x="124641549" y="113054695"/>
                <a:ext cx="89997" cy="89998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077" name="Oval 717"/>
              <p:cNvSpPr>
                <a:spLocks noChangeArrowheads="1"/>
              </p:cNvSpPr>
              <p:nvPr/>
            </p:nvSpPr>
            <p:spPr bwMode="auto">
              <a:xfrm>
                <a:off x="124611507" y="113430588"/>
                <a:ext cx="89997" cy="89999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078" name="Group 718"/>
            <p:cNvGrpSpPr>
              <a:grpSpLocks/>
            </p:cNvGrpSpPr>
            <p:nvPr/>
          </p:nvGrpSpPr>
          <p:grpSpPr bwMode="auto">
            <a:xfrm>
              <a:off x="118383700" y="114678675"/>
              <a:ext cx="1944001" cy="694135"/>
              <a:chOff x="123485524" y="112958551"/>
              <a:chExt cx="2686644" cy="959307"/>
            </a:xfrm>
          </p:grpSpPr>
          <p:grpSp>
            <p:nvGrpSpPr>
              <p:cNvPr id="16079" name="Group 719"/>
              <p:cNvGrpSpPr>
                <a:grpSpLocks/>
              </p:cNvGrpSpPr>
              <p:nvPr/>
            </p:nvGrpSpPr>
            <p:grpSpPr bwMode="auto">
              <a:xfrm>
                <a:off x="123485524" y="112958551"/>
                <a:ext cx="580651" cy="959301"/>
                <a:chOff x="172722046" y="137214930"/>
                <a:chExt cx="2519990" cy="4163298"/>
              </a:xfrm>
            </p:grpSpPr>
            <p:sp>
              <p:nvSpPr>
                <p:cNvPr id="16080" name="AutoShape 720"/>
                <p:cNvSpPr>
                  <a:spLocks noChangeArrowheads="1"/>
                </p:cNvSpPr>
                <p:nvPr/>
              </p:nvSpPr>
              <p:spPr bwMode="auto">
                <a:xfrm rot="-26748572">
                  <a:off x="172073974" y="138175581"/>
                  <a:ext cx="1908017" cy="324000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81" name="AutoShape 721"/>
                <p:cNvSpPr>
                  <a:spLocks noChangeArrowheads="1"/>
                </p:cNvSpPr>
                <p:nvPr/>
              </p:nvSpPr>
              <p:spPr bwMode="auto">
                <a:xfrm rot="10800000">
                  <a:off x="172965566" y="139152558"/>
                  <a:ext cx="1016466" cy="288042"/>
                </a:xfrm>
                <a:prstGeom prst="hexagon">
                  <a:avLst>
                    <a:gd name="adj" fmla="val 5726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82" name="AutoShape 722"/>
                <p:cNvSpPr>
                  <a:spLocks noChangeArrowheads="1"/>
                </p:cNvSpPr>
                <p:nvPr/>
              </p:nvSpPr>
              <p:spPr bwMode="auto">
                <a:xfrm rot="-26748572">
                  <a:off x="171930028" y="140082221"/>
                  <a:ext cx="1908035" cy="324000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83" name="AutoShape 723"/>
                <p:cNvSpPr>
                  <a:spLocks noChangeArrowheads="1"/>
                </p:cNvSpPr>
                <p:nvPr/>
              </p:nvSpPr>
              <p:spPr bwMode="auto">
                <a:xfrm rot="-26748572">
                  <a:off x="174126052" y="138174219"/>
                  <a:ext cx="1907969" cy="323999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84" name="AutoShape 724"/>
                <p:cNvSpPr>
                  <a:spLocks noChangeArrowheads="1"/>
                </p:cNvSpPr>
                <p:nvPr/>
              </p:nvSpPr>
              <p:spPr bwMode="auto">
                <a:xfrm rot="-26748572">
                  <a:off x="173063807" y="140027988"/>
                  <a:ext cx="1728003" cy="323999"/>
                </a:xfrm>
                <a:prstGeom prst="hexagon">
                  <a:avLst>
                    <a:gd name="adj" fmla="val 504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85" name="AutoShape 725"/>
                <p:cNvSpPr>
                  <a:spLocks noChangeArrowheads="1"/>
                </p:cNvSpPr>
                <p:nvPr/>
              </p:nvSpPr>
              <p:spPr bwMode="auto">
                <a:xfrm rot="-26748572">
                  <a:off x="173982025" y="140099186"/>
                  <a:ext cx="1908011" cy="323993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86" name="AutoShape 726"/>
                <p:cNvSpPr>
                  <a:spLocks noChangeArrowheads="1"/>
                </p:cNvSpPr>
                <p:nvPr/>
              </p:nvSpPr>
              <p:spPr bwMode="auto">
                <a:xfrm rot="10800000">
                  <a:off x="172830044" y="141054211"/>
                  <a:ext cx="2016006" cy="324017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87" name="AutoShape 727"/>
                <p:cNvSpPr>
                  <a:spLocks noChangeArrowheads="1"/>
                </p:cNvSpPr>
                <p:nvPr/>
              </p:nvSpPr>
              <p:spPr bwMode="auto">
                <a:xfrm rot="10800000">
                  <a:off x="173982003" y="139146219"/>
                  <a:ext cx="1016471" cy="288011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88" name="AutoShape 728"/>
                <p:cNvSpPr>
                  <a:spLocks noChangeArrowheads="1"/>
                </p:cNvSpPr>
                <p:nvPr/>
              </p:nvSpPr>
              <p:spPr bwMode="auto">
                <a:xfrm rot="10800000">
                  <a:off x="173118034" y="137214930"/>
                  <a:ext cx="2016022" cy="324017"/>
                </a:xfrm>
                <a:prstGeom prst="hexagon">
                  <a:avLst>
                    <a:gd name="adj" fmla="val 58821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89" name="AutoShape 729"/>
                <p:cNvSpPr>
                  <a:spLocks noChangeArrowheads="1"/>
                </p:cNvSpPr>
                <p:nvPr/>
              </p:nvSpPr>
              <p:spPr bwMode="auto">
                <a:xfrm rot="-26748572">
                  <a:off x="173173624" y="138247259"/>
                  <a:ext cx="1728002" cy="324023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90" name="AutoShape 730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2780595" y="138225583"/>
                  <a:ext cx="1518209" cy="256403"/>
                </a:xfrm>
                <a:prstGeom prst="parallelogram">
                  <a:avLst>
                    <a:gd name="adj" fmla="val 15288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91" name="AutoShape 731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671408" y="140120161"/>
                  <a:ext cx="1518251" cy="256427"/>
                </a:xfrm>
                <a:prstGeom prst="parallelogram">
                  <a:avLst>
                    <a:gd name="adj" fmla="val 15287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92" name="AutoShape 732"/>
                <p:cNvSpPr>
                  <a:spLocks noChangeArrowheads="1"/>
                </p:cNvSpPr>
                <p:nvPr/>
              </p:nvSpPr>
              <p:spPr bwMode="auto">
                <a:xfrm rot="7608784">
                  <a:off x="173743518" y="138221894"/>
                  <a:ext cx="1626188" cy="256409"/>
                </a:xfrm>
                <a:prstGeom prst="parallelogram">
                  <a:avLst>
                    <a:gd name="adj" fmla="val 15341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93" name="AutoShape 733"/>
                <p:cNvSpPr>
                  <a:spLocks noChangeArrowheads="1"/>
                </p:cNvSpPr>
                <p:nvPr/>
              </p:nvSpPr>
              <p:spPr bwMode="auto">
                <a:xfrm rot="7608784">
                  <a:off x="172590363" y="140105911"/>
                  <a:ext cx="1626231" cy="256384"/>
                </a:xfrm>
                <a:prstGeom prst="parallelogram">
                  <a:avLst>
                    <a:gd name="adj" fmla="val 15343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094" name="Group 734"/>
              <p:cNvGrpSpPr>
                <a:grpSpLocks/>
              </p:cNvGrpSpPr>
              <p:nvPr/>
            </p:nvGrpSpPr>
            <p:grpSpPr bwMode="auto">
              <a:xfrm>
                <a:off x="124188567" y="112958552"/>
                <a:ext cx="580650" cy="959300"/>
                <a:chOff x="173217989" y="137710981"/>
                <a:chExt cx="2519980" cy="4163295"/>
              </a:xfrm>
            </p:grpSpPr>
            <p:sp>
              <p:nvSpPr>
                <p:cNvPr id="16095" name="AutoShape 735"/>
                <p:cNvSpPr>
                  <a:spLocks noChangeArrowheads="1"/>
                </p:cNvSpPr>
                <p:nvPr/>
              </p:nvSpPr>
              <p:spPr bwMode="auto">
                <a:xfrm rot="-26748572">
                  <a:off x="172569985" y="138671630"/>
                  <a:ext cx="1908012" cy="323999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96" name="AutoShape 736"/>
                <p:cNvSpPr>
                  <a:spLocks noChangeArrowheads="1"/>
                </p:cNvSpPr>
                <p:nvPr/>
              </p:nvSpPr>
              <p:spPr bwMode="auto">
                <a:xfrm rot="10800000">
                  <a:off x="173461526" y="139648635"/>
                  <a:ext cx="1016462" cy="288012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097" name="AutoShape 737"/>
                <p:cNvSpPr>
                  <a:spLocks noChangeArrowheads="1"/>
                </p:cNvSpPr>
                <p:nvPr/>
              </p:nvSpPr>
              <p:spPr bwMode="auto">
                <a:xfrm rot="-26748572">
                  <a:off x="172425982" y="140578281"/>
                  <a:ext cx="1908012" cy="323998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98" name="AutoShape 738"/>
                <p:cNvSpPr>
                  <a:spLocks noChangeArrowheads="1"/>
                </p:cNvSpPr>
                <p:nvPr/>
              </p:nvSpPr>
              <p:spPr bwMode="auto">
                <a:xfrm rot="-26748572">
                  <a:off x="174621976" y="138670281"/>
                  <a:ext cx="1907988" cy="323998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099" name="AutoShape 739"/>
                <p:cNvSpPr>
                  <a:spLocks noChangeArrowheads="1"/>
                </p:cNvSpPr>
                <p:nvPr/>
              </p:nvSpPr>
              <p:spPr bwMode="auto">
                <a:xfrm rot="-26748572">
                  <a:off x="173559746" y="140524062"/>
                  <a:ext cx="1727980" cy="323969"/>
                </a:xfrm>
                <a:prstGeom prst="hexagon">
                  <a:avLst>
                    <a:gd name="adj" fmla="val 5042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00" name="AutoShape 740"/>
                <p:cNvSpPr>
                  <a:spLocks noChangeArrowheads="1"/>
                </p:cNvSpPr>
                <p:nvPr/>
              </p:nvSpPr>
              <p:spPr bwMode="auto">
                <a:xfrm rot="-26748572">
                  <a:off x="174477961" y="140595231"/>
                  <a:ext cx="1907988" cy="324022"/>
                </a:xfrm>
                <a:prstGeom prst="hexagon">
                  <a:avLst>
                    <a:gd name="adj" fmla="val 556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01" name="AutoShape 741"/>
                <p:cNvSpPr>
                  <a:spLocks noChangeArrowheads="1"/>
                </p:cNvSpPr>
                <p:nvPr/>
              </p:nvSpPr>
              <p:spPr bwMode="auto">
                <a:xfrm rot="10800000">
                  <a:off x="173325965" y="141550259"/>
                  <a:ext cx="2016019" cy="324017"/>
                </a:xfrm>
                <a:prstGeom prst="hexagon">
                  <a:avLst>
                    <a:gd name="adj" fmla="val 58821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02" name="AutoShape 742"/>
                <p:cNvSpPr>
                  <a:spLocks noChangeArrowheads="1"/>
                </p:cNvSpPr>
                <p:nvPr/>
              </p:nvSpPr>
              <p:spPr bwMode="auto">
                <a:xfrm rot="10800000">
                  <a:off x="174477943" y="139642289"/>
                  <a:ext cx="1016465" cy="288012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103" name="AutoShape 743"/>
                <p:cNvSpPr>
                  <a:spLocks noChangeArrowheads="1"/>
                </p:cNvSpPr>
                <p:nvPr/>
              </p:nvSpPr>
              <p:spPr bwMode="auto">
                <a:xfrm rot="10800000">
                  <a:off x="173613975" y="137710981"/>
                  <a:ext cx="2015996" cy="324017"/>
                </a:xfrm>
                <a:prstGeom prst="hexagon">
                  <a:avLst>
                    <a:gd name="adj" fmla="val 58820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04" name="AutoShape 744"/>
                <p:cNvSpPr>
                  <a:spLocks noChangeArrowheads="1"/>
                </p:cNvSpPr>
                <p:nvPr/>
              </p:nvSpPr>
              <p:spPr bwMode="auto">
                <a:xfrm rot="-26748572">
                  <a:off x="173669548" y="138743308"/>
                  <a:ext cx="1727998" cy="324023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05" name="AutoShape 745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276496" y="138721656"/>
                  <a:ext cx="1518252" cy="256403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06" name="AutoShape 746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4167347" y="140616226"/>
                  <a:ext cx="1518234" cy="256409"/>
                </a:xfrm>
                <a:prstGeom prst="parallelogram">
                  <a:avLst>
                    <a:gd name="adj" fmla="val 152881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07" name="AutoShape 747"/>
                <p:cNvSpPr>
                  <a:spLocks noChangeArrowheads="1"/>
                </p:cNvSpPr>
                <p:nvPr/>
              </p:nvSpPr>
              <p:spPr bwMode="auto">
                <a:xfrm rot="7608784">
                  <a:off x="174239417" y="138717943"/>
                  <a:ext cx="1626208" cy="256433"/>
                </a:xfrm>
                <a:prstGeom prst="parallelogram">
                  <a:avLst>
                    <a:gd name="adj" fmla="val 153403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08" name="AutoShape 748"/>
                <p:cNvSpPr>
                  <a:spLocks noChangeArrowheads="1"/>
                </p:cNvSpPr>
                <p:nvPr/>
              </p:nvSpPr>
              <p:spPr bwMode="auto">
                <a:xfrm rot="7608784">
                  <a:off x="173086272" y="140601969"/>
                  <a:ext cx="1626257" cy="256385"/>
                </a:xfrm>
                <a:prstGeom prst="parallelogram">
                  <a:avLst>
                    <a:gd name="adj" fmla="val 153437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109" name="Group 749"/>
              <p:cNvGrpSpPr>
                <a:grpSpLocks/>
              </p:cNvGrpSpPr>
              <p:nvPr/>
            </p:nvGrpSpPr>
            <p:grpSpPr bwMode="auto">
              <a:xfrm>
                <a:off x="124889515" y="112958553"/>
                <a:ext cx="580655" cy="959304"/>
                <a:chOff x="173714159" y="138207017"/>
                <a:chExt cx="2520012" cy="4163318"/>
              </a:xfrm>
            </p:grpSpPr>
            <p:sp>
              <p:nvSpPr>
                <p:cNvPr id="16110" name="AutoShape 750"/>
                <p:cNvSpPr>
                  <a:spLocks noChangeArrowheads="1"/>
                </p:cNvSpPr>
                <p:nvPr/>
              </p:nvSpPr>
              <p:spPr bwMode="auto">
                <a:xfrm rot="-26748572">
                  <a:off x="173066050" y="139167580"/>
                  <a:ext cx="1908026" cy="323970"/>
                </a:xfrm>
                <a:prstGeom prst="hexagon">
                  <a:avLst>
                    <a:gd name="adj" fmla="val 55678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11" name="AutoShape 751"/>
                <p:cNvSpPr>
                  <a:spLocks noChangeArrowheads="1"/>
                </p:cNvSpPr>
                <p:nvPr/>
              </p:nvSpPr>
              <p:spPr bwMode="auto">
                <a:xfrm rot="10800000">
                  <a:off x="173957673" y="140144619"/>
                  <a:ext cx="1016468" cy="288012"/>
                </a:xfrm>
                <a:prstGeom prst="hexagon">
                  <a:avLst>
                    <a:gd name="adj" fmla="val 572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112" name="AutoShape 752"/>
                <p:cNvSpPr>
                  <a:spLocks noChangeArrowheads="1"/>
                </p:cNvSpPr>
                <p:nvPr/>
              </p:nvSpPr>
              <p:spPr bwMode="auto">
                <a:xfrm rot="-26748572">
                  <a:off x="172922149" y="141074293"/>
                  <a:ext cx="1908020" cy="324000"/>
                </a:xfrm>
                <a:prstGeom prst="hexagon">
                  <a:avLst>
                    <a:gd name="adj" fmla="val 55672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13" name="AutoShape 753"/>
                <p:cNvSpPr>
                  <a:spLocks noChangeArrowheads="1"/>
                </p:cNvSpPr>
                <p:nvPr/>
              </p:nvSpPr>
              <p:spPr bwMode="auto">
                <a:xfrm rot="-26748572">
                  <a:off x="175118190" y="139166303"/>
                  <a:ext cx="1907961" cy="324000"/>
                </a:xfrm>
                <a:prstGeom prst="hexagon">
                  <a:avLst>
                    <a:gd name="adj" fmla="val 55671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14" name="AutoShape 754"/>
                <p:cNvSpPr>
                  <a:spLocks noChangeArrowheads="1"/>
                </p:cNvSpPr>
                <p:nvPr/>
              </p:nvSpPr>
              <p:spPr bwMode="auto">
                <a:xfrm rot="-26748572">
                  <a:off x="174055910" y="141020081"/>
                  <a:ext cx="1728018" cy="324000"/>
                </a:xfrm>
                <a:prstGeom prst="hexagon">
                  <a:avLst>
                    <a:gd name="adj" fmla="val 50420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15" name="AutoShape 755"/>
                <p:cNvSpPr>
                  <a:spLocks noChangeArrowheads="1"/>
                </p:cNvSpPr>
                <p:nvPr/>
              </p:nvSpPr>
              <p:spPr bwMode="auto">
                <a:xfrm rot="-26748572">
                  <a:off x="174974162" y="141091294"/>
                  <a:ext cx="1908008" cy="323993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16" name="AutoShape 756"/>
                <p:cNvSpPr>
                  <a:spLocks noChangeArrowheads="1"/>
                </p:cNvSpPr>
                <p:nvPr/>
              </p:nvSpPr>
              <p:spPr bwMode="auto">
                <a:xfrm rot="10800000">
                  <a:off x="173822160" y="142046336"/>
                  <a:ext cx="2016025" cy="323999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17" name="AutoShape 757"/>
                <p:cNvSpPr>
                  <a:spLocks noChangeArrowheads="1"/>
                </p:cNvSpPr>
                <p:nvPr/>
              </p:nvSpPr>
              <p:spPr bwMode="auto">
                <a:xfrm rot="10800000">
                  <a:off x="174974123" y="140138327"/>
                  <a:ext cx="1016462" cy="287988"/>
                </a:xfrm>
                <a:prstGeom prst="hexagon">
                  <a:avLst>
                    <a:gd name="adj" fmla="val 5727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118" name="AutoShape 758"/>
                <p:cNvSpPr>
                  <a:spLocks noChangeArrowheads="1"/>
                </p:cNvSpPr>
                <p:nvPr/>
              </p:nvSpPr>
              <p:spPr bwMode="auto">
                <a:xfrm rot="10800000">
                  <a:off x="174110151" y="138207017"/>
                  <a:ext cx="2015974" cy="324000"/>
                </a:xfrm>
                <a:prstGeom prst="hexagon">
                  <a:avLst>
                    <a:gd name="adj" fmla="val 58822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19" name="AutoShape 759"/>
                <p:cNvSpPr>
                  <a:spLocks noChangeArrowheads="1"/>
                </p:cNvSpPr>
                <p:nvPr/>
              </p:nvSpPr>
              <p:spPr bwMode="auto">
                <a:xfrm rot="-26748572">
                  <a:off x="174165739" y="139239345"/>
                  <a:ext cx="1728000" cy="324023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20" name="AutoShape 760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3772688" y="139217690"/>
                  <a:ext cx="1518254" cy="256410"/>
                </a:xfrm>
                <a:prstGeom prst="parallelogram">
                  <a:avLst>
                    <a:gd name="adj" fmla="val 152882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21" name="AutoShape 761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4663530" y="141112280"/>
                  <a:ext cx="1518260" cy="256404"/>
                </a:xfrm>
                <a:prstGeom prst="parallelogram">
                  <a:avLst>
                    <a:gd name="adj" fmla="val 15288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22" name="AutoShape 762"/>
                <p:cNvSpPr>
                  <a:spLocks noChangeArrowheads="1"/>
                </p:cNvSpPr>
                <p:nvPr/>
              </p:nvSpPr>
              <p:spPr bwMode="auto">
                <a:xfrm rot="7608784">
                  <a:off x="174735622" y="139213974"/>
                  <a:ext cx="1626192" cy="256427"/>
                </a:xfrm>
                <a:prstGeom prst="parallelogram">
                  <a:avLst>
                    <a:gd name="adj" fmla="val 153405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23" name="AutoShape 763"/>
                <p:cNvSpPr>
                  <a:spLocks noChangeArrowheads="1"/>
                </p:cNvSpPr>
                <p:nvPr/>
              </p:nvSpPr>
              <p:spPr bwMode="auto">
                <a:xfrm rot="7608784">
                  <a:off x="173582471" y="141098005"/>
                  <a:ext cx="1626252" cy="256386"/>
                </a:xfrm>
                <a:prstGeom prst="parallelogram">
                  <a:avLst>
                    <a:gd name="adj" fmla="val 153436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124" name="Group 764"/>
              <p:cNvGrpSpPr>
                <a:grpSpLocks/>
              </p:cNvGrpSpPr>
              <p:nvPr/>
            </p:nvGrpSpPr>
            <p:grpSpPr bwMode="auto">
              <a:xfrm>
                <a:off x="125591509" y="112958553"/>
                <a:ext cx="580659" cy="959305"/>
                <a:chOff x="174210063" y="138703109"/>
                <a:chExt cx="2520019" cy="4163321"/>
              </a:xfrm>
            </p:grpSpPr>
            <p:sp>
              <p:nvSpPr>
                <p:cNvPr id="16125" name="AutoShape 765"/>
                <p:cNvSpPr>
                  <a:spLocks noChangeArrowheads="1"/>
                </p:cNvSpPr>
                <p:nvPr/>
              </p:nvSpPr>
              <p:spPr bwMode="auto">
                <a:xfrm rot="-26748572">
                  <a:off x="173562046" y="139663777"/>
                  <a:ext cx="1907995" cy="323992"/>
                </a:xfrm>
                <a:prstGeom prst="hexagon">
                  <a:avLst>
                    <a:gd name="adj" fmla="val 55673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26" name="AutoShape 766"/>
                <p:cNvSpPr>
                  <a:spLocks noChangeArrowheads="1"/>
                </p:cNvSpPr>
                <p:nvPr/>
              </p:nvSpPr>
              <p:spPr bwMode="auto">
                <a:xfrm rot="10800000">
                  <a:off x="174453624" y="140640787"/>
                  <a:ext cx="1016433" cy="288012"/>
                </a:xfrm>
                <a:prstGeom prst="hexagon">
                  <a:avLst>
                    <a:gd name="adj" fmla="val 57267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127" name="AutoShape 767"/>
                <p:cNvSpPr>
                  <a:spLocks noChangeArrowheads="1"/>
                </p:cNvSpPr>
                <p:nvPr/>
              </p:nvSpPr>
              <p:spPr bwMode="auto">
                <a:xfrm rot="-26748572">
                  <a:off x="173418067" y="141570429"/>
                  <a:ext cx="1908007" cy="324016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28" name="AutoShape 768"/>
                <p:cNvSpPr>
                  <a:spLocks noChangeArrowheads="1"/>
                </p:cNvSpPr>
                <p:nvPr/>
              </p:nvSpPr>
              <p:spPr bwMode="auto">
                <a:xfrm rot="-26748572">
                  <a:off x="175614073" y="139662423"/>
                  <a:ext cx="1908002" cy="324017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29" name="AutoShape 769"/>
                <p:cNvSpPr>
                  <a:spLocks noChangeArrowheads="1"/>
                </p:cNvSpPr>
                <p:nvPr/>
              </p:nvSpPr>
              <p:spPr bwMode="auto">
                <a:xfrm rot="-26748572">
                  <a:off x="174551846" y="141516198"/>
                  <a:ext cx="1727999" cy="324023"/>
                </a:xfrm>
                <a:prstGeom prst="hexagon">
                  <a:avLst>
                    <a:gd name="adj" fmla="val 50416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30" name="AutoShape 770"/>
                <p:cNvSpPr>
                  <a:spLocks noChangeArrowheads="1"/>
                </p:cNvSpPr>
                <p:nvPr/>
              </p:nvSpPr>
              <p:spPr bwMode="auto">
                <a:xfrm rot="-26748572">
                  <a:off x="175470070" y="141587394"/>
                  <a:ext cx="1907989" cy="324016"/>
                </a:xfrm>
                <a:prstGeom prst="hexagon">
                  <a:avLst>
                    <a:gd name="adj" fmla="val 55669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31" name="AutoShape 771"/>
                <p:cNvSpPr>
                  <a:spLocks noChangeArrowheads="1"/>
                </p:cNvSpPr>
                <p:nvPr/>
              </p:nvSpPr>
              <p:spPr bwMode="auto">
                <a:xfrm rot="10800000">
                  <a:off x="174318084" y="142542431"/>
                  <a:ext cx="2015983" cy="323999"/>
                </a:xfrm>
                <a:prstGeom prst="hexagon">
                  <a:avLst>
                    <a:gd name="adj" fmla="val 58823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32" name="AutoShape 772"/>
                <p:cNvSpPr>
                  <a:spLocks noChangeArrowheads="1"/>
                </p:cNvSpPr>
                <p:nvPr/>
              </p:nvSpPr>
              <p:spPr bwMode="auto">
                <a:xfrm rot="10800000">
                  <a:off x="175470057" y="140634400"/>
                  <a:ext cx="1016464" cy="288012"/>
                </a:xfrm>
                <a:prstGeom prst="hexagon">
                  <a:avLst>
                    <a:gd name="adj" fmla="val 57268"/>
                    <a:gd name="vf" fmla="val 115470"/>
                  </a:avLst>
                </a:prstGeom>
                <a:solidFill>
                  <a:srgbClr val="000000"/>
                </a:solidFill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133" name="AutoShape 773"/>
                <p:cNvSpPr>
                  <a:spLocks noChangeArrowheads="1"/>
                </p:cNvSpPr>
                <p:nvPr/>
              </p:nvSpPr>
              <p:spPr bwMode="auto">
                <a:xfrm rot="10800000">
                  <a:off x="174606071" y="138703109"/>
                  <a:ext cx="2016013" cy="323999"/>
                </a:xfrm>
                <a:prstGeom prst="hexagon">
                  <a:avLst>
                    <a:gd name="adj" fmla="val 58824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34" name="AutoShape 774"/>
                <p:cNvSpPr>
                  <a:spLocks noChangeArrowheads="1"/>
                </p:cNvSpPr>
                <p:nvPr/>
              </p:nvSpPr>
              <p:spPr bwMode="auto">
                <a:xfrm rot="-26748572">
                  <a:off x="174661658" y="139735441"/>
                  <a:ext cx="1727998" cy="324016"/>
                </a:xfrm>
                <a:prstGeom prst="hexagon">
                  <a:avLst>
                    <a:gd name="adj" fmla="val 50417"/>
                    <a:gd name="vf" fmla="val 115470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35" name="AutoShape 775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4268603" y="139713779"/>
                  <a:ext cx="1518259" cy="256409"/>
                </a:xfrm>
                <a:prstGeom prst="parallelogram">
                  <a:avLst>
                    <a:gd name="adj" fmla="val 152883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36" name="AutoShape 776"/>
                <p:cNvSpPr>
                  <a:spLocks noChangeArrowheads="1"/>
                </p:cNvSpPr>
                <p:nvPr/>
              </p:nvSpPr>
              <p:spPr bwMode="auto">
                <a:xfrm rot="14435455" flipH="1">
                  <a:off x="175159429" y="141608363"/>
                  <a:ext cx="1518265" cy="256426"/>
                </a:xfrm>
                <a:prstGeom prst="parallelogram">
                  <a:avLst>
                    <a:gd name="adj" fmla="val 152874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37" name="AutoShape 777"/>
                <p:cNvSpPr>
                  <a:spLocks noChangeArrowheads="1"/>
                </p:cNvSpPr>
                <p:nvPr/>
              </p:nvSpPr>
              <p:spPr bwMode="auto">
                <a:xfrm rot="7608784">
                  <a:off x="175231515" y="139710087"/>
                  <a:ext cx="1626233" cy="256427"/>
                </a:xfrm>
                <a:prstGeom prst="parallelogram">
                  <a:avLst>
                    <a:gd name="adj" fmla="val 153409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38" name="AutoShape 778"/>
                <p:cNvSpPr>
                  <a:spLocks noChangeArrowheads="1"/>
                </p:cNvSpPr>
                <p:nvPr/>
              </p:nvSpPr>
              <p:spPr bwMode="auto">
                <a:xfrm rot="7608784">
                  <a:off x="174078369" y="141594113"/>
                  <a:ext cx="1626261" cy="256402"/>
                </a:xfrm>
                <a:prstGeom prst="parallelogram">
                  <a:avLst>
                    <a:gd name="adj" fmla="val 153427"/>
                  </a:avLst>
                </a:prstGeom>
                <a:noFill/>
                <a:ln w="3175" algn="in">
                  <a:solidFill>
                    <a:srgbClr val="CCCCCC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16139" name="Oval 779"/>
              <p:cNvSpPr>
                <a:spLocks noChangeArrowheads="1"/>
              </p:cNvSpPr>
              <p:nvPr/>
            </p:nvSpPr>
            <p:spPr bwMode="auto">
              <a:xfrm>
                <a:off x="124799513" y="113212660"/>
                <a:ext cx="89997" cy="89998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40" name="Oval 780"/>
              <p:cNvSpPr>
                <a:spLocks noChangeArrowheads="1"/>
              </p:cNvSpPr>
              <p:nvPr/>
            </p:nvSpPr>
            <p:spPr bwMode="auto">
              <a:xfrm>
                <a:off x="124769471" y="113588552"/>
                <a:ext cx="89997" cy="90000"/>
              </a:xfrm>
              <a:prstGeom prst="ellipse">
                <a:avLst/>
              </a:prstGeom>
              <a:noFill/>
              <a:ln w="9525" algn="in">
                <a:solidFill>
                  <a:srgbClr val="CCCCCC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141" name="Group 781"/>
            <p:cNvGrpSpPr>
              <a:grpSpLocks/>
            </p:cNvGrpSpPr>
            <p:nvPr/>
          </p:nvGrpSpPr>
          <p:grpSpPr bwMode="auto">
            <a:xfrm>
              <a:off x="107477850" y="114714675"/>
              <a:ext cx="878567" cy="570607"/>
              <a:chOff x="107441700" y="112894880"/>
              <a:chExt cx="878567" cy="570607"/>
            </a:xfrm>
          </p:grpSpPr>
          <p:sp>
            <p:nvSpPr>
              <p:cNvPr id="16142" name="WordArt 78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516925" y="112995455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143" name="Arc 783"/>
              <p:cNvSpPr>
                <a:spLocks/>
              </p:cNvSpPr>
              <p:nvPr/>
            </p:nvSpPr>
            <p:spPr bwMode="auto">
              <a:xfrm rot="21600000">
                <a:off x="108273371" y="112895512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44" name="Line 784"/>
              <p:cNvSpPr>
                <a:spLocks noChangeShapeType="1"/>
              </p:cNvSpPr>
              <p:nvPr/>
            </p:nvSpPr>
            <p:spPr bwMode="auto">
              <a:xfrm rot="5400000">
                <a:off x="108082777" y="113175293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45" name="Line 785"/>
              <p:cNvSpPr>
                <a:spLocks noChangeShapeType="1"/>
              </p:cNvSpPr>
              <p:nvPr/>
            </p:nvSpPr>
            <p:spPr bwMode="auto">
              <a:xfrm rot="5400000">
                <a:off x="107195173" y="113179078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46" name="Arc 786"/>
              <p:cNvSpPr>
                <a:spLocks/>
              </p:cNvSpPr>
              <p:nvPr/>
            </p:nvSpPr>
            <p:spPr bwMode="auto">
              <a:xfrm rot="27000000">
                <a:off x="108273901" y="11341919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47" name="Arc 787"/>
              <p:cNvSpPr>
                <a:spLocks/>
              </p:cNvSpPr>
              <p:nvPr/>
            </p:nvSpPr>
            <p:spPr bwMode="auto">
              <a:xfrm rot="10800000" flipV="1">
                <a:off x="107441700" y="112895614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48" name="Line 788"/>
              <p:cNvSpPr>
                <a:spLocks noChangeShapeType="1"/>
              </p:cNvSpPr>
              <p:nvPr/>
            </p:nvSpPr>
            <p:spPr bwMode="auto">
              <a:xfrm rot="5400000">
                <a:off x="107886428" y="113075871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49" name="Arc 789"/>
              <p:cNvSpPr>
                <a:spLocks/>
              </p:cNvSpPr>
              <p:nvPr/>
            </p:nvSpPr>
            <p:spPr bwMode="auto">
              <a:xfrm rot="32400000">
                <a:off x="107441700" y="113425605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50" name="Line 790"/>
              <p:cNvSpPr>
                <a:spLocks noChangeShapeType="1"/>
              </p:cNvSpPr>
              <p:nvPr/>
            </p:nvSpPr>
            <p:spPr bwMode="auto">
              <a:xfrm rot="5400000">
                <a:off x="107878508" y="112505268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151" name="Group 791"/>
            <p:cNvGrpSpPr>
              <a:grpSpLocks/>
            </p:cNvGrpSpPr>
            <p:nvPr/>
          </p:nvGrpSpPr>
          <p:grpSpPr bwMode="auto">
            <a:xfrm>
              <a:off x="107463000" y="113994675"/>
              <a:ext cx="878567" cy="570607"/>
              <a:chOff x="106880550" y="113791275"/>
              <a:chExt cx="878567" cy="570607"/>
            </a:xfrm>
          </p:grpSpPr>
          <p:sp>
            <p:nvSpPr>
              <p:cNvPr id="16152" name="WordArt 79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955775" y="1138918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153" name="Arc 793"/>
              <p:cNvSpPr>
                <a:spLocks/>
              </p:cNvSpPr>
              <p:nvPr/>
            </p:nvSpPr>
            <p:spPr bwMode="auto">
              <a:xfrm rot="21600000">
                <a:off x="107712221" y="113791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54" name="Line 794"/>
              <p:cNvSpPr>
                <a:spLocks noChangeShapeType="1"/>
              </p:cNvSpPr>
              <p:nvPr/>
            </p:nvSpPr>
            <p:spPr bwMode="auto">
              <a:xfrm rot="5400000">
                <a:off x="107521627" y="114071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55" name="Line 795"/>
              <p:cNvSpPr>
                <a:spLocks noChangeShapeType="1"/>
              </p:cNvSpPr>
              <p:nvPr/>
            </p:nvSpPr>
            <p:spPr bwMode="auto">
              <a:xfrm rot="5400000">
                <a:off x="106634023" y="114075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56" name="Arc 796"/>
              <p:cNvSpPr>
                <a:spLocks/>
              </p:cNvSpPr>
              <p:nvPr/>
            </p:nvSpPr>
            <p:spPr bwMode="auto">
              <a:xfrm rot="27000000">
                <a:off x="107712751" y="114315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57" name="Arc 797"/>
              <p:cNvSpPr>
                <a:spLocks/>
              </p:cNvSpPr>
              <p:nvPr/>
            </p:nvSpPr>
            <p:spPr bwMode="auto">
              <a:xfrm rot="10800000" flipV="1">
                <a:off x="106880550" y="113792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58" name="Line 798"/>
              <p:cNvSpPr>
                <a:spLocks noChangeShapeType="1"/>
              </p:cNvSpPr>
              <p:nvPr/>
            </p:nvSpPr>
            <p:spPr bwMode="auto">
              <a:xfrm rot="5400000">
                <a:off x="107325278" y="113972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59" name="Arc 799"/>
              <p:cNvSpPr>
                <a:spLocks/>
              </p:cNvSpPr>
              <p:nvPr/>
            </p:nvSpPr>
            <p:spPr bwMode="auto">
              <a:xfrm rot="32400000">
                <a:off x="106880550" y="114322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60" name="Line 800"/>
              <p:cNvSpPr>
                <a:spLocks noChangeShapeType="1"/>
              </p:cNvSpPr>
              <p:nvPr/>
            </p:nvSpPr>
            <p:spPr bwMode="auto">
              <a:xfrm rot="5400000">
                <a:off x="107317358" y="113401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161" name="Group 801"/>
            <p:cNvGrpSpPr>
              <a:grpSpLocks/>
            </p:cNvGrpSpPr>
            <p:nvPr/>
          </p:nvGrpSpPr>
          <p:grpSpPr bwMode="auto">
            <a:xfrm>
              <a:off x="108432900" y="113994675"/>
              <a:ext cx="863999" cy="561146"/>
              <a:chOff x="120329800" y="111217034"/>
              <a:chExt cx="433322" cy="281432"/>
            </a:xfrm>
          </p:grpSpPr>
          <p:sp>
            <p:nvSpPr>
              <p:cNvPr id="16162" name="WordArt 80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0371025" y="111314285"/>
                <a:ext cx="366379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6163" name="Group 803"/>
              <p:cNvGrpSpPr>
                <a:grpSpLocks/>
              </p:cNvGrpSpPr>
              <p:nvPr/>
            </p:nvGrpSpPr>
            <p:grpSpPr bwMode="auto">
              <a:xfrm>
                <a:off x="120329800" y="111217034"/>
                <a:ext cx="433322" cy="281432"/>
                <a:chOff x="119910850" y="111356672"/>
                <a:chExt cx="433322" cy="281432"/>
              </a:xfrm>
            </p:grpSpPr>
            <p:sp>
              <p:nvSpPr>
                <p:cNvPr id="16164" name="Arc 804"/>
                <p:cNvSpPr>
                  <a:spLocks/>
                </p:cNvSpPr>
                <p:nvPr/>
              </p:nvSpPr>
              <p:spPr bwMode="auto">
                <a:xfrm rot="21600000">
                  <a:off x="120321042" y="111356984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65" name="Line 805"/>
                <p:cNvSpPr>
                  <a:spLocks noChangeShapeType="1"/>
                </p:cNvSpPr>
                <p:nvPr/>
              </p:nvSpPr>
              <p:spPr bwMode="auto">
                <a:xfrm rot="5400000">
                  <a:off x="120227039" y="111494975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66" name="Line 806"/>
                <p:cNvSpPr>
                  <a:spLocks noChangeShapeType="1"/>
                </p:cNvSpPr>
                <p:nvPr/>
              </p:nvSpPr>
              <p:spPr bwMode="auto">
                <a:xfrm rot="5400000">
                  <a:off x="119789260" y="111496842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67" name="Arc 807"/>
                <p:cNvSpPr>
                  <a:spLocks/>
                </p:cNvSpPr>
                <p:nvPr/>
              </p:nvSpPr>
              <p:spPr bwMode="auto">
                <a:xfrm rot="27000000">
                  <a:off x="120321303" y="111615272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68" name="Arc 808"/>
                <p:cNvSpPr>
                  <a:spLocks/>
                </p:cNvSpPr>
                <p:nvPr/>
              </p:nvSpPr>
              <p:spPr bwMode="auto">
                <a:xfrm rot="10800000" flipV="1">
                  <a:off x="119910850" y="111357034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69" name="Line 809"/>
                <p:cNvSpPr>
                  <a:spLocks noChangeShapeType="1"/>
                </p:cNvSpPr>
                <p:nvPr/>
              </p:nvSpPr>
              <p:spPr bwMode="auto">
                <a:xfrm rot="5400000">
                  <a:off x="120130195" y="111445940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70" name="Arc 810"/>
                <p:cNvSpPr>
                  <a:spLocks/>
                </p:cNvSpPr>
                <p:nvPr/>
              </p:nvSpPr>
              <p:spPr bwMode="auto">
                <a:xfrm rot="32400000">
                  <a:off x="119910850" y="111618433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71" name="Line 811"/>
                <p:cNvSpPr>
                  <a:spLocks noChangeShapeType="1"/>
                </p:cNvSpPr>
                <p:nvPr/>
              </p:nvSpPr>
              <p:spPr bwMode="auto">
                <a:xfrm rot="5400000">
                  <a:off x="120126290" y="111164510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172" name="Group 812"/>
            <p:cNvGrpSpPr>
              <a:grpSpLocks/>
            </p:cNvGrpSpPr>
            <p:nvPr/>
          </p:nvGrpSpPr>
          <p:grpSpPr bwMode="auto">
            <a:xfrm>
              <a:off x="106522800" y="113994676"/>
              <a:ext cx="863999" cy="561146"/>
              <a:chOff x="120272475" y="111159709"/>
              <a:chExt cx="433322" cy="281432"/>
            </a:xfrm>
          </p:grpSpPr>
          <p:sp>
            <p:nvSpPr>
              <p:cNvPr id="16173" name="WordArt 8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0313700" y="111256960"/>
                <a:ext cx="366379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6174" name="Group 814"/>
              <p:cNvGrpSpPr>
                <a:grpSpLocks/>
              </p:cNvGrpSpPr>
              <p:nvPr/>
            </p:nvGrpSpPr>
            <p:grpSpPr bwMode="auto">
              <a:xfrm>
                <a:off x="120272475" y="111159709"/>
                <a:ext cx="433322" cy="281432"/>
                <a:chOff x="119853525" y="111299347"/>
                <a:chExt cx="433322" cy="281432"/>
              </a:xfrm>
            </p:grpSpPr>
            <p:sp>
              <p:nvSpPr>
                <p:cNvPr id="16175" name="Arc 815"/>
                <p:cNvSpPr>
                  <a:spLocks/>
                </p:cNvSpPr>
                <p:nvPr/>
              </p:nvSpPr>
              <p:spPr bwMode="auto">
                <a:xfrm rot="21600000">
                  <a:off x="120263717" y="111299659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76" name="Line 816"/>
                <p:cNvSpPr>
                  <a:spLocks noChangeShapeType="1"/>
                </p:cNvSpPr>
                <p:nvPr/>
              </p:nvSpPr>
              <p:spPr bwMode="auto">
                <a:xfrm rot="5400000">
                  <a:off x="120169714" y="111437650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77" name="Line 817"/>
                <p:cNvSpPr>
                  <a:spLocks noChangeShapeType="1"/>
                </p:cNvSpPr>
                <p:nvPr/>
              </p:nvSpPr>
              <p:spPr bwMode="auto">
                <a:xfrm rot="5400000">
                  <a:off x="119731935" y="111439517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78" name="Arc 818"/>
                <p:cNvSpPr>
                  <a:spLocks/>
                </p:cNvSpPr>
                <p:nvPr/>
              </p:nvSpPr>
              <p:spPr bwMode="auto">
                <a:xfrm rot="27000000">
                  <a:off x="120263978" y="111557947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79" name="Arc 819"/>
                <p:cNvSpPr>
                  <a:spLocks/>
                </p:cNvSpPr>
                <p:nvPr/>
              </p:nvSpPr>
              <p:spPr bwMode="auto">
                <a:xfrm rot="10800000" flipV="1">
                  <a:off x="119853525" y="111299709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80" name="Line 820"/>
                <p:cNvSpPr>
                  <a:spLocks noChangeShapeType="1"/>
                </p:cNvSpPr>
                <p:nvPr/>
              </p:nvSpPr>
              <p:spPr bwMode="auto">
                <a:xfrm rot="5400000">
                  <a:off x="120072870" y="111388615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81" name="Arc 821"/>
                <p:cNvSpPr>
                  <a:spLocks/>
                </p:cNvSpPr>
                <p:nvPr/>
              </p:nvSpPr>
              <p:spPr bwMode="auto">
                <a:xfrm rot="32400000">
                  <a:off x="119853525" y="111561108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182" name="Line 822"/>
                <p:cNvSpPr>
                  <a:spLocks noChangeShapeType="1"/>
                </p:cNvSpPr>
                <p:nvPr/>
              </p:nvSpPr>
              <p:spPr bwMode="auto">
                <a:xfrm rot="5400000">
                  <a:off x="120068965" y="11110718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183" name="Group 823"/>
            <p:cNvGrpSpPr>
              <a:grpSpLocks/>
            </p:cNvGrpSpPr>
            <p:nvPr/>
          </p:nvGrpSpPr>
          <p:grpSpPr bwMode="auto">
            <a:xfrm>
              <a:off x="105552900" y="113994675"/>
              <a:ext cx="878567" cy="570607"/>
              <a:chOff x="107198250" y="112020975"/>
              <a:chExt cx="878567" cy="570607"/>
            </a:xfrm>
          </p:grpSpPr>
          <p:sp>
            <p:nvSpPr>
              <p:cNvPr id="16184" name="WordArt 8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273475" y="11212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185" name="Arc 825"/>
              <p:cNvSpPr>
                <a:spLocks/>
              </p:cNvSpPr>
              <p:nvPr/>
            </p:nvSpPr>
            <p:spPr bwMode="auto">
              <a:xfrm rot="21600000">
                <a:off x="108029921" y="11202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86" name="Line 826"/>
              <p:cNvSpPr>
                <a:spLocks noChangeShapeType="1"/>
              </p:cNvSpPr>
              <p:nvPr/>
            </p:nvSpPr>
            <p:spPr bwMode="auto">
              <a:xfrm rot="5400000">
                <a:off x="107839327" y="11230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87" name="Line 827"/>
              <p:cNvSpPr>
                <a:spLocks noChangeShapeType="1"/>
              </p:cNvSpPr>
              <p:nvPr/>
            </p:nvSpPr>
            <p:spPr bwMode="auto">
              <a:xfrm rot="5400000">
                <a:off x="106951723" y="11230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88" name="Arc 828"/>
              <p:cNvSpPr>
                <a:spLocks/>
              </p:cNvSpPr>
              <p:nvPr/>
            </p:nvSpPr>
            <p:spPr bwMode="auto">
              <a:xfrm rot="27000000">
                <a:off x="108030451" y="11254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89" name="Arc 829"/>
              <p:cNvSpPr>
                <a:spLocks/>
              </p:cNvSpPr>
              <p:nvPr/>
            </p:nvSpPr>
            <p:spPr bwMode="auto">
              <a:xfrm rot="10800000" flipV="1">
                <a:off x="107198250" y="11202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90" name="Line 830"/>
              <p:cNvSpPr>
                <a:spLocks noChangeShapeType="1"/>
              </p:cNvSpPr>
              <p:nvPr/>
            </p:nvSpPr>
            <p:spPr bwMode="auto">
              <a:xfrm rot="5400000">
                <a:off x="107642978" y="11220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91" name="Arc 831"/>
              <p:cNvSpPr>
                <a:spLocks/>
              </p:cNvSpPr>
              <p:nvPr/>
            </p:nvSpPr>
            <p:spPr bwMode="auto">
              <a:xfrm rot="32400000">
                <a:off x="107198250" y="11255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92" name="Line 832"/>
              <p:cNvSpPr>
                <a:spLocks noChangeShapeType="1"/>
              </p:cNvSpPr>
              <p:nvPr/>
            </p:nvSpPr>
            <p:spPr bwMode="auto">
              <a:xfrm rot="5400000">
                <a:off x="107635058" y="11163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193" name="Group 833"/>
            <p:cNvGrpSpPr>
              <a:grpSpLocks/>
            </p:cNvGrpSpPr>
            <p:nvPr/>
          </p:nvGrpSpPr>
          <p:grpSpPr bwMode="auto">
            <a:xfrm>
              <a:off x="104635950" y="113994675"/>
              <a:ext cx="878567" cy="570607"/>
              <a:chOff x="106376550" y="112780579"/>
              <a:chExt cx="878567" cy="570607"/>
            </a:xfrm>
          </p:grpSpPr>
          <p:sp>
            <p:nvSpPr>
              <p:cNvPr id="16194" name="WordArt 8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451775" y="1128811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195" name="Arc 835"/>
              <p:cNvSpPr>
                <a:spLocks/>
              </p:cNvSpPr>
              <p:nvPr/>
            </p:nvSpPr>
            <p:spPr bwMode="auto">
              <a:xfrm rot="21600000">
                <a:off x="107208221" y="1127812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96" name="Line 836"/>
              <p:cNvSpPr>
                <a:spLocks noChangeShapeType="1"/>
              </p:cNvSpPr>
              <p:nvPr/>
            </p:nvSpPr>
            <p:spPr bwMode="auto">
              <a:xfrm rot="5400000">
                <a:off x="107017627" y="1130609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97" name="Line 837"/>
              <p:cNvSpPr>
                <a:spLocks noChangeShapeType="1"/>
              </p:cNvSpPr>
              <p:nvPr/>
            </p:nvSpPr>
            <p:spPr bwMode="auto">
              <a:xfrm rot="5400000">
                <a:off x="106130023" y="1130647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98" name="Arc 838"/>
              <p:cNvSpPr>
                <a:spLocks/>
              </p:cNvSpPr>
              <p:nvPr/>
            </p:nvSpPr>
            <p:spPr bwMode="auto">
              <a:xfrm rot="27000000">
                <a:off x="107208751" y="1133048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199" name="Arc 839"/>
              <p:cNvSpPr>
                <a:spLocks/>
              </p:cNvSpPr>
              <p:nvPr/>
            </p:nvSpPr>
            <p:spPr bwMode="auto">
              <a:xfrm rot="10800000" flipV="1">
                <a:off x="106376550" y="1127813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00" name="Line 840"/>
              <p:cNvSpPr>
                <a:spLocks noChangeShapeType="1"/>
              </p:cNvSpPr>
              <p:nvPr/>
            </p:nvSpPr>
            <p:spPr bwMode="auto">
              <a:xfrm rot="5400000">
                <a:off x="106821278" y="1129615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01" name="Arc 841"/>
              <p:cNvSpPr>
                <a:spLocks/>
              </p:cNvSpPr>
              <p:nvPr/>
            </p:nvSpPr>
            <p:spPr bwMode="auto">
              <a:xfrm rot="32400000">
                <a:off x="106376550" y="1133113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02" name="Line 842"/>
              <p:cNvSpPr>
                <a:spLocks noChangeShapeType="1"/>
              </p:cNvSpPr>
              <p:nvPr/>
            </p:nvSpPr>
            <p:spPr bwMode="auto">
              <a:xfrm rot="5400000">
                <a:off x="106813358" y="1123909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03" name="Group 843"/>
            <p:cNvGrpSpPr>
              <a:grpSpLocks/>
            </p:cNvGrpSpPr>
            <p:nvPr/>
          </p:nvGrpSpPr>
          <p:grpSpPr bwMode="auto">
            <a:xfrm>
              <a:off x="103699950" y="113994675"/>
              <a:ext cx="863999" cy="561146"/>
              <a:chOff x="116930865" y="112473681"/>
              <a:chExt cx="1224000" cy="794958"/>
            </a:xfrm>
          </p:grpSpPr>
          <p:sp>
            <p:nvSpPr>
              <p:cNvPr id="16204" name="WordArt 84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7165353" y="112748389"/>
                <a:ext cx="785245" cy="24861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205" name="Arc 845"/>
              <p:cNvSpPr>
                <a:spLocks/>
              </p:cNvSpPr>
              <p:nvPr/>
            </p:nvSpPr>
            <p:spPr bwMode="auto">
              <a:xfrm rot="21600000">
                <a:off x="118089530" y="112474562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06" name="Line 846"/>
              <p:cNvSpPr>
                <a:spLocks noChangeShapeType="1"/>
              </p:cNvSpPr>
              <p:nvPr/>
            </p:nvSpPr>
            <p:spPr bwMode="auto">
              <a:xfrm rot="5400000">
                <a:off x="117823999" y="112864344"/>
                <a:ext cx="661729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07" name="Line 847"/>
              <p:cNvSpPr>
                <a:spLocks noChangeShapeType="1"/>
              </p:cNvSpPr>
              <p:nvPr/>
            </p:nvSpPr>
            <p:spPr bwMode="auto">
              <a:xfrm rot="5400000">
                <a:off x="116587410" y="112869619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08" name="Arc 848"/>
              <p:cNvSpPr>
                <a:spLocks/>
              </p:cNvSpPr>
              <p:nvPr/>
            </p:nvSpPr>
            <p:spPr bwMode="auto">
              <a:xfrm rot="27000000">
                <a:off x="118090267" y="113204144"/>
                <a:ext cx="73423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09" name="Arc 849"/>
              <p:cNvSpPr>
                <a:spLocks/>
              </p:cNvSpPr>
              <p:nvPr/>
            </p:nvSpPr>
            <p:spPr bwMode="auto">
              <a:xfrm rot="10800000" flipV="1">
                <a:off x="116930865" y="112474702"/>
                <a:ext cx="59028" cy="55416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10" name="Line 850"/>
              <p:cNvSpPr>
                <a:spLocks noChangeShapeType="1"/>
              </p:cNvSpPr>
              <p:nvPr/>
            </p:nvSpPr>
            <p:spPr bwMode="auto">
              <a:xfrm rot="5400000">
                <a:off x="117550449" y="112725835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11" name="Arc 851"/>
              <p:cNvSpPr>
                <a:spLocks/>
              </p:cNvSpPr>
              <p:nvPr/>
            </p:nvSpPr>
            <p:spPr bwMode="auto">
              <a:xfrm rot="32400000">
                <a:off x="116930865" y="113213077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12" name="Line 852"/>
              <p:cNvSpPr>
                <a:spLocks noChangeShapeType="1"/>
              </p:cNvSpPr>
              <p:nvPr/>
            </p:nvSpPr>
            <p:spPr bwMode="auto">
              <a:xfrm rot="5400000">
                <a:off x="117539416" y="111930883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13" name="Group 853"/>
            <p:cNvGrpSpPr>
              <a:grpSpLocks/>
            </p:cNvGrpSpPr>
            <p:nvPr/>
          </p:nvGrpSpPr>
          <p:grpSpPr bwMode="auto">
            <a:xfrm>
              <a:off x="106916700" y="112535625"/>
              <a:ext cx="863999" cy="561146"/>
              <a:chOff x="115548357" y="110841036"/>
              <a:chExt cx="433322" cy="281432"/>
            </a:xfrm>
          </p:grpSpPr>
          <p:sp>
            <p:nvSpPr>
              <p:cNvPr id="16214" name="WordArt 8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89582" y="11093828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6215" name="Group 855"/>
              <p:cNvGrpSpPr>
                <a:grpSpLocks/>
              </p:cNvGrpSpPr>
              <p:nvPr/>
            </p:nvGrpSpPr>
            <p:grpSpPr bwMode="auto">
              <a:xfrm>
                <a:off x="115548357" y="110841036"/>
                <a:ext cx="433322" cy="281432"/>
                <a:chOff x="115129407" y="110980674"/>
                <a:chExt cx="433322" cy="281432"/>
              </a:xfrm>
            </p:grpSpPr>
            <p:sp>
              <p:nvSpPr>
                <p:cNvPr id="16216" name="Arc 856"/>
                <p:cNvSpPr>
                  <a:spLocks/>
                </p:cNvSpPr>
                <p:nvPr/>
              </p:nvSpPr>
              <p:spPr bwMode="auto">
                <a:xfrm rot="21600000">
                  <a:off x="115539599" y="11098098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17" name="Line 857"/>
                <p:cNvSpPr>
                  <a:spLocks noChangeShapeType="1"/>
                </p:cNvSpPr>
                <p:nvPr/>
              </p:nvSpPr>
              <p:spPr bwMode="auto">
                <a:xfrm rot="5400000">
                  <a:off x="115445596" y="11111897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18" name="Line 858"/>
                <p:cNvSpPr>
                  <a:spLocks noChangeShapeType="1"/>
                </p:cNvSpPr>
                <p:nvPr/>
              </p:nvSpPr>
              <p:spPr bwMode="auto">
                <a:xfrm rot="5400000">
                  <a:off x="115007817" y="11112084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19" name="Arc 859"/>
                <p:cNvSpPr>
                  <a:spLocks/>
                </p:cNvSpPr>
                <p:nvPr/>
              </p:nvSpPr>
              <p:spPr bwMode="auto">
                <a:xfrm rot="27000000">
                  <a:off x="115539860" y="11123927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20" name="Arc 860"/>
                <p:cNvSpPr>
                  <a:spLocks/>
                </p:cNvSpPr>
                <p:nvPr/>
              </p:nvSpPr>
              <p:spPr bwMode="auto">
                <a:xfrm rot="10800000" flipV="1">
                  <a:off x="115129407" y="11098103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21" name="Line 861"/>
                <p:cNvSpPr>
                  <a:spLocks noChangeShapeType="1"/>
                </p:cNvSpPr>
                <p:nvPr/>
              </p:nvSpPr>
              <p:spPr bwMode="auto">
                <a:xfrm rot="5400000">
                  <a:off x="115348753" y="11106994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22" name="Arc 862"/>
                <p:cNvSpPr>
                  <a:spLocks/>
                </p:cNvSpPr>
                <p:nvPr/>
              </p:nvSpPr>
              <p:spPr bwMode="auto">
                <a:xfrm rot="32400000">
                  <a:off x="115129407" y="11124243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23" name="Line 863"/>
                <p:cNvSpPr>
                  <a:spLocks noChangeShapeType="1"/>
                </p:cNvSpPr>
                <p:nvPr/>
              </p:nvSpPr>
              <p:spPr bwMode="auto">
                <a:xfrm rot="5400000">
                  <a:off x="115344847" y="11078851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224" name="Group 864"/>
            <p:cNvGrpSpPr>
              <a:grpSpLocks/>
            </p:cNvGrpSpPr>
            <p:nvPr/>
          </p:nvGrpSpPr>
          <p:grpSpPr bwMode="auto">
            <a:xfrm>
              <a:off x="105980700" y="112535625"/>
              <a:ext cx="878567" cy="570607"/>
              <a:chOff x="101133150" y="111931875"/>
              <a:chExt cx="878567" cy="570607"/>
            </a:xfrm>
          </p:grpSpPr>
          <p:sp>
            <p:nvSpPr>
              <p:cNvPr id="16225" name="WordArt 86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208375" y="1120324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226" name="Arc 866"/>
              <p:cNvSpPr>
                <a:spLocks/>
              </p:cNvSpPr>
              <p:nvPr/>
            </p:nvSpPr>
            <p:spPr bwMode="auto">
              <a:xfrm rot="21600000">
                <a:off x="101964821" y="111932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27" name="Line 867"/>
              <p:cNvSpPr>
                <a:spLocks noChangeShapeType="1"/>
              </p:cNvSpPr>
              <p:nvPr/>
            </p:nvSpPr>
            <p:spPr bwMode="auto">
              <a:xfrm rot="5400000">
                <a:off x="101774227" y="112212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28" name="Line 868"/>
              <p:cNvSpPr>
                <a:spLocks noChangeShapeType="1"/>
              </p:cNvSpPr>
              <p:nvPr/>
            </p:nvSpPr>
            <p:spPr bwMode="auto">
              <a:xfrm rot="5400000">
                <a:off x="100886623" y="112216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29" name="Arc 869"/>
              <p:cNvSpPr>
                <a:spLocks/>
              </p:cNvSpPr>
              <p:nvPr/>
            </p:nvSpPr>
            <p:spPr bwMode="auto">
              <a:xfrm rot="27000000">
                <a:off x="101965351" y="112456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30" name="Arc 870"/>
              <p:cNvSpPr>
                <a:spLocks/>
              </p:cNvSpPr>
              <p:nvPr/>
            </p:nvSpPr>
            <p:spPr bwMode="auto">
              <a:xfrm rot="10800000" flipV="1">
                <a:off x="101133150" y="111932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31" name="Line 871"/>
              <p:cNvSpPr>
                <a:spLocks noChangeShapeType="1"/>
              </p:cNvSpPr>
              <p:nvPr/>
            </p:nvSpPr>
            <p:spPr bwMode="auto">
              <a:xfrm rot="5400000">
                <a:off x="101577878" y="112112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32" name="Arc 872"/>
              <p:cNvSpPr>
                <a:spLocks/>
              </p:cNvSpPr>
              <p:nvPr/>
            </p:nvSpPr>
            <p:spPr bwMode="auto">
              <a:xfrm rot="32400000">
                <a:off x="101133150" y="112462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33" name="Line 873"/>
              <p:cNvSpPr>
                <a:spLocks noChangeShapeType="1"/>
              </p:cNvSpPr>
              <p:nvPr/>
            </p:nvSpPr>
            <p:spPr bwMode="auto">
              <a:xfrm rot="5400000">
                <a:off x="101569958" y="111542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34" name="Group 874"/>
            <p:cNvGrpSpPr>
              <a:grpSpLocks/>
            </p:cNvGrpSpPr>
            <p:nvPr/>
          </p:nvGrpSpPr>
          <p:grpSpPr bwMode="auto">
            <a:xfrm>
              <a:off x="103191450" y="112535625"/>
              <a:ext cx="863999" cy="561146"/>
              <a:chOff x="104852775" y="109065600"/>
              <a:chExt cx="1224000" cy="794959"/>
            </a:xfrm>
          </p:grpSpPr>
          <p:sp>
            <p:nvSpPr>
              <p:cNvPr id="16235" name="WordArt 87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087263" y="109340308"/>
                <a:ext cx="785245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dirty="0" err="1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 dirty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236" name="Arc 876"/>
              <p:cNvSpPr>
                <a:spLocks/>
              </p:cNvSpPr>
              <p:nvPr/>
            </p:nvSpPr>
            <p:spPr bwMode="auto">
              <a:xfrm rot="21600000">
                <a:off x="106011440" y="109066481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37" name="Line 877"/>
              <p:cNvSpPr>
                <a:spLocks noChangeShapeType="1"/>
              </p:cNvSpPr>
              <p:nvPr/>
            </p:nvSpPr>
            <p:spPr bwMode="auto">
              <a:xfrm rot="5400000">
                <a:off x="105745909" y="109456265"/>
                <a:ext cx="661730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38" name="Line 878"/>
              <p:cNvSpPr>
                <a:spLocks noChangeShapeType="1"/>
              </p:cNvSpPr>
              <p:nvPr/>
            </p:nvSpPr>
            <p:spPr bwMode="auto">
              <a:xfrm rot="5400000">
                <a:off x="104509320" y="109461538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39" name="Arc 879"/>
              <p:cNvSpPr>
                <a:spLocks/>
              </p:cNvSpPr>
              <p:nvPr/>
            </p:nvSpPr>
            <p:spPr bwMode="auto">
              <a:xfrm rot="27000000">
                <a:off x="106012180" y="109796063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40" name="Arc 880"/>
              <p:cNvSpPr>
                <a:spLocks/>
              </p:cNvSpPr>
              <p:nvPr/>
            </p:nvSpPr>
            <p:spPr bwMode="auto">
              <a:xfrm rot="10800000" flipV="1">
                <a:off x="104852775" y="109066623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41" name="Line 881"/>
              <p:cNvSpPr>
                <a:spLocks noChangeShapeType="1"/>
              </p:cNvSpPr>
              <p:nvPr/>
            </p:nvSpPr>
            <p:spPr bwMode="auto">
              <a:xfrm rot="5400000">
                <a:off x="105472358" y="109317755"/>
                <a:ext cx="7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42" name="Arc 882"/>
              <p:cNvSpPr>
                <a:spLocks/>
              </p:cNvSpPr>
              <p:nvPr/>
            </p:nvSpPr>
            <p:spPr bwMode="auto">
              <a:xfrm rot="32400000">
                <a:off x="104852775" y="109804996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43" name="Line 883"/>
              <p:cNvSpPr>
                <a:spLocks noChangeShapeType="1"/>
              </p:cNvSpPr>
              <p:nvPr/>
            </p:nvSpPr>
            <p:spPr bwMode="auto">
              <a:xfrm rot="5400000">
                <a:off x="105461326" y="108522802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44" name="Group 884"/>
            <p:cNvGrpSpPr>
              <a:grpSpLocks/>
            </p:cNvGrpSpPr>
            <p:nvPr/>
          </p:nvGrpSpPr>
          <p:grpSpPr bwMode="auto">
            <a:xfrm>
              <a:off x="105044400" y="112535625"/>
              <a:ext cx="863999" cy="561146"/>
              <a:chOff x="115491032" y="110783711"/>
              <a:chExt cx="433322" cy="281432"/>
            </a:xfrm>
          </p:grpSpPr>
          <p:sp>
            <p:nvSpPr>
              <p:cNvPr id="16245" name="WordArt 88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32257" y="110880963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6246" name="Group 886"/>
              <p:cNvGrpSpPr>
                <a:grpSpLocks/>
              </p:cNvGrpSpPr>
              <p:nvPr/>
            </p:nvGrpSpPr>
            <p:grpSpPr bwMode="auto">
              <a:xfrm>
                <a:off x="115491032" y="110783711"/>
                <a:ext cx="433322" cy="281432"/>
                <a:chOff x="115072082" y="110923349"/>
                <a:chExt cx="433322" cy="281432"/>
              </a:xfrm>
            </p:grpSpPr>
            <p:sp>
              <p:nvSpPr>
                <p:cNvPr id="16247" name="Arc 887"/>
                <p:cNvSpPr>
                  <a:spLocks/>
                </p:cNvSpPr>
                <p:nvPr/>
              </p:nvSpPr>
              <p:spPr bwMode="auto">
                <a:xfrm rot="21600000">
                  <a:off x="115482274" y="110923661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48" name="Line 888"/>
                <p:cNvSpPr>
                  <a:spLocks noChangeShapeType="1"/>
                </p:cNvSpPr>
                <p:nvPr/>
              </p:nvSpPr>
              <p:spPr bwMode="auto">
                <a:xfrm rot="5400000">
                  <a:off x="115388271" y="111061652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49" name="Line 889"/>
                <p:cNvSpPr>
                  <a:spLocks noChangeShapeType="1"/>
                </p:cNvSpPr>
                <p:nvPr/>
              </p:nvSpPr>
              <p:spPr bwMode="auto">
                <a:xfrm rot="5400000">
                  <a:off x="114950492" y="111063519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50" name="Arc 890"/>
                <p:cNvSpPr>
                  <a:spLocks/>
                </p:cNvSpPr>
                <p:nvPr/>
              </p:nvSpPr>
              <p:spPr bwMode="auto">
                <a:xfrm rot="27000000">
                  <a:off x="115482535" y="111181949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51" name="Arc 891"/>
                <p:cNvSpPr>
                  <a:spLocks/>
                </p:cNvSpPr>
                <p:nvPr/>
              </p:nvSpPr>
              <p:spPr bwMode="auto">
                <a:xfrm rot="10800000" flipV="1">
                  <a:off x="115072082" y="110923711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52" name="Line 892"/>
                <p:cNvSpPr>
                  <a:spLocks noChangeShapeType="1"/>
                </p:cNvSpPr>
                <p:nvPr/>
              </p:nvSpPr>
              <p:spPr bwMode="auto">
                <a:xfrm rot="5400000">
                  <a:off x="115291428" y="11101261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53" name="Arc 893"/>
                <p:cNvSpPr>
                  <a:spLocks/>
                </p:cNvSpPr>
                <p:nvPr/>
              </p:nvSpPr>
              <p:spPr bwMode="auto">
                <a:xfrm rot="32400000">
                  <a:off x="115072082" y="11118511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54" name="Line 894"/>
                <p:cNvSpPr>
                  <a:spLocks noChangeShapeType="1"/>
                </p:cNvSpPr>
                <p:nvPr/>
              </p:nvSpPr>
              <p:spPr bwMode="auto">
                <a:xfrm rot="5400000">
                  <a:off x="115287522" y="11073118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255" name="Group 895"/>
            <p:cNvGrpSpPr>
              <a:grpSpLocks/>
            </p:cNvGrpSpPr>
            <p:nvPr/>
          </p:nvGrpSpPr>
          <p:grpSpPr bwMode="auto">
            <a:xfrm>
              <a:off x="104108400" y="112535625"/>
              <a:ext cx="878567" cy="570607"/>
              <a:chOff x="101018850" y="111817575"/>
              <a:chExt cx="878567" cy="570607"/>
            </a:xfrm>
          </p:grpSpPr>
          <p:sp>
            <p:nvSpPr>
              <p:cNvPr id="16256" name="WordArt 89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094075" y="1119181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257" name="Arc 897"/>
              <p:cNvSpPr>
                <a:spLocks/>
              </p:cNvSpPr>
              <p:nvPr/>
            </p:nvSpPr>
            <p:spPr bwMode="auto">
              <a:xfrm rot="21600000">
                <a:off x="101850521" y="111818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58" name="Line 898"/>
              <p:cNvSpPr>
                <a:spLocks noChangeShapeType="1"/>
              </p:cNvSpPr>
              <p:nvPr/>
            </p:nvSpPr>
            <p:spPr bwMode="auto">
              <a:xfrm rot="5400000">
                <a:off x="101659927" y="112097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59" name="Line 899"/>
              <p:cNvSpPr>
                <a:spLocks noChangeShapeType="1"/>
              </p:cNvSpPr>
              <p:nvPr/>
            </p:nvSpPr>
            <p:spPr bwMode="auto">
              <a:xfrm rot="5400000">
                <a:off x="100772323" y="112101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60" name="Arc 900"/>
              <p:cNvSpPr>
                <a:spLocks/>
              </p:cNvSpPr>
              <p:nvPr/>
            </p:nvSpPr>
            <p:spPr bwMode="auto">
              <a:xfrm rot="27000000">
                <a:off x="101851051" y="112341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61" name="Arc 901"/>
              <p:cNvSpPr>
                <a:spLocks/>
              </p:cNvSpPr>
              <p:nvPr/>
            </p:nvSpPr>
            <p:spPr bwMode="auto">
              <a:xfrm rot="10800000" flipV="1">
                <a:off x="101018850" y="111818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62" name="Line 902"/>
              <p:cNvSpPr>
                <a:spLocks noChangeShapeType="1"/>
              </p:cNvSpPr>
              <p:nvPr/>
            </p:nvSpPr>
            <p:spPr bwMode="auto">
              <a:xfrm rot="5400000">
                <a:off x="101463578" y="111998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63" name="Arc 903"/>
              <p:cNvSpPr>
                <a:spLocks/>
              </p:cNvSpPr>
              <p:nvPr/>
            </p:nvSpPr>
            <p:spPr bwMode="auto">
              <a:xfrm rot="32400000">
                <a:off x="101018850" y="112348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64" name="Line 904"/>
              <p:cNvSpPr>
                <a:spLocks noChangeShapeType="1"/>
              </p:cNvSpPr>
              <p:nvPr/>
            </p:nvSpPr>
            <p:spPr bwMode="auto">
              <a:xfrm rot="5400000">
                <a:off x="101455658" y="111427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65" name="Group 905"/>
            <p:cNvGrpSpPr>
              <a:grpSpLocks/>
            </p:cNvGrpSpPr>
            <p:nvPr/>
          </p:nvGrpSpPr>
          <p:grpSpPr bwMode="auto">
            <a:xfrm>
              <a:off x="106920900" y="113240775"/>
              <a:ext cx="863999" cy="561146"/>
              <a:chOff x="115605682" y="110898361"/>
              <a:chExt cx="433322" cy="281432"/>
            </a:xfrm>
          </p:grpSpPr>
          <p:sp>
            <p:nvSpPr>
              <p:cNvPr id="16266" name="WordArt 90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646907" y="110995613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6267" name="Group 907"/>
              <p:cNvGrpSpPr>
                <a:grpSpLocks/>
              </p:cNvGrpSpPr>
              <p:nvPr/>
            </p:nvGrpSpPr>
            <p:grpSpPr bwMode="auto">
              <a:xfrm>
                <a:off x="115605682" y="110898361"/>
                <a:ext cx="433322" cy="281432"/>
                <a:chOff x="115186732" y="111037999"/>
                <a:chExt cx="433322" cy="281432"/>
              </a:xfrm>
            </p:grpSpPr>
            <p:sp>
              <p:nvSpPr>
                <p:cNvPr id="16268" name="Arc 908"/>
                <p:cNvSpPr>
                  <a:spLocks/>
                </p:cNvSpPr>
                <p:nvPr/>
              </p:nvSpPr>
              <p:spPr bwMode="auto">
                <a:xfrm rot="21600000">
                  <a:off x="115596924" y="111038311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69" name="Line 909"/>
                <p:cNvSpPr>
                  <a:spLocks noChangeShapeType="1"/>
                </p:cNvSpPr>
                <p:nvPr/>
              </p:nvSpPr>
              <p:spPr bwMode="auto">
                <a:xfrm rot="5400000">
                  <a:off x="115502921" y="111176302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70" name="Line 910"/>
                <p:cNvSpPr>
                  <a:spLocks noChangeShapeType="1"/>
                </p:cNvSpPr>
                <p:nvPr/>
              </p:nvSpPr>
              <p:spPr bwMode="auto">
                <a:xfrm rot="5400000">
                  <a:off x="115065142" y="111178169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71" name="Arc 911"/>
                <p:cNvSpPr>
                  <a:spLocks/>
                </p:cNvSpPr>
                <p:nvPr/>
              </p:nvSpPr>
              <p:spPr bwMode="auto">
                <a:xfrm rot="27000000">
                  <a:off x="115597185" y="111296599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72" name="Arc 912"/>
                <p:cNvSpPr>
                  <a:spLocks/>
                </p:cNvSpPr>
                <p:nvPr/>
              </p:nvSpPr>
              <p:spPr bwMode="auto">
                <a:xfrm rot="10800000" flipV="1">
                  <a:off x="115186732" y="111038361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73" name="Line 913"/>
                <p:cNvSpPr>
                  <a:spLocks noChangeShapeType="1"/>
                </p:cNvSpPr>
                <p:nvPr/>
              </p:nvSpPr>
              <p:spPr bwMode="auto">
                <a:xfrm rot="5400000">
                  <a:off x="115406078" y="11112726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74" name="Arc 914"/>
                <p:cNvSpPr>
                  <a:spLocks/>
                </p:cNvSpPr>
                <p:nvPr/>
              </p:nvSpPr>
              <p:spPr bwMode="auto">
                <a:xfrm rot="32400000">
                  <a:off x="115186732" y="11129976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75" name="Line 915"/>
                <p:cNvSpPr>
                  <a:spLocks noChangeShapeType="1"/>
                </p:cNvSpPr>
                <p:nvPr/>
              </p:nvSpPr>
              <p:spPr bwMode="auto">
                <a:xfrm rot="5400000">
                  <a:off x="115402172" y="11084583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276" name="Group 916"/>
            <p:cNvGrpSpPr>
              <a:grpSpLocks/>
            </p:cNvGrpSpPr>
            <p:nvPr/>
          </p:nvGrpSpPr>
          <p:grpSpPr bwMode="auto">
            <a:xfrm>
              <a:off x="103195650" y="113240775"/>
              <a:ext cx="863999" cy="561146"/>
              <a:chOff x="105014700" y="109227526"/>
              <a:chExt cx="1224000" cy="794959"/>
            </a:xfrm>
          </p:grpSpPr>
          <p:sp>
            <p:nvSpPr>
              <p:cNvPr id="16277" name="WordArt 91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249189" y="109502233"/>
                <a:ext cx="785245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278" name="Arc 918"/>
              <p:cNvSpPr>
                <a:spLocks/>
              </p:cNvSpPr>
              <p:nvPr/>
            </p:nvSpPr>
            <p:spPr bwMode="auto">
              <a:xfrm rot="21600000">
                <a:off x="106173365" y="109228407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79" name="Line 919"/>
              <p:cNvSpPr>
                <a:spLocks noChangeShapeType="1"/>
              </p:cNvSpPr>
              <p:nvPr/>
            </p:nvSpPr>
            <p:spPr bwMode="auto">
              <a:xfrm rot="5400000">
                <a:off x="105907834" y="109618190"/>
                <a:ext cx="661730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0" name="Line 920"/>
              <p:cNvSpPr>
                <a:spLocks noChangeShapeType="1"/>
              </p:cNvSpPr>
              <p:nvPr/>
            </p:nvSpPr>
            <p:spPr bwMode="auto">
              <a:xfrm rot="5400000">
                <a:off x="104671245" y="109623464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1" name="Arc 921"/>
              <p:cNvSpPr>
                <a:spLocks/>
              </p:cNvSpPr>
              <p:nvPr/>
            </p:nvSpPr>
            <p:spPr bwMode="auto">
              <a:xfrm rot="27000000">
                <a:off x="106174105" y="10995798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2" name="Arc 922"/>
              <p:cNvSpPr>
                <a:spLocks/>
              </p:cNvSpPr>
              <p:nvPr/>
            </p:nvSpPr>
            <p:spPr bwMode="auto">
              <a:xfrm rot="10800000" flipV="1">
                <a:off x="105014700" y="109228548"/>
                <a:ext cx="59028" cy="5541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3" name="Line 923"/>
              <p:cNvSpPr>
                <a:spLocks noChangeShapeType="1"/>
              </p:cNvSpPr>
              <p:nvPr/>
            </p:nvSpPr>
            <p:spPr bwMode="auto">
              <a:xfrm rot="5400000">
                <a:off x="105634283" y="109479681"/>
                <a:ext cx="7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4" name="Arc 924"/>
              <p:cNvSpPr>
                <a:spLocks/>
              </p:cNvSpPr>
              <p:nvPr/>
            </p:nvSpPr>
            <p:spPr bwMode="auto">
              <a:xfrm rot="32400000">
                <a:off x="105014700" y="109966922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5" name="Line 925"/>
              <p:cNvSpPr>
                <a:spLocks noChangeShapeType="1"/>
              </p:cNvSpPr>
              <p:nvPr/>
            </p:nvSpPr>
            <p:spPr bwMode="auto">
              <a:xfrm rot="5400000">
                <a:off x="105623251" y="108684728"/>
                <a:ext cx="5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86" name="Group 926"/>
            <p:cNvGrpSpPr>
              <a:grpSpLocks/>
            </p:cNvGrpSpPr>
            <p:nvPr/>
          </p:nvGrpSpPr>
          <p:grpSpPr bwMode="auto">
            <a:xfrm>
              <a:off x="105048600" y="113240775"/>
              <a:ext cx="863999" cy="561146"/>
              <a:chOff x="115548357" y="110841036"/>
              <a:chExt cx="433322" cy="281432"/>
            </a:xfrm>
          </p:grpSpPr>
          <p:sp>
            <p:nvSpPr>
              <p:cNvPr id="16287" name="WordArt 9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89582" y="11093828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6288" name="Group 928"/>
              <p:cNvGrpSpPr>
                <a:grpSpLocks/>
              </p:cNvGrpSpPr>
              <p:nvPr/>
            </p:nvGrpSpPr>
            <p:grpSpPr bwMode="auto">
              <a:xfrm>
                <a:off x="115548357" y="110841036"/>
                <a:ext cx="433322" cy="281432"/>
                <a:chOff x="115129407" y="110980674"/>
                <a:chExt cx="433322" cy="281432"/>
              </a:xfrm>
            </p:grpSpPr>
            <p:sp>
              <p:nvSpPr>
                <p:cNvPr id="16289" name="Arc 929"/>
                <p:cNvSpPr>
                  <a:spLocks/>
                </p:cNvSpPr>
                <p:nvPr/>
              </p:nvSpPr>
              <p:spPr bwMode="auto">
                <a:xfrm rot="21600000">
                  <a:off x="115539599" y="11098098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90" name="Line 930"/>
                <p:cNvSpPr>
                  <a:spLocks noChangeShapeType="1"/>
                </p:cNvSpPr>
                <p:nvPr/>
              </p:nvSpPr>
              <p:spPr bwMode="auto">
                <a:xfrm rot="5400000">
                  <a:off x="115445596" y="11111897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91" name="Line 931"/>
                <p:cNvSpPr>
                  <a:spLocks noChangeShapeType="1"/>
                </p:cNvSpPr>
                <p:nvPr/>
              </p:nvSpPr>
              <p:spPr bwMode="auto">
                <a:xfrm rot="5400000">
                  <a:off x="115007817" y="11112084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92" name="Arc 932"/>
                <p:cNvSpPr>
                  <a:spLocks/>
                </p:cNvSpPr>
                <p:nvPr/>
              </p:nvSpPr>
              <p:spPr bwMode="auto">
                <a:xfrm rot="27000000">
                  <a:off x="115539860" y="11123927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93" name="Arc 933"/>
                <p:cNvSpPr>
                  <a:spLocks/>
                </p:cNvSpPr>
                <p:nvPr/>
              </p:nvSpPr>
              <p:spPr bwMode="auto">
                <a:xfrm rot="10800000" flipV="1">
                  <a:off x="115129407" y="11098103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94" name="Line 934"/>
                <p:cNvSpPr>
                  <a:spLocks noChangeShapeType="1"/>
                </p:cNvSpPr>
                <p:nvPr/>
              </p:nvSpPr>
              <p:spPr bwMode="auto">
                <a:xfrm rot="5400000">
                  <a:off x="115348753" y="11106994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95" name="Arc 935"/>
                <p:cNvSpPr>
                  <a:spLocks/>
                </p:cNvSpPr>
                <p:nvPr/>
              </p:nvSpPr>
              <p:spPr bwMode="auto">
                <a:xfrm rot="32400000">
                  <a:off x="115129407" y="11124243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296" name="Line 936"/>
                <p:cNvSpPr>
                  <a:spLocks noChangeShapeType="1"/>
                </p:cNvSpPr>
                <p:nvPr/>
              </p:nvSpPr>
              <p:spPr bwMode="auto">
                <a:xfrm rot="5400000">
                  <a:off x="115344847" y="11078851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297" name="Group 937"/>
            <p:cNvGrpSpPr>
              <a:grpSpLocks/>
            </p:cNvGrpSpPr>
            <p:nvPr/>
          </p:nvGrpSpPr>
          <p:grpSpPr bwMode="auto">
            <a:xfrm>
              <a:off x="104112600" y="113240775"/>
              <a:ext cx="878567" cy="570607"/>
              <a:chOff x="101133150" y="111931875"/>
              <a:chExt cx="878567" cy="570607"/>
            </a:xfrm>
          </p:grpSpPr>
          <p:sp>
            <p:nvSpPr>
              <p:cNvPr id="16298" name="WordArt 9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208375" y="1120324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299" name="Arc 939"/>
              <p:cNvSpPr>
                <a:spLocks/>
              </p:cNvSpPr>
              <p:nvPr/>
            </p:nvSpPr>
            <p:spPr bwMode="auto">
              <a:xfrm rot="21600000">
                <a:off x="101964821" y="111932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0" name="Line 940"/>
              <p:cNvSpPr>
                <a:spLocks noChangeShapeType="1"/>
              </p:cNvSpPr>
              <p:nvPr/>
            </p:nvSpPr>
            <p:spPr bwMode="auto">
              <a:xfrm rot="5400000">
                <a:off x="101774227" y="112212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1" name="Line 941"/>
              <p:cNvSpPr>
                <a:spLocks noChangeShapeType="1"/>
              </p:cNvSpPr>
              <p:nvPr/>
            </p:nvSpPr>
            <p:spPr bwMode="auto">
              <a:xfrm rot="5400000">
                <a:off x="100886623" y="112216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" name="Arc 942"/>
              <p:cNvSpPr>
                <a:spLocks/>
              </p:cNvSpPr>
              <p:nvPr/>
            </p:nvSpPr>
            <p:spPr bwMode="auto">
              <a:xfrm rot="27000000">
                <a:off x="101965351" y="112456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3" name="Arc 943"/>
              <p:cNvSpPr>
                <a:spLocks/>
              </p:cNvSpPr>
              <p:nvPr/>
            </p:nvSpPr>
            <p:spPr bwMode="auto">
              <a:xfrm rot="10800000" flipV="1">
                <a:off x="101133150" y="111932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4" name="Line 944"/>
              <p:cNvSpPr>
                <a:spLocks noChangeShapeType="1"/>
              </p:cNvSpPr>
              <p:nvPr/>
            </p:nvSpPr>
            <p:spPr bwMode="auto">
              <a:xfrm rot="5400000">
                <a:off x="101577878" y="112112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5" name="Arc 945"/>
              <p:cNvSpPr>
                <a:spLocks/>
              </p:cNvSpPr>
              <p:nvPr/>
            </p:nvSpPr>
            <p:spPr bwMode="auto">
              <a:xfrm rot="32400000">
                <a:off x="101133150" y="112462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6" name="Line 946"/>
              <p:cNvSpPr>
                <a:spLocks noChangeShapeType="1"/>
              </p:cNvSpPr>
              <p:nvPr/>
            </p:nvSpPr>
            <p:spPr bwMode="auto">
              <a:xfrm rot="5400000">
                <a:off x="101569958" y="111542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07" name="Group 947"/>
            <p:cNvGrpSpPr>
              <a:grpSpLocks/>
            </p:cNvGrpSpPr>
            <p:nvPr/>
          </p:nvGrpSpPr>
          <p:grpSpPr bwMode="auto">
            <a:xfrm>
              <a:off x="105984900" y="113240775"/>
              <a:ext cx="878567" cy="570607"/>
              <a:chOff x="109099950" y="113418675"/>
              <a:chExt cx="878567" cy="570607"/>
            </a:xfrm>
          </p:grpSpPr>
          <p:sp>
            <p:nvSpPr>
              <p:cNvPr id="16308" name="WordArt 94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9175175" y="1135192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309" name="Arc 949"/>
              <p:cNvSpPr>
                <a:spLocks/>
              </p:cNvSpPr>
              <p:nvPr/>
            </p:nvSpPr>
            <p:spPr bwMode="auto">
              <a:xfrm rot="21600000">
                <a:off x="109931621" y="1134193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0" name="Line 950"/>
              <p:cNvSpPr>
                <a:spLocks noChangeShapeType="1"/>
              </p:cNvSpPr>
              <p:nvPr/>
            </p:nvSpPr>
            <p:spPr bwMode="auto">
              <a:xfrm rot="5400000">
                <a:off x="109741027" y="1136990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1" name="Line 951"/>
              <p:cNvSpPr>
                <a:spLocks noChangeShapeType="1"/>
              </p:cNvSpPr>
              <p:nvPr/>
            </p:nvSpPr>
            <p:spPr bwMode="auto">
              <a:xfrm rot="5400000">
                <a:off x="108853423" y="1137028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" name="Arc 952"/>
              <p:cNvSpPr>
                <a:spLocks/>
              </p:cNvSpPr>
              <p:nvPr/>
            </p:nvSpPr>
            <p:spPr bwMode="auto">
              <a:xfrm rot="27000000">
                <a:off x="109932151" y="1139429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3" name="Arc 953"/>
              <p:cNvSpPr>
                <a:spLocks/>
              </p:cNvSpPr>
              <p:nvPr/>
            </p:nvSpPr>
            <p:spPr bwMode="auto">
              <a:xfrm rot="10800000" flipV="1">
                <a:off x="109099950" y="1134194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" name="Line 954"/>
              <p:cNvSpPr>
                <a:spLocks noChangeShapeType="1"/>
              </p:cNvSpPr>
              <p:nvPr/>
            </p:nvSpPr>
            <p:spPr bwMode="auto">
              <a:xfrm rot="5400000">
                <a:off x="109544678" y="1135996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5" name="Arc 955"/>
              <p:cNvSpPr>
                <a:spLocks/>
              </p:cNvSpPr>
              <p:nvPr/>
            </p:nvSpPr>
            <p:spPr bwMode="auto">
              <a:xfrm rot="32400000">
                <a:off x="109099950" y="1139494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6" name="Line 956"/>
              <p:cNvSpPr>
                <a:spLocks noChangeShapeType="1"/>
              </p:cNvSpPr>
              <p:nvPr/>
            </p:nvSpPr>
            <p:spPr bwMode="auto">
              <a:xfrm rot="5400000">
                <a:off x="109536758" y="1130290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17" name="Group 957"/>
            <p:cNvGrpSpPr>
              <a:grpSpLocks/>
            </p:cNvGrpSpPr>
            <p:nvPr/>
          </p:nvGrpSpPr>
          <p:grpSpPr bwMode="auto">
            <a:xfrm>
              <a:off x="108451950" y="114714675"/>
              <a:ext cx="863999" cy="561146"/>
              <a:chOff x="120387125" y="111274359"/>
              <a:chExt cx="433322" cy="281432"/>
            </a:xfrm>
          </p:grpSpPr>
          <p:sp>
            <p:nvSpPr>
              <p:cNvPr id="16318" name="WordArt 95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0428350" y="111371610"/>
                <a:ext cx="366379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6319" name="Group 959"/>
              <p:cNvGrpSpPr>
                <a:grpSpLocks/>
              </p:cNvGrpSpPr>
              <p:nvPr/>
            </p:nvGrpSpPr>
            <p:grpSpPr bwMode="auto">
              <a:xfrm>
                <a:off x="120387125" y="111274359"/>
                <a:ext cx="433322" cy="281432"/>
                <a:chOff x="119968175" y="111413997"/>
                <a:chExt cx="433322" cy="281432"/>
              </a:xfrm>
            </p:grpSpPr>
            <p:sp>
              <p:nvSpPr>
                <p:cNvPr id="16320" name="Arc 960"/>
                <p:cNvSpPr>
                  <a:spLocks/>
                </p:cNvSpPr>
                <p:nvPr/>
              </p:nvSpPr>
              <p:spPr bwMode="auto">
                <a:xfrm rot="21600000">
                  <a:off x="120378367" y="111414309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21" name="Line 961"/>
                <p:cNvSpPr>
                  <a:spLocks noChangeShapeType="1"/>
                </p:cNvSpPr>
                <p:nvPr/>
              </p:nvSpPr>
              <p:spPr bwMode="auto">
                <a:xfrm rot="5400000">
                  <a:off x="120284364" y="111552300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22" name="Line 962"/>
                <p:cNvSpPr>
                  <a:spLocks noChangeShapeType="1"/>
                </p:cNvSpPr>
                <p:nvPr/>
              </p:nvSpPr>
              <p:spPr bwMode="auto">
                <a:xfrm rot="5400000">
                  <a:off x="119846585" y="111554167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23" name="Arc 963"/>
                <p:cNvSpPr>
                  <a:spLocks/>
                </p:cNvSpPr>
                <p:nvPr/>
              </p:nvSpPr>
              <p:spPr bwMode="auto">
                <a:xfrm rot="27000000">
                  <a:off x="120378628" y="111672597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24" name="Arc 964"/>
                <p:cNvSpPr>
                  <a:spLocks/>
                </p:cNvSpPr>
                <p:nvPr/>
              </p:nvSpPr>
              <p:spPr bwMode="auto">
                <a:xfrm rot="10800000" flipV="1">
                  <a:off x="119968175" y="111414359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25" name="Line 965"/>
                <p:cNvSpPr>
                  <a:spLocks noChangeShapeType="1"/>
                </p:cNvSpPr>
                <p:nvPr/>
              </p:nvSpPr>
              <p:spPr bwMode="auto">
                <a:xfrm rot="5400000">
                  <a:off x="120187520" y="111503265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26" name="Arc 966"/>
                <p:cNvSpPr>
                  <a:spLocks/>
                </p:cNvSpPr>
                <p:nvPr/>
              </p:nvSpPr>
              <p:spPr bwMode="auto">
                <a:xfrm rot="32400000">
                  <a:off x="119968175" y="111675758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27" name="Line 967"/>
                <p:cNvSpPr>
                  <a:spLocks noChangeShapeType="1"/>
                </p:cNvSpPr>
                <p:nvPr/>
              </p:nvSpPr>
              <p:spPr bwMode="auto">
                <a:xfrm rot="5400000">
                  <a:off x="120183615" y="11122183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328" name="Group 968"/>
            <p:cNvGrpSpPr>
              <a:grpSpLocks/>
            </p:cNvGrpSpPr>
            <p:nvPr/>
          </p:nvGrpSpPr>
          <p:grpSpPr bwMode="auto">
            <a:xfrm>
              <a:off x="106541850" y="114714676"/>
              <a:ext cx="863999" cy="561146"/>
              <a:chOff x="120329800" y="111217034"/>
              <a:chExt cx="433322" cy="281432"/>
            </a:xfrm>
          </p:grpSpPr>
          <p:sp>
            <p:nvSpPr>
              <p:cNvPr id="16329" name="WordArt 96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0371025" y="111314285"/>
                <a:ext cx="366379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6330" name="Group 970"/>
              <p:cNvGrpSpPr>
                <a:grpSpLocks/>
              </p:cNvGrpSpPr>
              <p:nvPr/>
            </p:nvGrpSpPr>
            <p:grpSpPr bwMode="auto">
              <a:xfrm>
                <a:off x="120329800" y="111217034"/>
                <a:ext cx="433322" cy="281432"/>
                <a:chOff x="119910850" y="111356672"/>
                <a:chExt cx="433322" cy="281432"/>
              </a:xfrm>
            </p:grpSpPr>
            <p:sp>
              <p:nvSpPr>
                <p:cNvPr id="16331" name="Arc 971"/>
                <p:cNvSpPr>
                  <a:spLocks/>
                </p:cNvSpPr>
                <p:nvPr/>
              </p:nvSpPr>
              <p:spPr bwMode="auto">
                <a:xfrm rot="21600000">
                  <a:off x="120321042" y="111356984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32" name="Line 972"/>
                <p:cNvSpPr>
                  <a:spLocks noChangeShapeType="1"/>
                </p:cNvSpPr>
                <p:nvPr/>
              </p:nvSpPr>
              <p:spPr bwMode="auto">
                <a:xfrm rot="5400000">
                  <a:off x="120227039" y="111494975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33" name="Line 973"/>
                <p:cNvSpPr>
                  <a:spLocks noChangeShapeType="1"/>
                </p:cNvSpPr>
                <p:nvPr/>
              </p:nvSpPr>
              <p:spPr bwMode="auto">
                <a:xfrm rot="5400000">
                  <a:off x="119789260" y="111496842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34" name="Arc 974"/>
                <p:cNvSpPr>
                  <a:spLocks/>
                </p:cNvSpPr>
                <p:nvPr/>
              </p:nvSpPr>
              <p:spPr bwMode="auto">
                <a:xfrm rot="27000000">
                  <a:off x="120321303" y="111615272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35" name="Arc 975"/>
                <p:cNvSpPr>
                  <a:spLocks/>
                </p:cNvSpPr>
                <p:nvPr/>
              </p:nvSpPr>
              <p:spPr bwMode="auto">
                <a:xfrm rot="10800000" flipV="1">
                  <a:off x="119910850" y="111357034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36" name="Line 976"/>
                <p:cNvSpPr>
                  <a:spLocks noChangeShapeType="1"/>
                </p:cNvSpPr>
                <p:nvPr/>
              </p:nvSpPr>
              <p:spPr bwMode="auto">
                <a:xfrm rot="5400000">
                  <a:off x="120130195" y="111445940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37" name="Arc 977"/>
                <p:cNvSpPr>
                  <a:spLocks/>
                </p:cNvSpPr>
                <p:nvPr/>
              </p:nvSpPr>
              <p:spPr bwMode="auto">
                <a:xfrm rot="32400000">
                  <a:off x="119910850" y="111618433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38" name="Line 978"/>
                <p:cNvSpPr>
                  <a:spLocks noChangeShapeType="1"/>
                </p:cNvSpPr>
                <p:nvPr/>
              </p:nvSpPr>
              <p:spPr bwMode="auto">
                <a:xfrm rot="5400000">
                  <a:off x="120126290" y="111164510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339" name="Group 979"/>
            <p:cNvGrpSpPr>
              <a:grpSpLocks/>
            </p:cNvGrpSpPr>
            <p:nvPr/>
          </p:nvGrpSpPr>
          <p:grpSpPr bwMode="auto">
            <a:xfrm>
              <a:off x="105571950" y="114714675"/>
              <a:ext cx="878567" cy="570607"/>
              <a:chOff x="107312550" y="112135275"/>
              <a:chExt cx="878567" cy="570607"/>
            </a:xfrm>
          </p:grpSpPr>
          <p:sp>
            <p:nvSpPr>
              <p:cNvPr id="16340" name="WordArt 9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387775" y="1122358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341" name="Arc 981"/>
              <p:cNvSpPr>
                <a:spLocks/>
              </p:cNvSpPr>
              <p:nvPr/>
            </p:nvSpPr>
            <p:spPr bwMode="auto">
              <a:xfrm rot="21600000">
                <a:off x="108144221" y="112135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42" name="Line 982"/>
              <p:cNvSpPr>
                <a:spLocks noChangeShapeType="1"/>
              </p:cNvSpPr>
              <p:nvPr/>
            </p:nvSpPr>
            <p:spPr bwMode="auto">
              <a:xfrm rot="5400000">
                <a:off x="107953627" y="112415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43" name="Line 983"/>
              <p:cNvSpPr>
                <a:spLocks noChangeShapeType="1"/>
              </p:cNvSpPr>
              <p:nvPr/>
            </p:nvSpPr>
            <p:spPr bwMode="auto">
              <a:xfrm rot="5400000">
                <a:off x="107066023" y="112419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44" name="Arc 984"/>
              <p:cNvSpPr>
                <a:spLocks/>
              </p:cNvSpPr>
              <p:nvPr/>
            </p:nvSpPr>
            <p:spPr bwMode="auto">
              <a:xfrm rot="27000000">
                <a:off x="108144751" y="112659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45" name="Arc 985"/>
              <p:cNvSpPr>
                <a:spLocks/>
              </p:cNvSpPr>
              <p:nvPr/>
            </p:nvSpPr>
            <p:spPr bwMode="auto">
              <a:xfrm rot="10800000" flipV="1">
                <a:off x="107312550" y="112136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46" name="Line 986"/>
              <p:cNvSpPr>
                <a:spLocks noChangeShapeType="1"/>
              </p:cNvSpPr>
              <p:nvPr/>
            </p:nvSpPr>
            <p:spPr bwMode="auto">
              <a:xfrm rot="5400000">
                <a:off x="107757278" y="112316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47" name="Arc 987"/>
              <p:cNvSpPr>
                <a:spLocks/>
              </p:cNvSpPr>
              <p:nvPr/>
            </p:nvSpPr>
            <p:spPr bwMode="auto">
              <a:xfrm rot="32400000">
                <a:off x="107312550" y="112666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48" name="Line 988"/>
              <p:cNvSpPr>
                <a:spLocks noChangeShapeType="1"/>
              </p:cNvSpPr>
              <p:nvPr/>
            </p:nvSpPr>
            <p:spPr bwMode="auto">
              <a:xfrm rot="5400000">
                <a:off x="107749358" y="111745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49" name="Group 989"/>
            <p:cNvGrpSpPr>
              <a:grpSpLocks/>
            </p:cNvGrpSpPr>
            <p:nvPr/>
          </p:nvGrpSpPr>
          <p:grpSpPr bwMode="auto">
            <a:xfrm>
              <a:off x="104655000" y="114714675"/>
              <a:ext cx="878567" cy="570607"/>
              <a:chOff x="106490850" y="112894879"/>
              <a:chExt cx="878567" cy="570607"/>
            </a:xfrm>
          </p:grpSpPr>
          <p:sp>
            <p:nvSpPr>
              <p:cNvPr id="16350" name="WordArt 9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566075" y="1129954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351" name="Arc 991"/>
              <p:cNvSpPr>
                <a:spLocks/>
              </p:cNvSpPr>
              <p:nvPr/>
            </p:nvSpPr>
            <p:spPr bwMode="auto">
              <a:xfrm rot="21600000">
                <a:off x="107322521" y="1128955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52" name="Line 992"/>
              <p:cNvSpPr>
                <a:spLocks noChangeShapeType="1"/>
              </p:cNvSpPr>
              <p:nvPr/>
            </p:nvSpPr>
            <p:spPr bwMode="auto">
              <a:xfrm rot="5400000">
                <a:off x="107131927" y="1131752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53" name="Line 993"/>
              <p:cNvSpPr>
                <a:spLocks noChangeShapeType="1"/>
              </p:cNvSpPr>
              <p:nvPr/>
            </p:nvSpPr>
            <p:spPr bwMode="auto">
              <a:xfrm rot="5400000">
                <a:off x="106244323" y="1131790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54" name="Arc 994"/>
              <p:cNvSpPr>
                <a:spLocks/>
              </p:cNvSpPr>
              <p:nvPr/>
            </p:nvSpPr>
            <p:spPr bwMode="auto">
              <a:xfrm rot="27000000">
                <a:off x="107323051" y="1134191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55" name="Arc 995"/>
              <p:cNvSpPr>
                <a:spLocks/>
              </p:cNvSpPr>
              <p:nvPr/>
            </p:nvSpPr>
            <p:spPr bwMode="auto">
              <a:xfrm rot="10800000" flipV="1">
                <a:off x="106490850" y="1128956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56" name="Line 996"/>
              <p:cNvSpPr>
                <a:spLocks noChangeShapeType="1"/>
              </p:cNvSpPr>
              <p:nvPr/>
            </p:nvSpPr>
            <p:spPr bwMode="auto">
              <a:xfrm rot="5400000">
                <a:off x="106935578" y="1130758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57" name="Arc 997"/>
              <p:cNvSpPr>
                <a:spLocks/>
              </p:cNvSpPr>
              <p:nvPr/>
            </p:nvSpPr>
            <p:spPr bwMode="auto">
              <a:xfrm rot="32400000">
                <a:off x="106490850" y="1134256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58" name="Line 998"/>
              <p:cNvSpPr>
                <a:spLocks noChangeShapeType="1"/>
              </p:cNvSpPr>
              <p:nvPr/>
            </p:nvSpPr>
            <p:spPr bwMode="auto">
              <a:xfrm rot="5400000">
                <a:off x="106927658" y="1125052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59" name="Group 999"/>
            <p:cNvGrpSpPr>
              <a:grpSpLocks/>
            </p:cNvGrpSpPr>
            <p:nvPr/>
          </p:nvGrpSpPr>
          <p:grpSpPr bwMode="auto">
            <a:xfrm>
              <a:off x="103719000" y="114714675"/>
              <a:ext cx="863999" cy="561146"/>
              <a:chOff x="117092790" y="112635606"/>
              <a:chExt cx="1224000" cy="794958"/>
            </a:xfrm>
          </p:grpSpPr>
          <p:sp>
            <p:nvSpPr>
              <p:cNvPr id="16360" name="WordArt 100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7327279" y="112910314"/>
                <a:ext cx="785245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16361" name="Arc 1001"/>
              <p:cNvSpPr>
                <a:spLocks/>
              </p:cNvSpPr>
              <p:nvPr/>
            </p:nvSpPr>
            <p:spPr bwMode="auto">
              <a:xfrm rot="21600000">
                <a:off x="118251455" y="112636487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62" name="Line 1002"/>
              <p:cNvSpPr>
                <a:spLocks noChangeShapeType="1"/>
              </p:cNvSpPr>
              <p:nvPr/>
            </p:nvSpPr>
            <p:spPr bwMode="auto">
              <a:xfrm rot="5400000">
                <a:off x="117985925" y="11302626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63" name="Line 1003"/>
              <p:cNvSpPr>
                <a:spLocks noChangeShapeType="1"/>
              </p:cNvSpPr>
              <p:nvPr/>
            </p:nvSpPr>
            <p:spPr bwMode="auto">
              <a:xfrm rot="5400000">
                <a:off x="116749335" y="113031544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64" name="Arc 1004"/>
              <p:cNvSpPr>
                <a:spLocks/>
              </p:cNvSpPr>
              <p:nvPr/>
            </p:nvSpPr>
            <p:spPr bwMode="auto">
              <a:xfrm rot="27000000">
                <a:off x="118252192" y="113366069"/>
                <a:ext cx="73423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65" name="Arc 1005"/>
              <p:cNvSpPr>
                <a:spLocks/>
              </p:cNvSpPr>
              <p:nvPr/>
            </p:nvSpPr>
            <p:spPr bwMode="auto">
              <a:xfrm rot="10800000" flipV="1">
                <a:off x="117092790" y="112636628"/>
                <a:ext cx="59028" cy="5541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66" name="Line 1006"/>
              <p:cNvSpPr>
                <a:spLocks noChangeShapeType="1"/>
              </p:cNvSpPr>
              <p:nvPr/>
            </p:nvSpPr>
            <p:spPr bwMode="auto">
              <a:xfrm rot="5400000">
                <a:off x="117712374" y="112887760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67" name="Arc 1007"/>
              <p:cNvSpPr>
                <a:spLocks/>
              </p:cNvSpPr>
              <p:nvPr/>
            </p:nvSpPr>
            <p:spPr bwMode="auto">
              <a:xfrm rot="32400000">
                <a:off x="117092790" y="113375002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68" name="Line 1008"/>
              <p:cNvSpPr>
                <a:spLocks noChangeShapeType="1"/>
              </p:cNvSpPr>
              <p:nvPr/>
            </p:nvSpPr>
            <p:spPr bwMode="auto">
              <a:xfrm rot="5400000">
                <a:off x="117701341" y="112092808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369" name="Rectangle 1009"/>
            <p:cNvSpPr>
              <a:spLocks noChangeArrowheads="1"/>
            </p:cNvSpPr>
            <p:nvPr/>
          </p:nvSpPr>
          <p:spPr bwMode="auto">
            <a:xfrm>
              <a:off x="98837850" y="10386172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70" name="Rectangle 1010"/>
            <p:cNvSpPr>
              <a:spLocks noChangeArrowheads="1"/>
            </p:cNvSpPr>
            <p:nvPr/>
          </p:nvSpPr>
          <p:spPr bwMode="auto">
            <a:xfrm>
              <a:off x="105643950" y="10782172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CCCCCC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71" name="Rectangle 1011"/>
            <p:cNvSpPr>
              <a:spLocks noChangeArrowheads="1"/>
            </p:cNvSpPr>
            <p:nvPr/>
          </p:nvSpPr>
          <p:spPr bwMode="auto">
            <a:xfrm>
              <a:off x="106213600" y="10781537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CCCCCC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72" name="Rectangle 1012"/>
            <p:cNvSpPr>
              <a:spLocks noChangeArrowheads="1"/>
            </p:cNvSpPr>
            <p:nvPr/>
          </p:nvSpPr>
          <p:spPr bwMode="auto">
            <a:xfrm>
              <a:off x="106753600" y="10781537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CCCCCC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73" name="Rectangle 1013"/>
            <p:cNvSpPr>
              <a:spLocks noChangeArrowheads="1"/>
            </p:cNvSpPr>
            <p:nvPr/>
          </p:nvSpPr>
          <p:spPr bwMode="auto">
            <a:xfrm>
              <a:off x="108544814" y="107794511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74" name="Rectangle 1014"/>
            <p:cNvSpPr>
              <a:spLocks noChangeArrowheads="1"/>
            </p:cNvSpPr>
            <p:nvPr/>
          </p:nvSpPr>
          <p:spPr bwMode="auto">
            <a:xfrm>
              <a:off x="109114464" y="107788161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75" name="Text Box 1015"/>
            <p:cNvSpPr txBox="1">
              <a:spLocks noChangeArrowheads="1"/>
            </p:cNvSpPr>
            <p:nvPr/>
          </p:nvSpPr>
          <p:spPr bwMode="auto">
            <a:xfrm>
              <a:off x="107555430" y="107514675"/>
              <a:ext cx="129600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76" name="Text Box 1016"/>
            <p:cNvSpPr txBox="1">
              <a:spLocks noChangeArrowheads="1"/>
            </p:cNvSpPr>
            <p:nvPr/>
          </p:nvSpPr>
          <p:spPr bwMode="auto">
            <a:xfrm>
              <a:off x="109839810" y="107514105"/>
              <a:ext cx="820800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</a:t>
              </a:r>
              <a:r>
                <a:rPr kumimoji="0" lang="en-NZ" sz="3600" b="0" i="1" u="none" strike="noStrike" cap="none" normalizeH="0" baseline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=(Existing Data will be Displayed)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77" name="Text Box 1017"/>
            <p:cNvSpPr txBox="1">
              <a:spLocks noChangeArrowheads="1"/>
            </p:cNvSpPr>
            <p:nvPr/>
          </p:nvSpPr>
          <p:spPr bwMode="auto">
            <a:xfrm>
              <a:off x="107793300" y="112342875"/>
              <a:ext cx="10008000" cy="79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User Code Number 1 (of 100)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78" name="Text Box 1018"/>
            <p:cNvSpPr txBox="1">
              <a:spLocks noChangeArrowheads="1"/>
            </p:cNvSpPr>
            <p:nvPr/>
          </p:nvSpPr>
          <p:spPr bwMode="auto">
            <a:xfrm>
              <a:off x="107823000" y="113088375"/>
              <a:ext cx="8928000" cy="86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User Code Number 2 (of 100)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79" name="Text Box 1019"/>
            <p:cNvSpPr txBox="1">
              <a:spLocks noChangeArrowheads="1"/>
            </p:cNvSpPr>
            <p:nvPr/>
          </p:nvSpPr>
          <p:spPr bwMode="auto">
            <a:xfrm>
              <a:off x="109387950" y="113865525"/>
              <a:ext cx="8928000" cy="86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Output Timer Number 1 (of 8)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80" name="Text Box 1020"/>
            <p:cNvSpPr txBox="1">
              <a:spLocks noChangeArrowheads="1"/>
            </p:cNvSpPr>
            <p:nvPr/>
          </p:nvSpPr>
          <p:spPr bwMode="auto">
            <a:xfrm>
              <a:off x="109387950" y="114642675"/>
              <a:ext cx="9072000" cy="86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Output Timer Number 4 (of 8)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11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grpSp>
          <p:nvGrpSpPr>
            <p:cNvPr id="16412" name="Group 28"/>
            <p:cNvGrpSpPr>
              <a:grpSpLocks/>
            </p:cNvGrpSpPr>
            <p:nvPr/>
          </p:nvGrpSpPr>
          <p:grpSpPr bwMode="auto">
            <a:xfrm>
              <a:off x="113856450" y="108541725"/>
              <a:ext cx="1224000" cy="794958"/>
              <a:chOff x="115271847" y="110564526"/>
              <a:chExt cx="433322" cy="281432"/>
            </a:xfrm>
          </p:grpSpPr>
          <p:sp>
            <p:nvSpPr>
              <p:cNvPr id="16413" name="WordArt 2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313072" y="110661778"/>
                <a:ext cx="366379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16414" name="Group 30"/>
              <p:cNvGrpSpPr>
                <a:grpSpLocks/>
              </p:cNvGrpSpPr>
              <p:nvPr/>
            </p:nvGrpSpPr>
            <p:grpSpPr bwMode="auto">
              <a:xfrm>
                <a:off x="115271847" y="110564526"/>
                <a:ext cx="433322" cy="281432"/>
                <a:chOff x="114852897" y="110704164"/>
                <a:chExt cx="433322" cy="281432"/>
              </a:xfrm>
            </p:grpSpPr>
            <p:sp>
              <p:nvSpPr>
                <p:cNvPr id="16415" name="Arc 31"/>
                <p:cNvSpPr>
                  <a:spLocks/>
                </p:cNvSpPr>
                <p:nvPr/>
              </p:nvSpPr>
              <p:spPr bwMode="auto">
                <a:xfrm rot="21600000">
                  <a:off x="115263089" y="11070447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416" name="Line 32"/>
                <p:cNvSpPr>
                  <a:spLocks noChangeShapeType="1"/>
                </p:cNvSpPr>
                <p:nvPr/>
              </p:nvSpPr>
              <p:spPr bwMode="auto">
                <a:xfrm rot="5400000">
                  <a:off x="115169086" y="11084246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417" name="Line 33"/>
                <p:cNvSpPr>
                  <a:spLocks noChangeShapeType="1"/>
                </p:cNvSpPr>
                <p:nvPr/>
              </p:nvSpPr>
              <p:spPr bwMode="auto">
                <a:xfrm rot="5400000">
                  <a:off x="114731307" y="11084433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418" name="Arc 34"/>
                <p:cNvSpPr>
                  <a:spLocks/>
                </p:cNvSpPr>
                <p:nvPr/>
              </p:nvSpPr>
              <p:spPr bwMode="auto">
                <a:xfrm rot="27000000">
                  <a:off x="115263350" y="11096276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419" name="Arc 35"/>
                <p:cNvSpPr>
                  <a:spLocks/>
                </p:cNvSpPr>
                <p:nvPr/>
              </p:nvSpPr>
              <p:spPr bwMode="auto">
                <a:xfrm rot="10800000" flipV="1">
                  <a:off x="114852897" y="11070452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420" name="Line 36"/>
                <p:cNvSpPr>
                  <a:spLocks noChangeShapeType="1"/>
                </p:cNvSpPr>
                <p:nvPr/>
              </p:nvSpPr>
              <p:spPr bwMode="auto">
                <a:xfrm rot="5400000">
                  <a:off x="115072243" y="11079343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421" name="Arc 37"/>
                <p:cNvSpPr>
                  <a:spLocks/>
                </p:cNvSpPr>
                <p:nvPr/>
              </p:nvSpPr>
              <p:spPr bwMode="auto">
                <a:xfrm rot="32400000">
                  <a:off x="114852897" y="11096592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422" name="Line 38"/>
                <p:cNvSpPr>
                  <a:spLocks noChangeShapeType="1"/>
                </p:cNvSpPr>
                <p:nvPr/>
              </p:nvSpPr>
              <p:spPr bwMode="auto">
                <a:xfrm rot="5400000">
                  <a:off x="115068337" y="11051200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4024386" y="107551272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P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6424" name="Group 40"/>
            <p:cNvGrpSpPr>
              <a:grpSpLocks/>
            </p:cNvGrpSpPr>
            <p:nvPr/>
          </p:nvGrpSpPr>
          <p:grpSpPr bwMode="auto">
            <a:xfrm flipH="1">
              <a:off x="111079950" y="108594105"/>
              <a:ext cx="1224000" cy="1296000"/>
              <a:chOff x="107694375" y="106734750"/>
              <a:chExt cx="54000" cy="324001"/>
            </a:xfrm>
          </p:grpSpPr>
          <p:sp>
            <p:nvSpPr>
              <p:cNvPr id="16425" name="Line 41"/>
              <p:cNvSpPr>
                <a:spLocks noChangeShapeType="1"/>
              </p:cNvSpPr>
              <p:nvPr/>
            </p:nvSpPr>
            <p:spPr bwMode="auto">
              <a:xfrm>
                <a:off x="107694375" y="106734750"/>
                <a:ext cx="1" cy="324000"/>
              </a:xfrm>
              <a:prstGeom prst="line">
                <a:avLst/>
              </a:prstGeom>
              <a:noFill/>
              <a:ln w="76200" algn="ctr">
                <a:solidFill>
                  <a:srgbClr val="0000FF"/>
                </a:solidFill>
                <a:round/>
                <a:headEnd type="triangle" w="lg" len="lg"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426" name="Line 42"/>
              <p:cNvSpPr>
                <a:spLocks noChangeShapeType="1"/>
              </p:cNvSpPr>
              <p:nvPr/>
            </p:nvSpPr>
            <p:spPr bwMode="auto">
              <a:xfrm flipH="1">
                <a:off x="107694375" y="107058750"/>
                <a:ext cx="54000" cy="1"/>
              </a:xfrm>
              <a:prstGeom prst="line">
                <a:avLst/>
              </a:prstGeom>
              <a:noFill/>
              <a:ln w="76200" algn="ctr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427" name="Text Box 43"/>
            <p:cNvSpPr txBox="1">
              <a:spLocks noChangeArrowheads="1"/>
            </p:cNvSpPr>
            <p:nvPr/>
          </p:nvSpPr>
          <p:spPr bwMode="auto">
            <a:xfrm>
              <a:off x="106139350" y="109464119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ahoma" pitchFamily="34" charset="0"/>
                  <a:cs typeface="Arial" pitchFamily="34" charset="0"/>
                </a:rPr>
                <a:t>Modifiable Data 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8" name="Text Box 44"/>
            <p:cNvSpPr txBox="1">
              <a:spLocks noChangeArrowheads="1"/>
            </p:cNvSpPr>
            <p:nvPr/>
          </p:nvSpPr>
          <p:spPr bwMode="auto">
            <a:xfrm>
              <a:off x="104805350" y="106390225"/>
              <a:ext cx="9000000" cy="79244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FF9900"/>
                  </a:solidFill>
                  <a:effectLst/>
                  <a:latin typeface="Tahoma" pitchFamily="34" charset="0"/>
                  <a:cs typeface="Arial" pitchFamily="34" charset="0"/>
                </a:rPr>
                <a:t>Final Enter Button to Save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0" name="Text Box 46"/>
            <p:cNvSpPr txBox="1">
              <a:spLocks noChangeArrowheads="1"/>
            </p:cNvSpPr>
            <p:nvPr/>
          </p:nvSpPr>
          <p:spPr bwMode="auto">
            <a:xfrm>
              <a:off x="99379950" y="111834675"/>
              <a:ext cx="21600000" cy="4536000"/>
            </a:xfrm>
            <a:prstGeom prst="rect">
              <a:avLst/>
            </a:prstGeom>
            <a:noFill/>
            <a:ln w="7620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Programming Addresses Examples: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User Codes can be from 1 to 6 Digits long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Output Timer can be from 0 to 9999 seconds </a:t>
              </a: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(0= timer is turned off / Latching)</a:t>
              </a:r>
              <a:endParaRPr kumimoji="0" lang="en-NZ" sz="4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Zone Entry Timer can be from 0 to 9999 seconds </a:t>
              </a: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(0= instant / no delay)</a:t>
              </a:r>
              <a:endParaRPr kumimoji="0" lang="en-NZ" sz="4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Phone Numbers can be from 1 to 16 Digits long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6431" name="Group 47"/>
            <p:cNvGrpSpPr>
              <a:grpSpLocks/>
            </p:cNvGrpSpPr>
            <p:nvPr/>
          </p:nvGrpSpPr>
          <p:grpSpPr bwMode="auto">
            <a:xfrm rot="10800000" flipH="1">
              <a:off x="113881550" y="106813725"/>
              <a:ext cx="554714" cy="889969"/>
              <a:chOff x="107756727" y="106832006"/>
              <a:chExt cx="54000" cy="324002"/>
            </a:xfrm>
          </p:grpSpPr>
          <p:sp>
            <p:nvSpPr>
              <p:cNvPr id="16432" name="Line 48"/>
              <p:cNvSpPr>
                <a:spLocks noChangeShapeType="1"/>
              </p:cNvSpPr>
              <p:nvPr/>
            </p:nvSpPr>
            <p:spPr bwMode="auto">
              <a:xfrm>
                <a:off x="107810726" y="106832006"/>
                <a:ext cx="1" cy="324001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 type="triangle" w="lg" len="lg"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433" name="Line 49"/>
              <p:cNvSpPr>
                <a:spLocks noChangeShapeType="1"/>
              </p:cNvSpPr>
              <p:nvPr/>
            </p:nvSpPr>
            <p:spPr bwMode="auto">
              <a:xfrm flipH="1">
                <a:off x="107756727" y="107156007"/>
                <a:ext cx="54000" cy="1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50" y="104418675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ahoma" pitchFamily="34" charset="0"/>
                  <a:cs typeface="Arial" pitchFamily="34" charset="0"/>
                </a:rPr>
                <a:t>Modifiable Data Form 1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ahoma" pitchFamily="34" charset="0"/>
                  <a:cs typeface="Arial" pitchFamily="34" charset="0"/>
                </a:rPr>
                <a:t>Codes, Times, Numbers 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36" name="Rectangle 52"/>
            <p:cNvSpPr>
              <a:spLocks noChangeArrowheads="1"/>
            </p:cNvSpPr>
            <p:nvPr/>
          </p:nvSpPr>
          <p:spPr bwMode="auto">
            <a:xfrm>
              <a:off x="105643950" y="10782172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CCCCCC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37" name="Rectangle 53"/>
            <p:cNvSpPr>
              <a:spLocks noChangeArrowheads="1"/>
            </p:cNvSpPr>
            <p:nvPr/>
          </p:nvSpPr>
          <p:spPr bwMode="auto">
            <a:xfrm>
              <a:off x="106213600" y="10781537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CCCCCC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38" name="Rectangle 54"/>
            <p:cNvSpPr>
              <a:spLocks noChangeArrowheads="1"/>
            </p:cNvSpPr>
            <p:nvPr/>
          </p:nvSpPr>
          <p:spPr bwMode="auto">
            <a:xfrm>
              <a:off x="106753600" y="10781537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CCCCCC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39" name="Rectangle 55"/>
            <p:cNvSpPr>
              <a:spLocks noChangeArrowheads="1"/>
            </p:cNvSpPr>
            <p:nvPr/>
          </p:nvSpPr>
          <p:spPr bwMode="auto">
            <a:xfrm>
              <a:off x="108557670" y="10780267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CCCCCC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40" name="Rectangle 56"/>
            <p:cNvSpPr>
              <a:spLocks noChangeArrowheads="1"/>
            </p:cNvSpPr>
            <p:nvPr/>
          </p:nvSpPr>
          <p:spPr bwMode="auto">
            <a:xfrm>
              <a:off x="109097670" y="10780267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CCCCCC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41" name="Rectangle 57"/>
            <p:cNvSpPr>
              <a:spLocks noChangeArrowheads="1"/>
            </p:cNvSpPr>
            <p:nvPr/>
          </p:nvSpPr>
          <p:spPr bwMode="auto">
            <a:xfrm>
              <a:off x="110625842" y="10780560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42" name="Rectangle 58"/>
            <p:cNvSpPr>
              <a:spLocks noChangeArrowheads="1"/>
            </p:cNvSpPr>
            <p:nvPr/>
          </p:nvSpPr>
          <p:spPr bwMode="auto">
            <a:xfrm>
              <a:off x="111195492" y="10779925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43" name="Rectangle 59"/>
            <p:cNvSpPr>
              <a:spLocks noChangeArrowheads="1"/>
            </p:cNvSpPr>
            <p:nvPr/>
          </p:nvSpPr>
          <p:spPr bwMode="auto">
            <a:xfrm>
              <a:off x="111735492" y="10779925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44" name="Rectangle 60"/>
            <p:cNvSpPr>
              <a:spLocks noChangeArrowheads="1"/>
            </p:cNvSpPr>
            <p:nvPr/>
          </p:nvSpPr>
          <p:spPr bwMode="auto">
            <a:xfrm>
              <a:off x="112281842" y="10780560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45" name="Rectangle 61"/>
            <p:cNvSpPr>
              <a:spLocks noChangeArrowheads="1"/>
            </p:cNvSpPr>
            <p:nvPr/>
          </p:nvSpPr>
          <p:spPr bwMode="auto">
            <a:xfrm>
              <a:off x="112851492" y="10779925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46" name="Rectangle 62"/>
            <p:cNvSpPr>
              <a:spLocks noChangeArrowheads="1"/>
            </p:cNvSpPr>
            <p:nvPr/>
          </p:nvSpPr>
          <p:spPr bwMode="auto">
            <a:xfrm>
              <a:off x="113391492" y="10779925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447" name="Text Box 63"/>
            <p:cNvSpPr txBox="1">
              <a:spLocks noChangeArrowheads="1"/>
            </p:cNvSpPr>
            <p:nvPr/>
          </p:nvSpPr>
          <p:spPr bwMode="auto">
            <a:xfrm>
              <a:off x="107550324" y="107514105"/>
              <a:ext cx="115200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E</a:t>
              </a:r>
              <a:r>
                <a:rPr kumimoji="0" lang="en-NZ" sz="7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48" name="Text Box 64"/>
            <p:cNvSpPr txBox="1">
              <a:spLocks noChangeArrowheads="1"/>
            </p:cNvSpPr>
            <p:nvPr/>
          </p:nvSpPr>
          <p:spPr bwMode="auto">
            <a:xfrm>
              <a:off x="109765320" y="107514675"/>
              <a:ext cx="115200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E</a:t>
              </a:r>
              <a:r>
                <a:rPr kumimoji="0" lang="en-NZ" sz="7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49" name="Text Box 65"/>
            <p:cNvSpPr txBox="1">
              <a:spLocks noChangeArrowheads="1"/>
            </p:cNvSpPr>
            <p:nvPr/>
          </p:nvSpPr>
          <p:spPr bwMode="auto">
            <a:xfrm>
              <a:off x="114116838" y="107514105"/>
              <a:ext cx="136800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3376331" y="107479078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P  1  E  1  E  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(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 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1 2 3 )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  P 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Make Sure you are in</a:t>
              </a:r>
              <a:r>
                <a:rPr lang="en-US" sz="4800" b="1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 Programming Mode: </a:t>
              </a:r>
              <a:r>
                <a:rPr lang="en-US" sz="4800" b="1" dirty="0" err="1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IPGM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2664297" y="5688881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Address</a:t>
            </a:r>
          </a:p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(User Code)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28993" y="5688881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Slot</a:t>
            </a:r>
          </a:p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(Master)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056785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9289033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2529393" y="5688881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The number that flashes back is currently saved code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13033449" y="4824785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7137905" y="3528641"/>
            <a:ext cx="5400600" cy="1512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Press P if you don’t want to save data 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16201801" y="4320729"/>
            <a:ext cx="792088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33" name="Rectangle 432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34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35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36" name="Title 1"/>
          <p:cNvSpPr txBox="1">
            <a:spLocks/>
          </p:cNvSpPr>
          <p:nvPr/>
        </p:nvSpPr>
        <p:spPr>
          <a:xfrm>
            <a:off x="1152128" y="360206"/>
            <a:ext cx="16417825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Battery </a:t>
            </a:r>
            <a:r>
              <a:rPr kumimoji="0" lang="en-NZ" sz="9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LVD</a:t>
            </a:r>
            <a:endParaRPr kumimoji="0" lang="en-NZ" sz="9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  <a:defRPr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(Low Voltage Disconnect)</a:t>
            </a:r>
          </a:p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37" name="Picture 436" descr="ESL-2 PCB 2D.png"/>
          <p:cNvPicPr>
            <a:picLocks noChangeAspect="1"/>
          </p:cNvPicPr>
          <p:nvPr/>
        </p:nvPicPr>
        <p:blipFill>
          <a:blip r:embed="rId4" cstate="print"/>
          <a:srcRect l="83250"/>
          <a:stretch>
            <a:fillRect/>
          </a:stretch>
        </p:blipFill>
        <p:spPr>
          <a:xfrm>
            <a:off x="576065" y="1800449"/>
            <a:ext cx="2376264" cy="8712968"/>
          </a:xfrm>
          <a:prstGeom prst="rect">
            <a:avLst/>
          </a:prstGeom>
        </p:spPr>
      </p:pic>
      <p:sp>
        <p:nvSpPr>
          <p:cNvPr id="440" name="Rectangle 91"/>
          <p:cNvSpPr>
            <a:spLocks noChangeArrowheads="1"/>
          </p:cNvSpPr>
          <p:nvPr/>
        </p:nvSpPr>
        <p:spPr bwMode="auto">
          <a:xfrm>
            <a:off x="7740998" y="8028707"/>
            <a:ext cx="7920037" cy="4140200"/>
          </a:xfrm>
          <a:prstGeom prst="rect">
            <a:avLst/>
          </a:prstGeom>
          <a:solidFill>
            <a:srgbClr val="CCCCCC"/>
          </a:solidFill>
          <a:ln w="2857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1" name="Rectangle 92"/>
          <p:cNvSpPr>
            <a:spLocks noChangeArrowheads="1"/>
          </p:cNvSpPr>
          <p:nvPr/>
        </p:nvSpPr>
        <p:spPr bwMode="auto">
          <a:xfrm>
            <a:off x="14832360" y="8136657"/>
            <a:ext cx="720725" cy="6492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3300">
                  <a:gamma/>
                  <a:shade val="46275"/>
                  <a:invGamma/>
                </a:srgbClr>
              </a:gs>
              <a:gs pos="100000">
                <a:srgbClr val="FF3300"/>
              </a:gs>
            </a:gsLst>
            <a:lin ang="189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2" name="Rectangle 93"/>
          <p:cNvSpPr>
            <a:spLocks noChangeArrowheads="1"/>
          </p:cNvSpPr>
          <p:nvPr/>
        </p:nvSpPr>
        <p:spPr bwMode="auto">
          <a:xfrm>
            <a:off x="14832360" y="11376745"/>
            <a:ext cx="720725" cy="649287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50000">
                <a:srgbClr val="4A4948"/>
              </a:gs>
              <a:gs pos="100000">
                <a:srgbClr val="000000"/>
              </a:gs>
            </a:gsLst>
            <a:lin ang="189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3" name="Rectangle 94"/>
          <p:cNvSpPr>
            <a:spLocks noChangeArrowheads="1"/>
          </p:cNvSpPr>
          <p:nvPr/>
        </p:nvSpPr>
        <p:spPr bwMode="auto">
          <a:xfrm>
            <a:off x="14689485" y="8295407"/>
            <a:ext cx="503238" cy="360363"/>
          </a:xfrm>
          <a:prstGeom prst="rect">
            <a:avLst/>
          </a:prstGeom>
          <a:solidFill>
            <a:srgbClr val="CCCCCC"/>
          </a:soli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4" name="Oval 95"/>
          <p:cNvSpPr>
            <a:spLocks noChangeArrowheads="1"/>
          </p:cNvSpPr>
          <p:nvPr/>
        </p:nvSpPr>
        <p:spPr bwMode="auto">
          <a:xfrm>
            <a:off x="14873635" y="8416057"/>
            <a:ext cx="114300" cy="115888"/>
          </a:xfrm>
          <a:prstGeom prst="ellipse">
            <a:avLst/>
          </a:prstGeom>
          <a:solidFill>
            <a:srgbClr val="FFFFFF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5" name="Rectangle 96"/>
          <p:cNvSpPr>
            <a:spLocks noChangeArrowheads="1"/>
          </p:cNvSpPr>
          <p:nvPr/>
        </p:nvSpPr>
        <p:spPr bwMode="auto">
          <a:xfrm>
            <a:off x="14689485" y="11521207"/>
            <a:ext cx="503238" cy="360363"/>
          </a:xfrm>
          <a:prstGeom prst="rect">
            <a:avLst/>
          </a:prstGeom>
          <a:solidFill>
            <a:srgbClr val="CCCCCC"/>
          </a:soli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6" name="Oval 97"/>
          <p:cNvSpPr>
            <a:spLocks noChangeArrowheads="1"/>
          </p:cNvSpPr>
          <p:nvPr/>
        </p:nvSpPr>
        <p:spPr bwMode="auto">
          <a:xfrm>
            <a:off x="14872048" y="11643445"/>
            <a:ext cx="114300" cy="114300"/>
          </a:xfrm>
          <a:prstGeom prst="ellipse">
            <a:avLst/>
          </a:prstGeom>
          <a:solidFill>
            <a:srgbClr val="FFFFFF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7" name="Line 98"/>
          <p:cNvSpPr>
            <a:spLocks noChangeShapeType="1"/>
          </p:cNvSpPr>
          <p:nvPr/>
        </p:nvSpPr>
        <p:spPr bwMode="auto">
          <a:xfrm>
            <a:off x="2448273" y="7273057"/>
            <a:ext cx="7777162" cy="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8" name="Line 99"/>
          <p:cNvSpPr>
            <a:spLocks noChangeShapeType="1"/>
          </p:cNvSpPr>
          <p:nvPr/>
        </p:nvSpPr>
        <p:spPr bwMode="auto">
          <a:xfrm>
            <a:off x="10190510" y="8471620"/>
            <a:ext cx="4464050" cy="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49" name="Line 100"/>
          <p:cNvSpPr>
            <a:spLocks noChangeShapeType="1"/>
          </p:cNvSpPr>
          <p:nvPr/>
        </p:nvSpPr>
        <p:spPr bwMode="auto">
          <a:xfrm rot="-5400000">
            <a:off x="9611072" y="7874720"/>
            <a:ext cx="1203325" cy="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0" name="Rectangle 101"/>
          <p:cNvSpPr>
            <a:spLocks noChangeArrowheads="1"/>
          </p:cNvSpPr>
          <p:nvPr/>
        </p:nvSpPr>
        <p:spPr bwMode="auto">
          <a:xfrm>
            <a:off x="14071948" y="8249370"/>
            <a:ext cx="1073150" cy="446087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46275"/>
                  <a:invGamma/>
                </a:srgbClr>
              </a:gs>
              <a:gs pos="50000">
                <a:srgbClr val="FFFFFF">
                  <a:alpha val="30000"/>
                </a:srgbClr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189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1" name="Line 102"/>
          <p:cNvSpPr>
            <a:spLocks noChangeShapeType="1"/>
          </p:cNvSpPr>
          <p:nvPr/>
        </p:nvSpPr>
        <p:spPr bwMode="auto">
          <a:xfrm>
            <a:off x="2448273" y="7849320"/>
            <a:ext cx="7200900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2" name="Line 103"/>
          <p:cNvSpPr>
            <a:spLocks noChangeShapeType="1"/>
          </p:cNvSpPr>
          <p:nvPr/>
        </p:nvSpPr>
        <p:spPr bwMode="auto">
          <a:xfrm>
            <a:off x="9649173" y="11711707"/>
            <a:ext cx="5005387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3" name="Line 104"/>
          <p:cNvSpPr>
            <a:spLocks noChangeShapeType="1"/>
          </p:cNvSpPr>
          <p:nvPr/>
        </p:nvSpPr>
        <p:spPr bwMode="auto">
          <a:xfrm rot="-5400000">
            <a:off x="7705279" y="9793214"/>
            <a:ext cx="3887787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4" name="Rectangle 105"/>
          <p:cNvSpPr>
            <a:spLocks noChangeArrowheads="1"/>
          </p:cNvSpPr>
          <p:nvPr/>
        </p:nvSpPr>
        <p:spPr bwMode="auto">
          <a:xfrm>
            <a:off x="14065598" y="11487870"/>
            <a:ext cx="1073150" cy="444500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46275"/>
                  <a:invGamma/>
                </a:srgbClr>
              </a:gs>
              <a:gs pos="50000">
                <a:srgbClr val="FFFFFF">
                  <a:alpha val="30000"/>
                </a:srgbClr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189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55" name="Text Box 106"/>
          <p:cNvSpPr txBox="1">
            <a:spLocks noChangeArrowheads="1"/>
          </p:cNvSpPr>
          <p:nvPr/>
        </p:nvSpPr>
        <p:spPr bwMode="auto">
          <a:xfrm>
            <a:off x="10469910" y="9217274"/>
            <a:ext cx="4714875" cy="25922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12V SLA Battery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7.5A/h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Can be 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3 - 40 A/h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7" name="Picture 456" descr="ESL-2 PCB 2D.png"/>
          <p:cNvPicPr>
            <a:picLocks noChangeAspect="1"/>
          </p:cNvPicPr>
          <p:nvPr/>
        </p:nvPicPr>
        <p:blipFill>
          <a:blip r:embed="rId4" cstate="print"/>
          <a:srcRect l="88326" t="71075" r="3045" b="22314"/>
          <a:stretch>
            <a:fillRect/>
          </a:stretch>
        </p:blipFill>
        <p:spPr>
          <a:xfrm>
            <a:off x="3528393" y="8209161"/>
            <a:ext cx="3213357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56" name="Right Arrow 455"/>
          <p:cNvSpPr/>
          <p:nvPr/>
        </p:nvSpPr>
        <p:spPr>
          <a:xfrm rot="10800000">
            <a:off x="1944217" y="8137153"/>
            <a:ext cx="158417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58" name="Text Box 106"/>
          <p:cNvSpPr txBox="1">
            <a:spLocks noChangeArrowheads="1"/>
          </p:cNvSpPr>
          <p:nvPr/>
        </p:nvSpPr>
        <p:spPr bwMode="auto">
          <a:xfrm>
            <a:off x="2989982" y="9721329"/>
            <a:ext cx="4714875" cy="24482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Panel will not start from Battery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if these pins are</a:t>
            </a:r>
            <a:r>
              <a:rPr kumimoji="0" lang="en-NZ" sz="3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not shorted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27" descr="ESL-2 PCB 2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80615" y="1728441"/>
            <a:ext cx="6374657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Text Box 106"/>
          <p:cNvSpPr txBox="1">
            <a:spLocks noChangeArrowheads="1"/>
          </p:cNvSpPr>
          <p:nvPr/>
        </p:nvSpPr>
        <p:spPr bwMode="auto">
          <a:xfrm>
            <a:off x="4104457" y="3168601"/>
            <a:ext cx="10585176" cy="46805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Sealed Lead Acid Batteries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Don’t like to be run</a:t>
            </a:r>
            <a:r>
              <a:rPr kumimoji="0" lang="en-NZ" sz="4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flat.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48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The ESL-2 will Shut down at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7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10.5 Volts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 Box 106"/>
          <p:cNvSpPr txBox="1">
            <a:spLocks noChangeArrowheads="1"/>
          </p:cNvSpPr>
          <p:nvPr/>
        </p:nvSpPr>
        <p:spPr bwMode="auto">
          <a:xfrm>
            <a:off x="15913769" y="7777113"/>
            <a:ext cx="5976664" cy="446449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60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Battery Life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Max.  5 Years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sz="2400" b="1" dirty="0" smtClean="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Recommended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Replacement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2-3 Years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3376331" y="107479078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P  1  E  1  E  ( 1 2 3 )  P</a:t>
              </a: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P  1  E  2  E  </a:t>
              </a:r>
              <a:r>
                <a:rPr lang="en-NZ" sz="72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3 2 1  </a:t>
              </a: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E  </a:t>
              </a:r>
              <a:r>
                <a:rPr lang="en-NZ" sz="7200" b="1" dirty="0" smtClean="0">
                  <a:solidFill>
                    <a:schemeClr val="accent3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( 3 2 1 )</a:t>
              </a:r>
              <a:endParaRPr kumimoji="0" lang="en-NZ" sz="7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 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Make Sure you are in</a:t>
              </a:r>
              <a:r>
                <a:rPr lang="en-US" sz="4800" b="1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 Programming Mode: </a:t>
              </a:r>
              <a:r>
                <a:rPr lang="en-US" sz="4800" b="1" dirty="0" err="1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IPGM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800201" y="6913017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Address</a:t>
            </a:r>
          </a:p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(User Code)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064897" y="6913017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Slot</a:t>
            </a:r>
          </a:p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(2)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6192689" y="5976913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8424937" y="5976913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0801201" y="6913017"/>
            <a:ext cx="18722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New Code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11449273" y="5976913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2745417" y="6913017"/>
            <a:ext cx="1512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To </a:t>
            </a:r>
          </a:p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Save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 flipV="1">
            <a:off x="13393489" y="5904905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4689633" y="6985025"/>
            <a:ext cx="57606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Confirm the correct code flashes back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16129793" y="5976913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3376331" y="107479078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P  1  E  1  E  ( 1 2 3 )  P</a:t>
              </a: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NZ" sz="7200" b="1" dirty="0" smtClean="0">
                  <a:solidFill>
                    <a:schemeClr val="bg1">
                      <a:lumMod val="65000"/>
                    </a:schemeClr>
                  </a:solidFill>
                  <a:latin typeface="Tahoma" pitchFamily="34" charset="0"/>
                  <a:cs typeface="Arial" pitchFamily="34" charset="0"/>
                </a:rPr>
                <a:t>P  1  E  2  E  </a:t>
              </a:r>
              <a:r>
                <a:rPr lang="en-NZ" sz="7200" b="1" dirty="0" smtClean="0">
                  <a:solidFill>
                    <a:srgbClr val="FF0000"/>
                  </a:solidFill>
                  <a:latin typeface="Tahoma" pitchFamily="34" charset="0"/>
                  <a:cs typeface="Arial" pitchFamily="34" charset="0"/>
                </a:rPr>
                <a:t>3 2 1  </a:t>
              </a: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E  </a:t>
              </a:r>
              <a:r>
                <a:rPr lang="en-NZ" sz="7200" b="1" dirty="0" smtClean="0">
                  <a:solidFill>
                    <a:srgbClr val="FF0000"/>
                  </a:solidFill>
                  <a:latin typeface="Tahoma" pitchFamily="34" charset="0"/>
                  <a:cs typeface="Arial" pitchFamily="34" charset="0"/>
                </a:rPr>
                <a:t>( 3 2 1 )</a:t>
              </a: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NZ" sz="4400" i="1" dirty="0" smtClean="0">
                  <a:solidFill>
                    <a:srgbClr val="FF0000"/>
                  </a:solidFill>
                  <a:latin typeface="Tahoma" pitchFamily="34" charset="0"/>
                  <a:cs typeface="Arial" pitchFamily="34" charset="0"/>
                </a:rPr>
                <a:t>Just put in new code   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4 5 6  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E  </a:t>
              </a:r>
              <a:r>
                <a:rPr lang="en-NZ" sz="7200" b="1" dirty="0" smtClean="0">
                  <a:solidFill>
                    <a:schemeClr val="accent3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( 4 5 6 )</a:t>
              </a:r>
              <a:endParaRPr kumimoji="0" lang="en-NZ" sz="72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 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Make Sure you are in</a:t>
              </a:r>
              <a:r>
                <a:rPr lang="en-US" sz="4800" b="1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 Programming Mode: </a:t>
              </a:r>
              <a:r>
                <a:rPr lang="en-US" sz="4800" b="1" dirty="0" err="1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IPGM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0873209" y="7993137"/>
            <a:ext cx="18722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New Code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11521281" y="7057033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2745417" y="7993137"/>
            <a:ext cx="1512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To </a:t>
            </a:r>
          </a:p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Save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 flipV="1">
            <a:off x="13465497" y="6985025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9154129" y="5040809"/>
            <a:ext cx="576064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Wrong Code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H="1">
            <a:off x="17929993" y="5472857"/>
            <a:ext cx="1008112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4689633" y="8065145"/>
            <a:ext cx="57606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Confirm the correct code flashes back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16129793" y="7057033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3376331" y="107479078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P  1  E  1  E  ( 1 2 3 )</a:t>
              </a: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NZ" sz="7200" b="1" dirty="0" smtClean="0">
                  <a:solidFill>
                    <a:schemeClr val="bg1">
                      <a:lumMod val="65000"/>
                    </a:schemeClr>
                  </a:solidFill>
                  <a:latin typeface="Tahoma" pitchFamily="34" charset="0"/>
                  <a:cs typeface="Arial" pitchFamily="34" charset="0"/>
                </a:rPr>
                <a:t>P  1  E  2  E  4 5 6  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P  1  E  3  E  </a:t>
              </a:r>
              <a:r>
                <a:rPr lang="en-NZ" sz="72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7 8 9  </a:t>
              </a: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E  </a:t>
              </a:r>
              <a:r>
                <a:rPr lang="en-NZ" sz="7200" b="1" dirty="0" smtClean="0">
                  <a:solidFill>
                    <a:schemeClr val="accent3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( 7 8 9 )</a:t>
              </a: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0" lang="en-NZ" sz="7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 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Make Sure you are in</a:t>
              </a:r>
              <a:r>
                <a:rPr lang="en-US" sz="4800" b="1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 Programming Mode: </a:t>
              </a:r>
              <a:r>
                <a:rPr lang="en-US" sz="4800" b="1" dirty="0" err="1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IPGM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800201" y="7993137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Address</a:t>
            </a:r>
          </a:p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(User Code)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064897" y="7993137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Slot</a:t>
            </a:r>
          </a:p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(3)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6192689" y="7057033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8424937" y="7057033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0801201" y="7993137"/>
            <a:ext cx="18722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New Code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11449273" y="7057033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2745417" y="7993137"/>
            <a:ext cx="1512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To </a:t>
            </a:r>
          </a:p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Save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 flipV="1">
            <a:off x="13393489" y="6985025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4689633" y="8065145"/>
            <a:ext cx="57606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Confirm the correct code flashes back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16129793" y="7057033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2080222" y="107047030"/>
              <a:ext cx="18577562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Time to Test</a:t>
              </a:r>
            </a:p>
            <a:p>
              <a:pPr marL="1143000" lvl="0" indent="-1143000" defTabSz="914400" fontAlgn="base">
                <a:spcBef>
                  <a:spcPct val="0"/>
                </a:spcBef>
                <a:spcAft>
                  <a:spcPct val="0"/>
                </a:spcAft>
                <a:buFontTx/>
                <a:buAutoNum type="arabicParenR"/>
              </a:pP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 P E </a:t>
              </a: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Exit Programming Mode </a:t>
              </a:r>
            </a:p>
            <a:p>
              <a:pPr marL="1143000" lvl="0" indent="-1143000" defTabSz="914400" fontAlgn="base">
                <a:spcBef>
                  <a:spcPct val="0"/>
                </a:spcBef>
                <a:spcAft>
                  <a:spcPct val="0"/>
                </a:spcAft>
                <a:buFont typeface="+mj-lt"/>
                <a:buAutoNum type="arabicParenR"/>
              </a:pP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 1 2 3 E </a:t>
              </a: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should Arm,  </a:t>
              </a: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1 2 3 E </a:t>
              </a: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should Disarm</a:t>
              </a:r>
            </a:p>
            <a:p>
              <a:pPr marL="1143000" indent="-1143000" defTabSz="914400" fontAlgn="base">
                <a:spcBef>
                  <a:spcPct val="0"/>
                </a:spcBef>
                <a:spcAft>
                  <a:spcPct val="0"/>
                </a:spcAft>
                <a:buFont typeface="+mj-lt"/>
                <a:buAutoNum type="arabicParenR"/>
              </a:pP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 4 5 6 E </a:t>
              </a: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should Arm,  </a:t>
              </a: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4 5 6 E </a:t>
              </a: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should Disarm</a:t>
              </a:r>
            </a:p>
            <a:p>
              <a:pPr marL="1143000" lvl="0" indent="-1143000" defTabSz="914400" fontAlgn="base">
                <a:spcBef>
                  <a:spcPct val="0"/>
                </a:spcBef>
                <a:spcAft>
                  <a:spcPct val="0"/>
                </a:spcAft>
                <a:buFont typeface="+mj-lt"/>
                <a:buAutoNum type="arabicParenR"/>
              </a:pP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 7 8 9 E </a:t>
              </a: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should Arm,  </a:t>
              </a: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7 8 9 E </a:t>
              </a: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should Disarm</a:t>
              </a:r>
            </a:p>
            <a:p>
              <a:pPr marL="1143000" lvl="0" indent="-1143000" defTabSz="914400" fontAlgn="base">
                <a:spcBef>
                  <a:spcPct val="0"/>
                </a:spcBef>
                <a:spcAft>
                  <a:spcPct val="0"/>
                </a:spcAft>
                <a:buFont typeface="+mj-lt"/>
                <a:buAutoNum type="arabicParenR"/>
              </a:pPr>
              <a:endParaRPr lang="en-NZ" sz="4400" b="1" dirty="0" smtClean="0">
                <a:latin typeface="Tahoma" pitchFamily="34" charset="0"/>
                <a:cs typeface="Arial" pitchFamily="34" charset="0"/>
              </a:endParaRPr>
            </a:p>
            <a:p>
              <a:pPr marL="1143000" lvl="0" indent="-114300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Every code added should be tested to make sure it fully works</a:t>
              </a:r>
            </a:p>
            <a:p>
              <a:pPr marL="1143000" indent="-1143000" defTabSz="914400" fontAlgn="base">
                <a:spcBef>
                  <a:spcPct val="0"/>
                </a:spcBef>
                <a:spcAft>
                  <a:spcPct val="0"/>
                </a:spcAft>
                <a:buFont typeface="+mj-lt"/>
                <a:buAutoNum type="arabicParenR"/>
              </a:pPr>
              <a:endParaRPr lang="en-NZ" sz="4400" b="1" dirty="0" smtClean="0">
                <a:latin typeface="Tahoma" pitchFamily="34" charset="0"/>
                <a:cs typeface="Arial" pitchFamily="34" charset="0"/>
              </a:endParaRPr>
            </a:p>
            <a:p>
              <a:pPr marL="1143000" lvl="0" indent="-1143000" defTabSz="914400" fontAlgn="base">
                <a:spcBef>
                  <a:spcPct val="0"/>
                </a:spcBef>
                <a:spcAft>
                  <a:spcPct val="0"/>
                </a:spcAft>
                <a:buFont typeface="+mj-lt"/>
                <a:buAutoNum type="arabicParenR"/>
              </a:pPr>
              <a:endParaRPr lang="en-NZ" sz="7200" b="1" dirty="0" smtClean="0">
                <a:latin typeface="Tahoma" pitchFamily="34" charset="0"/>
                <a:cs typeface="Arial" pitchFamily="34" charset="0"/>
              </a:endParaRP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0" lang="en-NZ" sz="7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 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3033449" y="8353177"/>
            <a:ext cx="8496944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3376331" y="107479078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P  4  E  2  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another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Make Sure you are in</a:t>
              </a:r>
              <a:r>
                <a:rPr lang="en-US" sz="4800" b="1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 Programming Mode: </a:t>
              </a:r>
              <a:r>
                <a:rPr lang="en-US" sz="4800" b="1" dirty="0" err="1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IPGM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368153" y="5688881"/>
            <a:ext cx="61206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Address</a:t>
            </a:r>
          </a:p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(User Access Options)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28993" y="5688881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Slot</a:t>
            </a:r>
          </a:p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(2)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056785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9289033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1305257" y="5688881"/>
            <a:ext cx="63367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Zone lights indicate Options that are active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11737305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03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8892" r="75244" b="73709"/>
          <a:stretch>
            <a:fillRect/>
          </a:stretch>
        </p:blipFill>
        <p:spPr bwMode="auto">
          <a:xfrm>
            <a:off x="14201147" y="3903765"/>
            <a:ext cx="792021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6" name="Picture 104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2378" r="81760" b="73709"/>
          <a:stretch>
            <a:fillRect/>
          </a:stretch>
        </p:blipFill>
        <p:spPr bwMode="auto">
          <a:xfrm>
            <a:off x="13177465" y="3888681"/>
            <a:ext cx="792021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7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232770" y="3889821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cxnSp>
        <p:nvCxnSpPr>
          <p:cNvPr id="19" name="Straight Arrow Connector 18"/>
          <p:cNvCxnSpPr/>
          <p:nvPr/>
        </p:nvCxnSpPr>
        <p:spPr>
          <a:xfrm flipV="1">
            <a:off x="13609513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14545617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20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3449790" y="8857233"/>
            <a:ext cx="668888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3" name="Picture 121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6514" r="87622" b="73709"/>
          <a:stretch>
            <a:fillRect/>
          </a:stretch>
        </p:blipFill>
        <p:spPr bwMode="auto">
          <a:xfrm>
            <a:off x="13499404" y="9538550"/>
            <a:ext cx="547272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4" name="Picture 122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2378" r="81760" b="73709"/>
          <a:stretch>
            <a:fillRect/>
          </a:stretch>
        </p:blipFill>
        <p:spPr bwMode="auto">
          <a:xfrm>
            <a:off x="13486704" y="10216158"/>
            <a:ext cx="547272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5" name="Picture 123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8892" r="75244" b="73709"/>
          <a:stretch>
            <a:fillRect/>
          </a:stretch>
        </p:blipFill>
        <p:spPr bwMode="auto">
          <a:xfrm>
            <a:off x="13537505" y="10902265"/>
            <a:ext cx="547272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2304257" y="8857233"/>
            <a:ext cx="705678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To find out what these options do the programming manual is required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113569" y="8713217"/>
            <a:ext cx="77048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Arm</a:t>
            </a:r>
          </a:p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</a:t>
            </a:r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Arm </a:t>
            </a:r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Stay Mode</a:t>
            </a:r>
            <a:endParaRPr lang="en-NZ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</a:t>
            </a:r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can Disarm </a:t>
            </a:r>
            <a:endParaRPr lang="en-NZ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Disarm Stay Mode 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2745417" y="8353177"/>
            <a:ext cx="8496944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3376331" y="107479078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P  4  E  2  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another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Make Sure you are in</a:t>
              </a:r>
              <a:r>
                <a:rPr lang="en-US" sz="4800" b="1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 Programming Mode: </a:t>
              </a:r>
              <a:r>
                <a:rPr lang="en-US" sz="4800" b="1" dirty="0" err="1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IPGM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368153" y="5688881"/>
            <a:ext cx="61206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Address</a:t>
            </a:r>
          </a:p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(User Access Options)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28993" y="5688881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Slot</a:t>
            </a:r>
          </a:p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(2)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056785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9289033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3249473" y="5472857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7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 4  E</a:t>
            </a:r>
            <a:endParaRPr lang="en-NZ" sz="7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5" name="Picture 103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8892" r="75244" b="73709"/>
          <a:stretch>
            <a:fillRect/>
          </a:stretch>
        </p:blipFill>
        <p:spPr bwMode="auto">
          <a:xfrm>
            <a:off x="14473676" y="3903765"/>
            <a:ext cx="792021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6" name="Picture 104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2378" r="81760" b="73709"/>
          <a:stretch>
            <a:fillRect/>
          </a:stretch>
        </p:blipFill>
        <p:spPr bwMode="auto">
          <a:xfrm>
            <a:off x="13177465" y="3888681"/>
            <a:ext cx="792021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7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232770" y="3889821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cxnSp>
        <p:nvCxnSpPr>
          <p:cNvPr id="19" name="Straight Arrow Connector 18"/>
          <p:cNvCxnSpPr/>
          <p:nvPr/>
        </p:nvCxnSpPr>
        <p:spPr>
          <a:xfrm flipV="1">
            <a:off x="13609513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14818146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20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3161758" y="8857233"/>
            <a:ext cx="668888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3" name="Picture 121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6514" r="87622" b="73709"/>
          <a:stretch>
            <a:fillRect/>
          </a:stretch>
        </p:blipFill>
        <p:spPr bwMode="auto">
          <a:xfrm>
            <a:off x="13211372" y="9538550"/>
            <a:ext cx="547272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4" name="Picture 122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2378" r="81760" b="73709"/>
          <a:stretch>
            <a:fillRect/>
          </a:stretch>
        </p:blipFill>
        <p:spPr bwMode="auto">
          <a:xfrm>
            <a:off x="13198672" y="10216158"/>
            <a:ext cx="547272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5" name="Picture 123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8892" r="75244" b="73709"/>
          <a:stretch>
            <a:fillRect/>
          </a:stretch>
        </p:blipFill>
        <p:spPr bwMode="auto">
          <a:xfrm>
            <a:off x="13249473" y="10902265"/>
            <a:ext cx="547272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2304257" y="8857233"/>
            <a:ext cx="705678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To find out what these options do the programming manual is required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825537" y="8713217"/>
            <a:ext cx="77048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Arm</a:t>
            </a:r>
          </a:p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</a:t>
            </a:r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Arm Stay Mode</a:t>
            </a:r>
            <a:endParaRPr lang="en-NZ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</a:t>
            </a:r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Disarm</a:t>
            </a:r>
            <a:endParaRPr lang="en-NZ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Disarm Stay Mode 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H="1" flipV="1">
            <a:off x="13321481" y="3888681"/>
            <a:ext cx="576064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13321481" y="3888681"/>
            <a:ext cx="648072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14545617" y="3888681"/>
            <a:ext cx="576064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14545617" y="3888681"/>
            <a:ext cx="648072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3105457" y="10513417"/>
            <a:ext cx="51845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3177465" y="11161489"/>
            <a:ext cx="77048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3177465" y="9793337"/>
            <a:ext cx="71287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2745417" y="6696993"/>
            <a:ext cx="8424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Press the corresponding number to turn On or Off the feature 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065897" y="4968801"/>
            <a:ext cx="1512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To </a:t>
            </a:r>
          </a:p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Save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16273809" y="6048921"/>
            <a:ext cx="792088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2745417" y="8353177"/>
            <a:ext cx="8496944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3376331" y="107479078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n-NZ" sz="7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P  4  E  2  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NZ" sz="7200" dirty="0" smtClean="0">
                  <a:solidFill>
                    <a:srgbClr val="000000"/>
                  </a:solidFill>
                  <a:latin typeface="Tahoma" pitchFamily="34" charset="0"/>
                  <a:cs typeface="Arial" pitchFamily="34" charset="0"/>
                </a:rPr>
                <a:t>	</a:t>
              </a: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P  4  E  3  E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NZ" sz="72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8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another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Make Sure you are in</a:t>
              </a:r>
              <a:r>
                <a:rPr lang="en-US" sz="4800" b="1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 Programming Mode: </a:t>
              </a:r>
              <a:r>
                <a:rPr lang="en-US" sz="4800" b="1" dirty="0" err="1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IPGM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368153" y="6875849"/>
            <a:ext cx="61206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Address</a:t>
            </a:r>
          </a:p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(User Access Options)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28993" y="6875849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Slot</a:t>
            </a:r>
          </a:p>
          <a:p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(3)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056785" y="5939745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9289033" y="5939745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1377265" y="6769001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7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E</a:t>
            </a:r>
            <a:endParaRPr lang="en-NZ" sz="7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5" name="Picture 103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8892" r="75244" b="73709"/>
          <a:stretch>
            <a:fillRect/>
          </a:stretch>
        </p:blipFill>
        <p:spPr bwMode="auto">
          <a:xfrm>
            <a:off x="14473676" y="3903765"/>
            <a:ext cx="792021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6" name="Picture 104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2378" r="81760" b="73709"/>
          <a:stretch>
            <a:fillRect/>
          </a:stretch>
        </p:blipFill>
        <p:spPr bwMode="auto">
          <a:xfrm>
            <a:off x="13177465" y="3888681"/>
            <a:ext cx="792021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7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232770" y="3889821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cxnSp>
        <p:nvCxnSpPr>
          <p:cNvPr id="19" name="Straight Arrow Connector 18"/>
          <p:cNvCxnSpPr/>
          <p:nvPr/>
        </p:nvCxnSpPr>
        <p:spPr>
          <a:xfrm flipV="1">
            <a:off x="11737305" y="5904905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20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3161758" y="8857233"/>
            <a:ext cx="668888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3" name="Picture 121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6514" r="87622" b="73709"/>
          <a:stretch>
            <a:fillRect/>
          </a:stretch>
        </p:blipFill>
        <p:spPr bwMode="auto">
          <a:xfrm>
            <a:off x="13211372" y="9538550"/>
            <a:ext cx="547272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4" name="Picture 122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2378" r="81760" b="73709"/>
          <a:stretch>
            <a:fillRect/>
          </a:stretch>
        </p:blipFill>
        <p:spPr bwMode="auto">
          <a:xfrm>
            <a:off x="13198672" y="10216158"/>
            <a:ext cx="547272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5" name="Picture 123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8892" r="75244" b="73709"/>
          <a:stretch>
            <a:fillRect/>
          </a:stretch>
        </p:blipFill>
        <p:spPr bwMode="auto">
          <a:xfrm>
            <a:off x="13249473" y="10902265"/>
            <a:ext cx="547272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13825537" y="8713217"/>
            <a:ext cx="77048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Arm</a:t>
            </a:r>
          </a:p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</a:t>
            </a:r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Arm Stay </a:t>
            </a:r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Mode</a:t>
            </a:r>
            <a:endParaRPr lang="en-NZ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</a:t>
            </a:r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Disarm</a:t>
            </a:r>
            <a:endParaRPr lang="en-NZ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User can Disarm Stay Mode 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H="1" flipV="1">
            <a:off x="13321481" y="3888681"/>
            <a:ext cx="576064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13321481" y="3888681"/>
            <a:ext cx="648072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14545617" y="3888681"/>
            <a:ext cx="576064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14545617" y="3888681"/>
            <a:ext cx="648072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3033449" y="9145265"/>
            <a:ext cx="46085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3177465" y="9793337"/>
            <a:ext cx="71287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3177465" y="7064291"/>
            <a:ext cx="316835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To Save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12961441" y="7417073"/>
            <a:ext cx="792088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103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8892" r="75244" b="73709"/>
          <a:stretch>
            <a:fillRect/>
          </a:stretch>
        </p:blipFill>
        <p:spPr bwMode="auto">
          <a:xfrm>
            <a:off x="14473609" y="5054753"/>
            <a:ext cx="792021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5" name="Picture 104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l="12378" r="81760" b="73709"/>
          <a:stretch>
            <a:fillRect/>
          </a:stretch>
        </p:blipFill>
        <p:spPr bwMode="auto">
          <a:xfrm>
            <a:off x="13177398" y="5039669"/>
            <a:ext cx="792021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6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232703" y="5040809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cxnSp>
        <p:nvCxnSpPr>
          <p:cNvPr id="39" name="Straight Connector 38"/>
          <p:cNvCxnSpPr/>
          <p:nvPr/>
        </p:nvCxnSpPr>
        <p:spPr>
          <a:xfrm flipH="1" flipV="1">
            <a:off x="11449273" y="5040809"/>
            <a:ext cx="576064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11449273" y="5040809"/>
            <a:ext cx="648072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2080222" y="107047030"/>
              <a:ext cx="18577562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Time to Test</a:t>
              </a:r>
            </a:p>
            <a:p>
              <a:pPr marL="1143000" lvl="0" indent="-1143000" defTabSz="914400" fontAlgn="base">
                <a:spcBef>
                  <a:spcPct val="0"/>
                </a:spcBef>
                <a:spcAft>
                  <a:spcPct val="0"/>
                </a:spcAft>
                <a:buFontTx/>
                <a:buAutoNum type="arabicParenR"/>
              </a:pP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 P E </a:t>
              </a: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Exit Programming Mode </a:t>
              </a:r>
            </a:p>
            <a:p>
              <a:pPr marL="1143000" lvl="0" indent="-1143000" defTabSz="914400" fontAlgn="base">
                <a:spcBef>
                  <a:spcPct val="0"/>
                </a:spcBef>
                <a:spcAft>
                  <a:spcPct val="0"/>
                </a:spcAft>
                <a:buFont typeface="+mj-lt"/>
                <a:buAutoNum type="arabicParenR"/>
              </a:pP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 4 5 6 E </a:t>
              </a: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should Arm,  </a:t>
              </a: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4 5 6 E </a:t>
              </a:r>
              <a:r>
                <a:rPr lang="en-NZ" sz="4400" b="1" dirty="0" smtClean="0">
                  <a:solidFill>
                    <a:srgbClr val="FF0000"/>
                  </a:solidFill>
                  <a:latin typeface="Tahoma" pitchFamily="34" charset="0"/>
                  <a:cs typeface="Arial" pitchFamily="34" charset="0"/>
                </a:rPr>
                <a:t>should Not Disarm</a:t>
              </a:r>
            </a:p>
            <a:p>
              <a:pPr marL="1143000" indent="-1143000" defTabSz="914400" fontAlgn="base">
                <a:spcBef>
                  <a:spcPct val="0"/>
                </a:spcBef>
                <a:spcAft>
                  <a:spcPct val="0"/>
                </a:spcAft>
                <a:buFont typeface="+mj-lt"/>
                <a:buAutoNum type="arabicParenR"/>
              </a:pP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 7 8 9 E </a:t>
              </a:r>
              <a:r>
                <a:rPr lang="en-NZ" sz="4400" b="1" dirty="0" smtClean="0">
                  <a:latin typeface="Tahoma" pitchFamily="34" charset="0"/>
                  <a:cs typeface="Arial" pitchFamily="34" charset="0"/>
                </a:rPr>
                <a:t>should Disarm,  </a:t>
              </a:r>
              <a:r>
                <a:rPr lang="en-NZ" sz="7200" b="1" dirty="0" smtClean="0">
                  <a:latin typeface="Tahoma" pitchFamily="34" charset="0"/>
                  <a:cs typeface="Arial" pitchFamily="34" charset="0"/>
                </a:rPr>
                <a:t>7 8 9 E </a:t>
              </a:r>
              <a:r>
                <a:rPr lang="en-NZ" sz="4400" b="1" dirty="0" smtClean="0">
                  <a:solidFill>
                    <a:srgbClr val="FF0000"/>
                  </a:solidFill>
                  <a:latin typeface="Tahoma" pitchFamily="34" charset="0"/>
                  <a:cs typeface="Arial" pitchFamily="34" charset="0"/>
                </a:rPr>
                <a:t>should Not Arm</a:t>
              </a:r>
            </a:p>
            <a:p>
              <a:pPr marL="1143000" indent="-1143000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NZ" sz="4400" b="1" dirty="0" smtClean="0">
                <a:latin typeface="Tahoma" pitchFamily="34" charset="0"/>
                <a:cs typeface="Arial" pitchFamily="34" charset="0"/>
              </a:endParaRPr>
            </a:p>
            <a:p>
              <a:pPr marL="1143000" lvl="0" indent="-1143000" defTabSz="914400" fontAlgn="base">
                <a:spcBef>
                  <a:spcPct val="0"/>
                </a:spcBef>
                <a:spcAft>
                  <a:spcPct val="0"/>
                </a:spcAft>
                <a:buFont typeface="+mj-lt"/>
                <a:buAutoNum type="arabicParenR"/>
              </a:pPr>
              <a:endParaRPr lang="en-NZ" sz="7200" b="1" dirty="0" smtClean="0">
                <a:latin typeface="Tahoma" pitchFamily="34" charset="0"/>
                <a:cs typeface="Arial" pitchFamily="34" charset="0"/>
              </a:endParaRPr>
            </a:p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0" lang="en-NZ" sz="7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 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rgbClr val="CCCCCC"/>
                  </a:solidFill>
                  <a:effectLst/>
                  <a:latin typeface="Tahoma" pitchFamily="34" charset="0"/>
                  <a:cs typeface="Arial" pitchFamily="34" charset="0"/>
                </a:rPr>
                <a:t>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283" name="Group 267"/>
          <p:cNvGrpSpPr>
            <a:grpSpLocks/>
          </p:cNvGrpSpPr>
          <p:nvPr/>
        </p:nvGrpSpPr>
        <p:grpSpPr bwMode="auto">
          <a:xfrm>
            <a:off x="144017" y="144265"/>
            <a:ext cx="22680613" cy="12599987"/>
            <a:chOff x="98839950" y="103878675"/>
            <a:chExt cx="22680000" cy="12600000"/>
          </a:xfrm>
        </p:grpSpPr>
        <p:sp>
          <p:nvSpPr>
            <p:cNvPr id="86284" name="Text Box 268"/>
            <p:cNvSpPr txBox="1">
              <a:spLocks noChangeArrowheads="1"/>
            </p:cNvSpPr>
            <p:nvPr/>
          </p:nvSpPr>
          <p:spPr bwMode="auto">
            <a:xfrm>
              <a:off x="111490800" y="107724225"/>
              <a:ext cx="1512000" cy="93405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or</a:t>
              </a: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6285" name="Group 269"/>
            <p:cNvGrpSpPr>
              <a:grpSpLocks/>
            </p:cNvGrpSpPr>
            <p:nvPr/>
          </p:nvGrpSpPr>
          <p:grpSpPr bwMode="auto">
            <a:xfrm>
              <a:off x="102547950" y="108503625"/>
              <a:ext cx="1224000" cy="794958"/>
              <a:chOff x="104347950" y="108560775"/>
              <a:chExt cx="1224000" cy="794958"/>
            </a:xfrm>
          </p:grpSpPr>
          <p:sp>
            <p:nvSpPr>
              <p:cNvPr id="86286" name="WordArt 27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582439" y="108835482"/>
                <a:ext cx="785244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dirty="0" err="1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 dirty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287" name="Arc 271"/>
              <p:cNvSpPr>
                <a:spLocks/>
              </p:cNvSpPr>
              <p:nvPr/>
            </p:nvSpPr>
            <p:spPr bwMode="auto">
              <a:xfrm rot="21600000">
                <a:off x="105506615" y="108561656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288" name="Line 272"/>
              <p:cNvSpPr>
                <a:spLocks noChangeShapeType="1"/>
              </p:cNvSpPr>
              <p:nvPr/>
            </p:nvSpPr>
            <p:spPr bwMode="auto">
              <a:xfrm rot="5400000">
                <a:off x="105241085" y="1089514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289" name="Line 273"/>
              <p:cNvSpPr>
                <a:spLocks noChangeShapeType="1"/>
              </p:cNvSpPr>
              <p:nvPr/>
            </p:nvSpPr>
            <p:spPr bwMode="auto">
              <a:xfrm rot="5400000">
                <a:off x="104004495" y="108956713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290" name="Arc 274"/>
              <p:cNvSpPr>
                <a:spLocks/>
              </p:cNvSpPr>
              <p:nvPr/>
            </p:nvSpPr>
            <p:spPr bwMode="auto">
              <a:xfrm rot="27000000">
                <a:off x="105507354" y="109291238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291" name="Arc 275"/>
              <p:cNvSpPr>
                <a:spLocks/>
              </p:cNvSpPr>
              <p:nvPr/>
            </p:nvSpPr>
            <p:spPr bwMode="auto">
              <a:xfrm rot="10800000" flipV="1">
                <a:off x="104347950" y="108561798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292" name="Line 276"/>
              <p:cNvSpPr>
                <a:spLocks noChangeShapeType="1"/>
              </p:cNvSpPr>
              <p:nvPr/>
            </p:nvSpPr>
            <p:spPr bwMode="auto">
              <a:xfrm rot="5400000">
                <a:off x="104967534" y="108812929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293" name="Arc 277"/>
              <p:cNvSpPr>
                <a:spLocks/>
              </p:cNvSpPr>
              <p:nvPr/>
            </p:nvSpPr>
            <p:spPr bwMode="auto">
              <a:xfrm rot="32400000">
                <a:off x="104347950" y="10930017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294" name="Line 278"/>
              <p:cNvSpPr>
                <a:spLocks noChangeShapeType="1"/>
              </p:cNvSpPr>
              <p:nvPr/>
            </p:nvSpPr>
            <p:spPr bwMode="auto">
              <a:xfrm rot="5400000">
                <a:off x="104956501" y="108017977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295" name="Group 279"/>
            <p:cNvGrpSpPr>
              <a:grpSpLocks/>
            </p:cNvGrpSpPr>
            <p:nvPr/>
          </p:nvGrpSpPr>
          <p:grpSpPr bwMode="auto">
            <a:xfrm>
              <a:off x="105427950" y="108518475"/>
              <a:ext cx="1224000" cy="794958"/>
              <a:chOff x="115312312" y="110604991"/>
              <a:chExt cx="433322" cy="281432"/>
            </a:xfrm>
          </p:grpSpPr>
          <p:sp>
            <p:nvSpPr>
              <p:cNvPr id="86296" name="WordArt 2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353537" y="110702243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6297" name="Group 281"/>
              <p:cNvGrpSpPr>
                <a:grpSpLocks/>
              </p:cNvGrpSpPr>
              <p:nvPr/>
            </p:nvGrpSpPr>
            <p:grpSpPr bwMode="auto">
              <a:xfrm>
                <a:off x="115312312" y="110604991"/>
                <a:ext cx="433322" cy="281432"/>
                <a:chOff x="114893362" y="110744629"/>
                <a:chExt cx="433322" cy="281432"/>
              </a:xfrm>
            </p:grpSpPr>
            <p:sp>
              <p:nvSpPr>
                <p:cNvPr id="86298" name="Arc 282"/>
                <p:cNvSpPr>
                  <a:spLocks/>
                </p:cNvSpPr>
                <p:nvPr/>
              </p:nvSpPr>
              <p:spPr bwMode="auto">
                <a:xfrm rot="21600000">
                  <a:off x="115303554" y="110744941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299" name="Line 283"/>
                <p:cNvSpPr>
                  <a:spLocks noChangeShapeType="1"/>
                </p:cNvSpPr>
                <p:nvPr/>
              </p:nvSpPr>
              <p:spPr bwMode="auto">
                <a:xfrm rot="5400000">
                  <a:off x="115209551" y="110882932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00" name="Line 284"/>
                <p:cNvSpPr>
                  <a:spLocks noChangeShapeType="1"/>
                </p:cNvSpPr>
                <p:nvPr/>
              </p:nvSpPr>
              <p:spPr bwMode="auto">
                <a:xfrm rot="5400000">
                  <a:off x="114771772" y="110884799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01" name="Arc 285"/>
                <p:cNvSpPr>
                  <a:spLocks/>
                </p:cNvSpPr>
                <p:nvPr/>
              </p:nvSpPr>
              <p:spPr bwMode="auto">
                <a:xfrm rot="27000000">
                  <a:off x="115303815" y="111003229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02" name="Arc 286"/>
                <p:cNvSpPr>
                  <a:spLocks/>
                </p:cNvSpPr>
                <p:nvPr/>
              </p:nvSpPr>
              <p:spPr bwMode="auto">
                <a:xfrm rot="10800000" flipV="1">
                  <a:off x="114893362" y="110744991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03" name="Line 287"/>
                <p:cNvSpPr>
                  <a:spLocks noChangeShapeType="1"/>
                </p:cNvSpPr>
                <p:nvPr/>
              </p:nvSpPr>
              <p:spPr bwMode="auto">
                <a:xfrm rot="5400000">
                  <a:off x="115112708" y="11083389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04" name="Arc 288"/>
                <p:cNvSpPr>
                  <a:spLocks/>
                </p:cNvSpPr>
                <p:nvPr/>
              </p:nvSpPr>
              <p:spPr bwMode="auto">
                <a:xfrm rot="32400000">
                  <a:off x="114893362" y="11100639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05" name="Line 289"/>
                <p:cNvSpPr>
                  <a:spLocks noChangeShapeType="1"/>
                </p:cNvSpPr>
                <p:nvPr/>
              </p:nvSpPr>
              <p:spPr bwMode="auto">
                <a:xfrm rot="5400000">
                  <a:off x="115108802" y="11055246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6306" name="Group 290"/>
            <p:cNvGrpSpPr>
              <a:grpSpLocks/>
            </p:cNvGrpSpPr>
            <p:nvPr/>
          </p:nvGrpSpPr>
          <p:grpSpPr bwMode="auto">
            <a:xfrm>
              <a:off x="107784900" y="108522675"/>
              <a:ext cx="1224000" cy="794958"/>
              <a:chOff x="115271847" y="110564526"/>
              <a:chExt cx="433322" cy="281432"/>
            </a:xfrm>
          </p:grpSpPr>
          <p:sp>
            <p:nvSpPr>
              <p:cNvPr id="86307" name="WordArt 29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313072" y="110661778"/>
                <a:ext cx="366379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6308" name="Group 292"/>
              <p:cNvGrpSpPr>
                <a:grpSpLocks/>
              </p:cNvGrpSpPr>
              <p:nvPr/>
            </p:nvGrpSpPr>
            <p:grpSpPr bwMode="auto">
              <a:xfrm>
                <a:off x="115271847" y="110564526"/>
                <a:ext cx="433322" cy="281432"/>
                <a:chOff x="114852897" y="110704164"/>
                <a:chExt cx="433322" cy="281432"/>
              </a:xfrm>
            </p:grpSpPr>
            <p:sp>
              <p:nvSpPr>
                <p:cNvPr id="86309" name="Arc 293"/>
                <p:cNvSpPr>
                  <a:spLocks/>
                </p:cNvSpPr>
                <p:nvPr/>
              </p:nvSpPr>
              <p:spPr bwMode="auto">
                <a:xfrm rot="21600000">
                  <a:off x="115263089" y="11070447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10" name="Line 294"/>
                <p:cNvSpPr>
                  <a:spLocks noChangeShapeType="1"/>
                </p:cNvSpPr>
                <p:nvPr/>
              </p:nvSpPr>
              <p:spPr bwMode="auto">
                <a:xfrm rot="5400000">
                  <a:off x="115169086" y="11084246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11" name="Line 295"/>
                <p:cNvSpPr>
                  <a:spLocks noChangeShapeType="1"/>
                </p:cNvSpPr>
                <p:nvPr/>
              </p:nvSpPr>
              <p:spPr bwMode="auto">
                <a:xfrm rot="5400000">
                  <a:off x="114731307" y="11084433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12" name="Arc 296"/>
                <p:cNvSpPr>
                  <a:spLocks/>
                </p:cNvSpPr>
                <p:nvPr/>
              </p:nvSpPr>
              <p:spPr bwMode="auto">
                <a:xfrm rot="27000000">
                  <a:off x="115263350" y="11096276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13" name="Arc 297"/>
                <p:cNvSpPr>
                  <a:spLocks/>
                </p:cNvSpPr>
                <p:nvPr/>
              </p:nvSpPr>
              <p:spPr bwMode="auto">
                <a:xfrm rot="10800000" flipV="1">
                  <a:off x="114852897" y="11070452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14" name="Line 298"/>
                <p:cNvSpPr>
                  <a:spLocks noChangeShapeType="1"/>
                </p:cNvSpPr>
                <p:nvPr/>
              </p:nvSpPr>
              <p:spPr bwMode="auto">
                <a:xfrm rot="5400000">
                  <a:off x="115072243" y="11079343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15" name="Arc 299"/>
                <p:cNvSpPr>
                  <a:spLocks/>
                </p:cNvSpPr>
                <p:nvPr/>
              </p:nvSpPr>
              <p:spPr bwMode="auto">
                <a:xfrm rot="32400000">
                  <a:off x="114852897" y="11096592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16" name="Line 300"/>
                <p:cNvSpPr>
                  <a:spLocks noChangeShapeType="1"/>
                </p:cNvSpPr>
                <p:nvPr/>
              </p:nvSpPr>
              <p:spPr bwMode="auto">
                <a:xfrm rot="5400000">
                  <a:off x="115068337" y="11051200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86317" name="Text Box 301"/>
            <p:cNvSpPr txBox="1">
              <a:spLocks noChangeArrowheads="1"/>
            </p:cNvSpPr>
            <p:nvPr/>
          </p:nvSpPr>
          <p:spPr bwMode="auto">
            <a:xfrm>
              <a:off x="102861150" y="107514675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318" name="Text Box 302"/>
            <p:cNvSpPr txBox="1">
              <a:spLocks noChangeArrowheads="1"/>
            </p:cNvSpPr>
            <p:nvPr/>
          </p:nvSpPr>
          <p:spPr bwMode="auto">
            <a:xfrm>
              <a:off x="100189050" y="106371175"/>
              <a:ext cx="9000000" cy="79244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FF9900"/>
                  </a:solidFill>
                  <a:effectLst/>
                  <a:latin typeface="Tahoma" pitchFamily="34" charset="0"/>
                  <a:cs typeface="Arial" pitchFamily="34" charset="0"/>
                </a:rPr>
                <a:t>Move Back 1 Slot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319" name="Text Box 303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320" name="Text Box 304"/>
            <p:cNvSpPr txBox="1">
              <a:spLocks noChangeArrowheads="1"/>
            </p:cNvSpPr>
            <p:nvPr/>
          </p:nvSpPr>
          <p:spPr bwMode="auto">
            <a:xfrm>
              <a:off x="99379950" y="111419189"/>
              <a:ext cx="4464000" cy="620886"/>
            </a:xfrm>
            <a:prstGeom prst="rect">
              <a:avLst/>
            </a:prstGeom>
            <a:noFill/>
            <a:ln w="7620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Example of Scrolling: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  </a:t>
              </a:r>
              <a:endParaRPr kumimoji="0" lang="en-NZ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6321" name="Group 305"/>
            <p:cNvGrpSpPr>
              <a:grpSpLocks/>
            </p:cNvGrpSpPr>
            <p:nvPr/>
          </p:nvGrpSpPr>
          <p:grpSpPr bwMode="auto">
            <a:xfrm rot="10800000">
              <a:off x="109675950" y="106813725"/>
              <a:ext cx="554714" cy="889969"/>
              <a:chOff x="107756727" y="106832006"/>
              <a:chExt cx="54000" cy="324002"/>
            </a:xfrm>
          </p:grpSpPr>
          <p:sp>
            <p:nvSpPr>
              <p:cNvPr id="86322" name="Line 306"/>
              <p:cNvSpPr>
                <a:spLocks noChangeShapeType="1"/>
              </p:cNvSpPr>
              <p:nvPr/>
            </p:nvSpPr>
            <p:spPr bwMode="auto">
              <a:xfrm>
                <a:off x="107756727" y="106832006"/>
                <a:ext cx="1" cy="324001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 type="triangle" w="lg" len="lg"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23" name="Line 307"/>
              <p:cNvSpPr>
                <a:spLocks noChangeShapeType="1"/>
              </p:cNvSpPr>
              <p:nvPr/>
            </p:nvSpPr>
            <p:spPr bwMode="auto">
              <a:xfrm flipH="1">
                <a:off x="107756727" y="107156007"/>
                <a:ext cx="54000" cy="1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6324" name="Text Box 308"/>
            <p:cNvSpPr txBox="1">
              <a:spLocks noChangeArrowheads="1"/>
            </p:cNvSpPr>
            <p:nvPr/>
          </p:nvSpPr>
          <p:spPr bwMode="auto">
            <a:xfrm>
              <a:off x="99379950" y="104418675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ahoma" pitchFamily="34" charset="0"/>
                  <a:cs typeface="Arial" pitchFamily="34" charset="0"/>
                </a:rPr>
                <a:t>Easy Scrolling Feature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6325" name="Group 309"/>
            <p:cNvGrpSpPr>
              <a:grpSpLocks/>
            </p:cNvGrpSpPr>
            <p:nvPr/>
          </p:nvGrpSpPr>
          <p:grpSpPr bwMode="auto">
            <a:xfrm flipH="1">
              <a:off x="106056900" y="108594105"/>
              <a:ext cx="1224000" cy="1296000"/>
              <a:chOff x="107694375" y="106734750"/>
              <a:chExt cx="54000" cy="324001"/>
            </a:xfrm>
          </p:grpSpPr>
          <p:sp>
            <p:nvSpPr>
              <p:cNvPr id="86326" name="Line 310"/>
              <p:cNvSpPr>
                <a:spLocks noChangeShapeType="1"/>
              </p:cNvSpPr>
              <p:nvPr/>
            </p:nvSpPr>
            <p:spPr bwMode="auto">
              <a:xfrm>
                <a:off x="107694375" y="106734750"/>
                <a:ext cx="1" cy="324000"/>
              </a:xfrm>
              <a:prstGeom prst="line">
                <a:avLst/>
              </a:prstGeom>
              <a:noFill/>
              <a:ln w="76200" algn="ctr">
                <a:solidFill>
                  <a:srgbClr val="0000FF"/>
                </a:solidFill>
                <a:round/>
                <a:headEnd type="triangle" w="lg" len="lg"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27" name="Line 311"/>
              <p:cNvSpPr>
                <a:spLocks noChangeShapeType="1"/>
              </p:cNvSpPr>
              <p:nvPr/>
            </p:nvSpPr>
            <p:spPr bwMode="auto">
              <a:xfrm flipH="1">
                <a:off x="107694375" y="107058750"/>
                <a:ext cx="54000" cy="1"/>
              </a:xfrm>
              <a:prstGeom prst="line">
                <a:avLst/>
              </a:prstGeom>
              <a:noFill/>
              <a:ln w="76200" algn="ctr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6328" name="Text Box 312"/>
            <p:cNvSpPr txBox="1">
              <a:spLocks noChangeArrowheads="1"/>
            </p:cNvSpPr>
            <p:nvPr/>
          </p:nvSpPr>
          <p:spPr bwMode="auto">
            <a:xfrm>
              <a:off x="101980350" y="109458675"/>
              <a:ext cx="4815600" cy="86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ahoma" pitchFamily="34" charset="0"/>
                  <a:cs typeface="Arial" pitchFamily="34" charset="0"/>
                </a:rPr>
                <a:t>Sub-Address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6329" name="Group 313"/>
            <p:cNvGrpSpPr>
              <a:grpSpLocks/>
            </p:cNvGrpSpPr>
            <p:nvPr/>
          </p:nvGrpSpPr>
          <p:grpSpPr bwMode="auto">
            <a:xfrm>
              <a:off x="112706700" y="107730675"/>
              <a:ext cx="2006179" cy="996896"/>
              <a:chOff x="114890021" y="108448682"/>
              <a:chExt cx="738001" cy="366722"/>
            </a:xfrm>
          </p:grpSpPr>
          <p:sp>
            <p:nvSpPr>
              <p:cNvPr id="86330" name="WordArt 3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4949356" y="108553552"/>
                <a:ext cx="380783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dirty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BYPASS</a:t>
                </a:r>
                <a:endParaRPr lang="en-NZ" sz="1800" kern="10" spc="0" dirty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331" name="Arc 315"/>
              <p:cNvSpPr>
                <a:spLocks/>
              </p:cNvSpPr>
              <p:nvPr/>
            </p:nvSpPr>
            <p:spPr bwMode="auto">
              <a:xfrm rot="9467676" flipH="1">
                <a:off x="115045475" y="108502256"/>
                <a:ext cx="582547" cy="313148"/>
              </a:xfrm>
              <a:custGeom>
                <a:avLst/>
                <a:gdLst>
                  <a:gd name="G0" fmla="+- 0 0 0"/>
                  <a:gd name="G1" fmla="+- 12318 0 0"/>
                  <a:gd name="G2" fmla="+- 21600 0 0"/>
                  <a:gd name="T0" fmla="*/ 17744 w 21460"/>
                  <a:gd name="T1" fmla="*/ 0 h 12318"/>
                  <a:gd name="T2" fmla="*/ 21460 w 21460"/>
                  <a:gd name="T3" fmla="*/ 9865 h 12318"/>
                  <a:gd name="T4" fmla="*/ 0 w 21460"/>
                  <a:gd name="T5" fmla="*/ 12318 h 1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460" h="12318" fill="none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</a:path>
                  <a:path w="21460" h="12318" stroke="0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  <a:lnTo>
                      <a:pt x="0" y="12318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32" name="Arc 316"/>
              <p:cNvSpPr>
                <a:spLocks/>
              </p:cNvSpPr>
              <p:nvPr/>
            </p:nvSpPr>
            <p:spPr bwMode="auto">
              <a:xfrm rot="5400000" flipH="1">
                <a:off x="115550982" y="108449736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33" name="Line 317"/>
              <p:cNvSpPr>
                <a:spLocks noChangeShapeType="1"/>
              </p:cNvSpPr>
              <p:nvPr/>
            </p:nvSpPr>
            <p:spPr bwMode="auto">
              <a:xfrm flipH="1">
                <a:off x="114916015" y="108448682"/>
                <a:ext cx="634830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34" name="Line 318"/>
              <p:cNvSpPr>
                <a:spLocks noChangeShapeType="1"/>
              </p:cNvSpPr>
              <p:nvPr/>
            </p:nvSpPr>
            <p:spPr bwMode="auto">
              <a:xfrm flipH="1">
                <a:off x="114909690" y="108744794"/>
                <a:ext cx="64374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35" name="Arc 319"/>
              <p:cNvSpPr>
                <a:spLocks/>
              </p:cNvSpPr>
              <p:nvPr/>
            </p:nvSpPr>
            <p:spPr bwMode="auto">
              <a:xfrm flipH="1">
                <a:off x="114890022" y="108448720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36" name="Arc 320"/>
              <p:cNvSpPr>
                <a:spLocks/>
              </p:cNvSpPr>
              <p:nvPr/>
            </p:nvSpPr>
            <p:spPr bwMode="auto">
              <a:xfrm rot="16200000" flipH="1" flipV="1">
                <a:off x="115552173" y="108724972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37" name="Line 321"/>
              <p:cNvSpPr>
                <a:spLocks noChangeShapeType="1"/>
              </p:cNvSpPr>
              <p:nvPr/>
            </p:nvSpPr>
            <p:spPr bwMode="auto">
              <a:xfrm flipH="1">
                <a:off x="114890021" y="108471685"/>
                <a:ext cx="1" cy="24866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38" name="Arc 322"/>
              <p:cNvSpPr>
                <a:spLocks/>
              </p:cNvSpPr>
              <p:nvPr/>
            </p:nvSpPr>
            <p:spPr bwMode="auto">
              <a:xfrm rot="16200000" flipH="1">
                <a:off x="114886859" y="10872196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39" name="AutoShape 323"/>
              <p:cNvSpPr>
                <a:spLocks noChangeArrowheads="1"/>
              </p:cNvSpPr>
              <p:nvPr/>
            </p:nvSpPr>
            <p:spPr bwMode="auto">
              <a:xfrm rot="-16200000">
                <a:off x="115425508" y="108571138"/>
                <a:ext cx="180000" cy="54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340" name="Group 324"/>
            <p:cNvGrpSpPr>
              <a:grpSpLocks/>
            </p:cNvGrpSpPr>
            <p:nvPr/>
          </p:nvGrpSpPr>
          <p:grpSpPr bwMode="auto">
            <a:xfrm>
              <a:off x="109171950" y="107730675"/>
              <a:ext cx="2006179" cy="996896"/>
              <a:chOff x="114016200" y="108448644"/>
              <a:chExt cx="738001" cy="366722"/>
            </a:xfrm>
          </p:grpSpPr>
          <p:grpSp>
            <p:nvGrpSpPr>
              <p:cNvPr id="86341" name="Group 325"/>
              <p:cNvGrpSpPr>
                <a:grpSpLocks/>
              </p:cNvGrpSpPr>
              <p:nvPr/>
            </p:nvGrpSpPr>
            <p:grpSpPr bwMode="auto">
              <a:xfrm>
                <a:off x="114016200" y="108448644"/>
                <a:ext cx="738001" cy="366722"/>
                <a:chOff x="114016200" y="108627236"/>
                <a:chExt cx="738001" cy="366722"/>
              </a:xfrm>
            </p:grpSpPr>
            <p:sp>
              <p:nvSpPr>
                <p:cNvPr id="86342" name="Arc 326"/>
                <p:cNvSpPr>
                  <a:spLocks/>
                </p:cNvSpPr>
                <p:nvPr/>
              </p:nvSpPr>
              <p:spPr bwMode="auto">
                <a:xfrm rot="12132324">
                  <a:off x="114016200" y="108680810"/>
                  <a:ext cx="582547" cy="313148"/>
                </a:xfrm>
                <a:custGeom>
                  <a:avLst/>
                  <a:gdLst>
                    <a:gd name="G0" fmla="+- 0 0 0"/>
                    <a:gd name="G1" fmla="+- 12318 0 0"/>
                    <a:gd name="G2" fmla="+- 21600 0 0"/>
                    <a:gd name="T0" fmla="*/ 17744 w 21460"/>
                    <a:gd name="T1" fmla="*/ 0 h 12318"/>
                    <a:gd name="T2" fmla="*/ 21460 w 21460"/>
                    <a:gd name="T3" fmla="*/ 9865 h 12318"/>
                    <a:gd name="T4" fmla="*/ 0 w 21460"/>
                    <a:gd name="T5" fmla="*/ 12318 h 12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460" h="12318" fill="none" extrusionOk="0">
                      <a:moveTo>
                        <a:pt x="17743" y="0"/>
                      </a:moveTo>
                      <a:cubicBezTo>
                        <a:pt x="19778" y="2931"/>
                        <a:pt x="21055" y="6320"/>
                        <a:pt x="21460" y="9864"/>
                      </a:cubicBezTo>
                    </a:path>
                    <a:path w="21460" h="12318" stroke="0" extrusionOk="0">
                      <a:moveTo>
                        <a:pt x="17743" y="0"/>
                      </a:moveTo>
                      <a:cubicBezTo>
                        <a:pt x="19778" y="2931"/>
                        <a:pt x="21055" y="6320"/>
                        <a:pt x="21460" y="9864"/>
                      </a:cubicBezTo>
                      <a:lnTo>
                        <a:pt x="0" y="12318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43" name="Arc 327"/>
                <p:cNvSpPr>
                  <a:spLocks/>
                </p:cNvSpPr>
                <p:nvPr/>
              </p:nvSpPr>
              <p:spPr bwMode="auto">
                <a:xfrm rot="16200000">
                  <a:off x="114072343" y="108628290"/>
                  <a:ext cx="20897" cy="18789"/>
                </a:xfrm>
                <a:custGeom>
                  <a:avLst/>
                  <a:gdLst>
                    <a:gd name="G0" fmla="+- 0 0 0"/>
                    <a:gd name="G1" fmla="+- 20635 0 0"/>
                    <a:gd name="G2" fmla="+- 21600 0 0"/>
                    <a:gd name="T0" fmla="*/ 6384 w 21547"/>
                    <a:gd name="T1" fmla="*/ 0 h 20635"/>
                    <a:gd name="T2" fmla="*/ 21547 w 21547"/>
                    <a:gd name="T3" fmla="*/ 19128 h 20635"/>
                    <a:gd name="T4" fmla="*/ 0 w 21547"/>
                    <a:gd name="T5" fmla="*/ 20635 h 20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0635" fill="none" extrusionOk="0">
                      <a:moveTo>
                        <a:pt x="6384" y="-1"/>
                      </a:moveTo>
                      <a:cubicBezTo>
                        <a:pt x="14901" y="2635"/>
                        <a:pt x="20925" y="10233"/>
                        <a:pt x="21547" y="19127"/>
                      </a:cubicBezTo>
                    </a:path>
                    <a:path w="21547" h="20635" stroke="0" extrusionOk="0">
                      <a:moveTo>
                        <a:pt x="6384" y="-1"/>
                      </a:moveTo>
                      <a:cubicBezTo>
                        <a:pt x="14901" y="2635"/>
                        <a:pt x="20925" y="10233"/>
                        <a:pt x="21547" y="19127"/>
                      </a:cubicBezTo>
                      <a:lnTo>
                        <a:pt x="0" y="2063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44" name="Line 328"/>
                <p:cNvSpPr>
                  <a:spLocks noChangeShapeType="1"/>
                </p:cNvSpPr>
                <p:nvPr/>
              </p:nvSpPr>
              <p:spPr bwMode="auto">
                <a:xfrm>
                  <a:off x="114093377" y="108627236"/>
                  <a:ext cx="634830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45" name="Line 329"/>
                <p:cNvSpPr>
                  <a:spLocks noChangeShapeType="1"/>
                </p:cNvSpPr>
                <p:nvPr/>
              </p:nvSpPr>
              <p:spPr bwMode="auto">
                <a:xfrm>
                  <a:off x="114090786" y="108923348"/>
                  <a:ext cx="64374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46" name="Arc 330"/>
                <p:cNvSpPr>
                  <a:spLocks/>
                </p:cNvSpPr>
                <p:nvPr/>
              </p:nvSpPr>
              <p:spPr bwMode="auto">
                <a:xfrm rot="21600000">
                  <a:off x="114728207" y="10862727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47" name="Arc 331"/>
                <p:cNvSpPr>
                  <a:spLocks/>
                </p:cNvSpPr>
                <p:nvPr/>
              </p:nvSpPr>
              <p:spPr bwMode="auto">
                <a:xfrm rot="5400000" flipV="1">
                  <a:off x="114071152" y="108903526"/>
                  <a:ext cx="20897" cy="18789"/>
                </a:xfrm>
                <a:custGeom>
                  <a:avLst/>
                  <a:gdLst>
                    <a:gd name="G0" fmla="+- 0 0 0"/>
                    <a:gd name="G1" fmla="+- 20635 0 0"/>
                    <a:gd name="G2" fmla="+- 21600 0 0"/>
                    <a:gd name="T0" fmla="*/ 6384 w 21547"/>
                    <a:gd name="T1" fmla="*/ 0 h 20635"/>
                    <a:gd name="T2" fmla="*/ 21547 w 21547"/>
                    <a:gd name="T3" fmla="*/ 19128 h 20635"/>
                    <a:gd name="T4" fmla="*/ 0 w 21547"/>
                    <a:gd name="T5" fmla="*/ 20635 h 20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0635" fill="none" extrusionOk="0">
                      <a:moveTo>
                        <a:pt x="6384" y="-1"/>
                      </a:moveTo>
                      <a:cubicBezTo>
                        <a:pt x="14901" y="2635"/>
                        <a:pt x="20925" y="10233"/>
                        <a:pt x="21547" y="19127"/>
                      </a:cubicBezTo>
                    </a:path>
                    <a:path w="21547" h="20635" stroke="0" extrusionOk="0">
                      <a:moveTo>
                        <a:pt x="6384" y="-1"/>
                      </a:moveTo>
                      <a:cubicBezTo>
                        <a:pt x="14901" y="2635"/>
                        <a:pt x="20925" y="10233"/>
                        <a:pt x="21547" y="19127"/>
                      </a:cubicBezTo>
                      <a:lnTo>
                        <a:pt x="0" y="2063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48" name="Line 332"/>
                <p:cNvSpPr>
                  <a:spLocks noChangeShapeType="1"/>
                </p:cNvSpPr>
                <p:nvPr/>
              </p:nvSpPr>
              <p:spPr bwMode="auto">
                <a:xfrm>
                  <a:off x="114754200" y="108650239"/>
                  <a:ext cx="1" cy="24866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49" name="Arc 333"/>
                <p:cNvSpPr>
                  <a:spLocks/>
                </p:cNvSpPr>
                <p:nvPr/>
              </p:nvSpPr>
              <p:spPr bwMode="auto">
                <a:xfrm rot="27000000">
                  <a:off x="114731369" y="108900518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sp>
            <p:nvSpPr>
              <p:cNvPr id="86350" name="AutoShape 334"/>
              <p:cNvSpPr>
                <a:spLocks noChangeArrowheads="1"/>
              </p:cNvSpPr>
              <p:nvPr/>
            </p:nvSpPr>
            <p:spPr bwMode="auto">
              <a:xfrm rot="-5400000">
                <a:off x="114045860" y="108570198"/>
                <a:ext cx="180000" cy="54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51" name="Line 335"/>
              <p:cNvSpPr>
                <a:spLocks noChangeShapeType="1"/>
              </p:cNvSpPr>
              <p:nvPr/>
            </p:nvSpPr>
            <p:spPr bwMode="auto">
              <a:xfrm>
                <a:off x="114147377" y="108596299"/>
                <a:ext cx="282823" cy="1"/>
              </a:xfrm>
              <a:prstGeom prst="line">
                <a:avLst/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6352" name="Text Box 336"/>
            <p:cNvSpPr txBox="1">
              <a:spLocks noChangeArrowheads="1"/>
            </p:cNvSpPr>
            <p:nvPr/>
          </p:nvSpPr>
          <p:spPr bwMode="auto">
            <a:xfrm>
              <a:off x="111461100" y="106362675"/>
              <a:ext cx="9000000" cy="79244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FF9900"/>
                  </a:solidFill>
                  <a:effectLst/>
                  <a:latin typeface="Tahoma" pitchFamily="34" charset="0"/>
                  <a:cs typeface="Arial" pitchFamily="34" charset="0"/>
                </a:rPr>
                <a:t>Move Forward 1 Slot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6353" name="Group 337"/>
            <p:cNvGrpSpPr>
              <a:grpSpLocks/>
            </p:cNvGrpSpPr>
            <p:nvPr/>
          </p:nvGrpSpPr>
          <p:grpSpPr bwMode="auto">
            <a:xfrm rot="10800000" flipH="1">
              <a:off x="113409600" y="106813725"/>
              <a:ext cx="554714" cy="889969"/>
              <a:chOff x="107745600" y="106790394"/>
              <a:chExt cx="54000" cy="324002"/>
            </a:xfrm>
          </p:grpSpPr>
          <p:sp>
            <p:nvSpPr>
              <p:cNvPr id="86354" name="Line 338"/>
              <p:cNvSpPr>
                <a:spLocks noChangeShapeType="1"/>
              </p:cNvSpPr>
              <p:nvPr/>
            </p:nvSpPr>
            <p:spPr bwMode="auto">
              <a:xfrm>
                <a:off x="107745600" y="106790394"/>
                <a:ext cx="1" cy="324001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 type="triangle" w="lg" len="lg"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55" name="Line 339"/>
              <p:cNvSpPr>
                <a:spLocks noChangeShapeType="1"/>
              </p:cNvSpPr>
              <p:nvPr/>
            </p:nvSpPr>
            <p:spPr bwMode="auto">
              <a:xfrm flipH="1">
                <a:off x="107745600" y="107114395"/>
                <a:ext cx="54000" cy="1"/>
              </a:xfrm>
              <a:prstGeom prst="line">
                <a:avLst/>
              </a:prstGeom>
              <a:noFill/>
              <a:ln w="76200" algn="ctr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356" name="Group 340"/>
            <p:cNvGrpSpPr>
              <a:grpSpLocks/>
            </p:cNvGrpSpPr>
            <p:nvPr/>
          </p:nvGrpSpPr>
          <p:grpSpPr bwMode="auto">
            <a:xfrm>
              <a:off x="99456150" y="112150175"/>
              <a:ext cx="878566" cy="570607"/>
              <a:chOff x="104462250" y="108675075"/>
              <a:chExt cx="1224000" cy="794958"/>
            </a:xfrm>
          </p:grpSpPr>
          <p:sp>
            <p:nvSpPr>
              <p:cNvPr id="86357" name="WordArt 34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696739" y="108949782"/>
                <a:ext cx="785244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358" name="Arc 342"/>
              <p:cNvSpPr>
                <a:spLocks/>
              </p:cNvSpPr>
              <p:nvPr/>
            </p:nvSpPr>
            <p:spPr bwMode="auto">
              <a:xfrm rot="21600000">
                <a:off x="105620915" y="108675956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59" name="Line 343"/>
              <p:cNvSpPr>
                <a:spLocks noChangeShapeType="1"/>
              </p:cNvSpPr>
              <p:nvPr/>
            </p:nvSpPr>
            <p:spPr bwMode="auto">
              <a:xfrm rot="5400000">
                <a:off x="105355385" y="109065739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60" name="Line 344"/>
              <p:cNvSpPr>
                <a:spLocks noChangeShapeType="1"/>
              </p:cNvSpPr>
              <p:nvPr/>
            </p:nvSpPr>
            <p:spPr bwMode="auto">
              <a:xfrm rot="5400000">
                <a:off x="104118795" y="109071013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61" name="Arc 345"/>
              <p:cNvSpPr>
                <a:spLocks/>
              </p:cNvSpPr>
              <p:nvPr/>
            </p:nvSpPr>
            <p:spPr bwMode="auto">
              <a:xfrm rot="27000000">
                <a:off x="105621654" y="109405538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62" name="Arc 346"/>
              <p:cNvSpPr>
                <a:spLocks/>
              </p:cNvSpPr>
              <p:nvPr/>
            </p:nvSpPr>
            <p:spPr bwMode="auto">
              <a:xfrm rot="10800000" flipV="1">
                <a:off x="104462250" y="108676098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63" name="Line 347"/>
              <p:cNvSpPr>
                <a:spLocks noChangeShapeType="1"/>
              </p:cNvSpPr>
              <p:nvPr/>
            </p:nvSpPr>
            <p:spPr bwMode="auto">
              <a:xfrm rot="5400000">
                <a:off x="105081834" y="108927229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64" name="Arc 348"/>
              <p:cNvSpPr>
                <a:spLocks/>
              </p:cNvSpPr>
              <p:nvPr/>
            </p:nvSpPr>
            <p:spPr bwMode="auto">
              <a:xfrm rot="32400000">
                <a:off x="104462250" y="10941447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65" name="Line 349"/>
              <p:cNvSpPr>
                <a:spLocks noChangeShapeType="1"/>
              </p:cNvSpPr>
              <p:nvPr/>
            </p:nvSpPr>
            <p:spPr bwMode="auto">
              <a:xfrm rot="5400000">
                <a:off x="105070801" y="108132277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366" name="Group 350"/>
            <p:cNvGrpSpPr>
              <a:grpSpLocks/>
            </p:cNvGrpSpPr>
            <p:nvPr/>
          </p:nvGrpSpPr>
          <p:grpSpPr bwMode="auto">
            <a:xfrm>
              <a:off x="101264550" y="112145975"/>
              <a:ext cx="878566" cy="570607"/>
              <a:chOff x="115352777" y="110645456"/>
              <a:chExt cx="433322" cy="281432"/>
            </a:xfrm>
          </p:grpSpPr>
          <p:sp>
            <p:nvSpPr>
              <p:cNvPr id="86367" name="WordArt 3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394002" y="11074270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6368" name="Group 352"/>
              <p:cNvGrpSpPr>
                <a:grpSpLocks/>
              </p:cNvGrpSpPr>
              <p:nvPr/>
            </p:nvGrpSpPr>
            <p:grpSpPr bwMode="auto">
              <a:xfrm>
                <a:off x="115352777" y="110645456"/>
                <a:ext cx="433322" cy="281432"/>
                <a:chOff x="114933827" y="110785094"/>
                <a:chExt cx="433322" cy="281432"/>
              </a:xfrm>
            </p:grpSpPr>
            <p:sp>
              <p:nvSpPr>
                <p:cNvPr id="86369" name="Arc 353"/>
                <p:cNvSpPr>
                  <a:spLocks/>
                </p:cNvSpPr>
                <p:nvPr/>
              </p:nvSpPr>
              <p:spPr bwMode="auto">
                <a:xfrm rot="21600000">
                  <a:off x="115344019" y="11078540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70" name="Line 354"/>
                <p:cNvSpPr>
                  <a:spLocks noChangeShapeType="1"/>
                </p:cNvSpPr>
                <p:nvPr/>
              </p:nvSpPr>
              <p:spPr bwMode="auto">
                <a:xfrm rot="5400000">
                  <a:off x="115250016" y="11092339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71" name="Line 355"/>
                <p:cNvSpPr>
                  <a:spLocks noChangeShapeType="1"/>
                </p:cNvSpPr>
                <p:nvPr/>
              </p:nvSpPr>
              <p:spPr bwMode="auto">
                <a:xfrm rot="5400000">
                  <a:off x="114812237" y="11092526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72" name="Arc 356"/>
                <p:cNvSpPr>
                  <a:spLocks/>
                </p:cNvSpPr>
                <p:nvPr/>
              </p:nvSpPr>
              <p:spPr bwMode="auto">
                <a:xfrm rot="27000000">
                  <a:off x="115344280" y="11104369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73" name="Arc 357"/>
                <p:cNvSpPr>
                  <a:spLocks/>
                </p:cNvSpPr>
                <p:nvPr/>
              </p:nvSpPr>
              <p:spPr bwMode="auto">
                <a:xfrm rot="10800000" flipV="1">
                  <a:off x="114933827" y="11078545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74" name="Line 358"/>
                <p:cNvSpPr>
                  <a:spLocks noChangeShapeType="1"/>
                </p:cNvSpPr>
                <p:nvPr/>
              </p:nvSpPr>
              <p:spPr bwMode="auto">
                <a:xfrm rot="5400000">
                  <a:off x="115153173" y="11087436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75" name="Arc 359"/>
                <p:cNvSpPr>
                  <a:spLocks/>
                </p:cNvSpPr>
                <p:nvPr/>
              </p:nvSpPr>
              <p:spPr bwMode="auto">
                <a:xfrm rot="32400000">
                  <a:off x="114933827" y="11104685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76" name="Line 360"/>
                <p:cNvSpPr>
                  <a:spLocks noChangeShapeType="1"/>
                </p:cNvSpPr>
                <p:nvPr/>
              </p:nvSpPr>
              <p:spPr bwMode="auto">
                <a:xfrm rot="5400000">
                  <a:off x="115149267" y="11059293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6377" name="Group 361"/>
            <p:cNvGrpSpPr>
              <a:grpSpLocks/>
            </p:cNvGrpSpPr>
            <p:nvPr/>
          </p:nvGrpSpPr>
          <p:grpSpPr bwMode="auto">
            <a:xfrm>
              <a:off x="103071000" y="112148075"/>
              <a:ext cx="878566" cy="570607"/>
              <a:chOff x="115312312" y="110604991"/>
              <a:chExt cx="433322" cy="281432"/>
            </a:xfrm>
          </p:grpSpPr>
          <p:sp>
            <p:nvSpPr>
              <p:cNvPr id="86378" name="WordArt 36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353537" y="110702243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6379" name="Group 363"/>
              <p:cNvGrpSpPr>
                <a:grpSpLocks/>
              </p:cNvGrpSpPr>
              <p:nvPr/>
            </p:nvGrpSpPr>
            <p:grpSpPr bwMode="auto">
              <a:xfrm>
                <a:off x="115312312" y="110604991"/>
                <a:ext cx="433322" cy="281432"/>
                <a:chOff x="114893362" y="110744629"/>
                <a:chExt cx="433322" cy="281432"/>
              </a:xfrm>
            </p:grpSpPr>
            <p:sp>
              <p:nvSpPr>
                <p:cNvPr id="86380" name="Arc 364"/>
                <p:cNvSpPr>
                  <a:spLocks/>
                </p:cNvSpPr>
                <p:nvPr/>
              </p:nvSpPr>
              <p:spPr bwMode="auto">
                <a:xfrm rot="21600000">
                  <a:off x="115303554" y="110744941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81" name="Line 365"/>
                <p:cNvSpPr>
                  <a:spLocks noChangeShapeType="1"/>
                </p:cNvSpPr>
                <p:nvPr/>
              </p:nvSpPr>
              <p:spPr bwMode="auto">
                <a:xfrm rot="5400000">
                  <a:off x="115209551" y="110882932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82" name="Line 366"/>
                <p:cNvSpPr>
                  <a:spLocks noChangeShapeType="1"/>
                </p:cNvSpPr>
                <p:nvPr/>
              </p:nvSpPr>
              <p:spPr bwMode="auto">
                <a:xfrm rot="5400000">
                  <a:off x="114771772" y="110884799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83" name="Arc 367"/>
                <p:cNvSpPr>
                  <a:spLocks/>
                </p:cNvSpPr>
                <p:nvPr/>
              </p:nvSpPr>
              <p:spPr bwMode="auto">
                <a:xfrm rot="27000000">
                  <a:off x="115303815" y="111003229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84" name="Arc 368"/>
                <p:cNvSpPr>
                  <a:spLocks/>
                </p:cNvSpPr>
                <p:nvPr/>
              </p:nvSpPr>
              <p:spPr bwMode="auto">
                <a:xfrm rot="10800000" flipV="1">
                  <a:off x="114893362" y="110744991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85" name="Line 369"/>
                <p:cNvSpPr>
                  <a:spLocks noChangeShapeType="1"/>
                </p:cNvSpPr>
                <p:nvPr/>
              </p:nvSpPr>
              <p:spPr bwMode="auto">
                <a:xfrm rot="5400000">
                  <a:off x="115112708" y="11083389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86" name="Arc 370"/>
                <p:cNvSpPr>
                  <a:spLocks/>
                </p:cNvSpPr>
                <p:nvPr/>
              </p:nvSpPr>
              <p:spPr bwMode="auto">
                <a:xfrm rot="32400000">
                  <a:off x="114893362" y="11100639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387" name="Line 371"/>
                <p:cNvSpPr>
                  <a:spLocks noChangeShapeType="1"/>
                </p:cNvSpPr>
                <p:nvPr/>
              </p:nvSpPr>
              <p:spPr bwMode="auto">
                <a:xfrm rot="5400000">
                  <a:off x="115108802" y="11055246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6388" name="Group 372"/>
            <p:cNvGrpSpPr>
              <a:grpSpLocks/>
            </p:cNvGrpSpPr>
            <p:nvPr/>
          </p:nvGrpSpPr>
          <p:grpSpPr bwMode="auto">
            <a:xfrm>
              <a:off x="107986050" y="112145975"/>
              <a:ext cx="1440000" cy="715555"/>
              <a:chOff x="114932068" y="108490729"/>
              <a:chExt cx="738001" cy="366722"/>
            </a:xfrm>
          </p:grpSpPr>
          <p:sp>
            <p:nvSpPr>
              <p:cNvPr id="86389" name="WordArt 37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4991403" y="108595599"/>
                <a:ext cx="380783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BYPASS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390" name="Arc 374"/>
              <p:cNvSpPr>
                <a:spLocks/>
              </p:cNvSpPr>
              <p:nvPr/>
            </p:nvSpPr>
            <p:spPr bwMode="auto">
              <a:xfrm rot="9467676" flipH="1">
                <a:off x="115087522" y="108544303"/>
                <a:ext cx="582547" cy="313148"/>
              </a:xfrm>
              <a:custGeom>
                <a:avLst/>
                <a:gdLst>
                  <a:gd name="G0" fmla="+- 0 0 0"/>
                  <a:gd name="G1" fmla="+- 12318 0 0"/>
                  <a:gd name="G2" fmla="+- 21600 0 0"/>
                  <a:gd name="T0" fmla="*/ 17744 w 21460"/>
                  <a:gd name="T1" fmla="*/ 0 h 12318"/>
                  <a:gd name="T2" fmla="*/ 21460 w 21460"/>
                  <a:gd name="T3" fmla="*/ 9865 h 12318"/>
                  <a:gd name="T4" fmla="*/ 0 w 21460"/>
                  <a:gd name="T5" fmla="*/ 12318 h 1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460" h="12318" fill="none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</a:path>
                  <a:path w="21460" h="12318" stroke="0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  <a:lnTo>
                      <a:pt x="0" y="12318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91" name="Arc 375"/>
              <p:cNvSpPr>
                <a:spLocks/>
              </p:cNvSpPr>
              <p:nvPr/>
            </p:nvSpPr>
            <p:spPr bwMode="auto">
              <a:xfrm rot="5400000" flipH="1">
                <a:off x="115593029" y="108491783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92" name="Line 376"/>
              <p:cNvSpPr>
                <a:spLocks noChangeShapeType="1"/>
              </p:cNvSpPr>
              <p:nvPr/>
            </p:nvSpPr>
            <p:spPr bwMode="auto">
              <a:xfrm flipH="1">
                <a:off x="114958062" y="108490729"/>
                <a:ext cx="634830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93" name="Line 377"/>
              <p:cNvSpPr>
                <a:spLocks noChangeShapeType="1"/>
              </p:cNvSpPr>
              <p:nvPr/>
            </p:nvSpPr>
            <p:spPr bwMode="auto">
              <a:xfrm flipH="1">
                <a:off x="114951737" y="108786841"/>
                <a:ext cx="64374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94" name="Arc 378"/>
              <p:cNvSpPr>
                <a:spLocks/>
              </p:cNvSpPr>
              <p:nvPr/>
            </p:nvSpPr>
            <p:spPr bwMode="auto">
              <a:xfrm flipH="1">
                <a:off x="114932069" y="108490767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95" name="Arc 379"/>
              <p:cNvSpPr>
                <a:spLocks/>
              </p:cNvSpPr>
              <p:nvPr/>
            </p:nvSpPr>
            <p:spPr bwMode="auto">
              <a:xfrm rot="16200000" flipH="1" flipV="1">
                <a:off x="115594220" y="108767019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96" name="Line 380"/>
              <p:cNvSpPr>
                <a:spLocks noChangeShapeType="1"/>
              </p:cNvSpPr>
              <p:nvPr/>
            </p:nvSpPr>
            <p:spPr bwMode="auto">
              <a:xfrm flipH="1">
                <a:off x="114932068" y="108513732"/>
                <a:ext cx="1" cy="24866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97" name="Arc 381"/>
              <p:cNvSpPr>
                <a:spLocks/>
              </p:cNvSpPr>
              <p:nvPr/>
            </p:nvSpPr>
            <p:spPr bwMode="auto">
              <a:xfrm rot="16200000" flipH="1">
                <a:off x="114928906" y="108764011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398" name="AutoShape 382"/>
              <p:cNvSpPr>
                <a:spLocks noChangeArrowheads="1"/>
              </p:cNvSpPr>
              <p:nvPr/>
            </p:nvSpPr>
            <p:spPr bwMode="auto">
              <a:xfrm rot="-16200000">
                <a:off x="115467555" y="108613185"/>
                <a:ext cx="180000" cy="54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399" name="Group 383"/>
            <p:cNvGrpSpPr>
              <a:grpSpLocks/>
            </p:cNvGrpSpPr>
            <p:nvPr/>
          </p:nvGrpSpPr>
          <p:grpSpPr bwMode="auto">
            <a:xfrm>
              <a:off x="100361475" y="112148075"/>
              <a:ext cx="878567" cy="570607"/>
              <a:chOff x="100675950" y="111474675"/>
              <a:chExt cx="878567" cy="570607"/>
            </a:xfrm>
          </p:grpSpPr>
          <p:sp>
            <p:nvSpPr>
              <p:cNvPr id="86400" name="WordArt 3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751175" y="1115752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401" name="Arc 385"/>
              <p:cNvSpPr>
                <a:spLocks/>
              </p:cNvSpPr>
              <p:nvPr/>
            </p:nvSpPr>
            <p:spPr bwMode="auto">
              <a:xfrm rot="21600000">
                <a:off x="101507621" y="1114753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02" name="Line 386"/>
              <p:cNvSpPr>
                <a:spLocks noChangeShapeType="1"/>
              </p:cNvSpPr>
              <p:nvPr/>
            </p:nvSpPr>
            <p:spPr bwMode="auto">
              <a:xfrm rot="5400000">
                <a:off x="101317027" y="1117550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03" name="Line 387"/>
              <p:cNvSpPr>
                <a:spLocks noChangeShapeType="1"/>
              </p:cNvSpPr>
              <p:nvPr/>
            </p:nvSpPr>
            <p:spPr bwMode="auto">
              <a:xfrm rot="5400000">
                <a:off x="100429423" y="1117588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04" name="Arc 388"/>
              <p:cNvSpPr>
                <a:spLocks/>
              </p:cNvSpPr>
              <p:nvPr/>
            </p:nvSpPr>
            <p:spPr bwMode="auto">
              <a:xfrm rot="27000000">
                <a:off x="101508151" y="1119989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05" name="Arc 389"/>
              <p:cNvSpPr>
                <a:spLocks/>
              </p:cNvSpPr>
              <p:nvPr/>
            </p:nvSpPr>
            <p:spPr bwMode="auto">
              <a:xfrm rot="10800000" flipV="1">
                <a:off x="100675950" y="1114754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06" name="Line 390"/>
              <p:cNvSpPr>
                <a:spLocks noChangeShapeType="1"/>
              </p:cNvSpPr>
              <p:nvPr/>
            </p:nvSpPr>
            <p:spPr bwMode="auto">
              <a:xfrm rot="5400000">
                <a:off x="101120678" y="1116556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07" name="Arc 391"/>
              <p:cNvSpPr>
                <a:spLocks/>
              </p:cNvSpPr>
              <p:nvPr/>
            </p:nvSpPr>
            <p:spPr bwMode="auto">
              <a:xfrm rot="32400000">
                <a:off x="100675950" y="1120054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08" name="Line 392"/>
              <p:cNvSpPr>
                <a:spLocks noChangeShapeType="1"/>
              </p:cNvSpPr>
              <p:nvPr/>
            </p:nvSpPr>
            <p:spPr bwMode="auto">
              <a:xfrm rot="5400000">
                <a:off x="101112758" y="1110850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409" name="Group 393"/>
            <p:cNvGrpSpPr>
              <a:grpSpLocks/>
            </p:cNvGrpSpPr>
            <p:nvPr/>
          </p:nvGrpSpPr>
          <p:grpSpPr bwMode="auto">
            <a:xfrm>
              <a:off x="102168900" y="112148075"/>
              <a:ext cx="878567" cy="570607"/>
              <a:chOff x="100790250" y="111588975"/>
              <a:chExt cx="878567" cy="570607"/>
            </a:xfrm>
          </p:grpSpPr>
          <p:sp>
            <p:nvSpPr>
              <p:cNvPr id="86410" name="WordArt 39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65475" y="1116895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411" name="Arc 395"/>
              <p:cNvSpPr>
                <a:spLocks/>
              </p:cNvSpPr>
              <p:nvPr/>
            </p:nvSpPr>
            <p:spPr bwMode="auto">
              <a:xfrm rot="21600000">
                <a:off x="101621921" y="111589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12" name="Line 396"/>
              <p:cNvSpPr>
                <a:spLocks noChangeShapeType="1"/>
              </p:cNvSpPr>
              <p:nvPr/>
            </p:nvSpPr>
            <p:spPr bwMode="auto">
              <a:xfrm rot="5400000">
                <a:off x="101431327" y="111869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13" name="Line 397"/>
              <p:cNvSpPr>
                <a:spLocks noChangeShapeType="1"/>
              </p:cNvSpPr>
              <p:nvPr/>
            </p:nvSpPr>
            <p:spPr bwMode="auto">
              <a:xfrm rot="5400000">
                <a:off x="100543723" y="111873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14" name="Arc 398"/>
              <p:cNvSpPr>
                <a:spLocks/>
              </p:cNvSpPr>
              <p:nvPr/>
            </p:nvSpPr>
            <p:spPr bwMode="auto">
              <a:xfrm rot="27000000">
                <a:off x="101622451" y="112113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15" name="Arc 399"/>
              <p:cNvSpPr>
                <a:spLocks/>
              </p:cNvSpPr>
              <p:nvPr/>
            </p:nvSpPr>
            <p:spPr bwMode="auto">
              <a:xfrm rot="10800000" flipV="1">
                <a:off x="100790250" y="111589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16" name="Line 400"/>
              <p:cNvSpPr>
                <a:spLocks noChangeShapeType="1"/>
              </p:cNvSpPr>
              <p:nvPr/>
            </p:nvSpPr>
            <p:spPr bwMode="auto">
              <a:xfrm rot="5400000">
                <a:off x="101234978" y="111769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17" name="Arc 401"/>
              <p:cNvSpPr>
                <a:spLocks/>
              </p:cNvSpPr>
              <p:nvPr/>
            </p:nvSpPr>
            <p:spPr bwMode="auto">
              <a:xfrm rot="32400000">
                <a:off x="100790250" y="112119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18" name="Line 402"/>
              <p:cNvSpPr>
                <a:spLocks noChangeShapeType="1"/>
              </p:cNvSpPr>
              <p:nvPr/>
            </p:nvSpPr>
            <p:spPr bwMode="auto">
              <a:xfrm rot="5400000">
                <a:off x="101227058" y="111199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6419" name="Text Box 403"/>
            <p:cNvSpPr txBox="1">
              <a:spLocks noChangeArrowheads="1"/>
            </p:cNvSpPr>
            <p:nvPr/>
          </p:nvSpPr>
          <p:spPr bwMode="auto">
            <a:xfrm>
              <a:off x="104005775" y="111979700"/>
              <a:ext cx="421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User code 1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420" name="Text Box 404"/>
            <p:cNvSpPr txBox="1">
              <a:spLocks noChangeArrowheads="1"/>
            </p:cNvSpPr>
            <p:nvPr/>
          </p:nvSpPr>
          <p:spPr bwMode="auto">
            <a:xfrm>
              <a:off x="109353550" y="111968075"/>
              <a:ext cx="421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User code 2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6421" name="Group 405"/>
            <p:cNvGrpSpPr>
              <a:grpSpLocks/>
            </p:cNvGrpSpPr>
            <p:nvPr/>
          </p:nvGrpSpPr>
          <p:grpSpPr bwMode="auto">
            <a:xfrm>
              <a:off x="113405366" y="112160490"/>
              <a:ext cx="1440000" cy="715554"/>
              <a:chOff x="114990647" y="108549308"/>
              <a:chExt cx="738001" cy="366722"/>
            </a:xfrm>
          </p:grpSpPr>
          <p:sp>
            <p:nvSpPr>
              <p:cNvPr id="86422" name="WordArt 40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049982" y="108654178"/>
                <a:ext cx="380783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BYPASS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423" name="Arc 407"/>
              <p:cNvSpPr>
                <a:spLocks/>
              </p:cNvSpPr>
              <p:nvPr/>
            </p:nvSpPr>
            <p:spPr bwMode="auto">
              <a:xfrm rot="9467676" flipH="1">
                <a:off x="115146101" y="108602882"/>
                <a:ext cx="582547" cy="313148"/>
              </a:xfrm>
              <a:custGeom>
                <a:avLst/>
                <a:gdLst>
                  <a:gd name="G0" fmla="+- 0 0 0"/>
                  <a:gd name="G1" fmla="+- 12318 0 0"/>
                  <a:gd name="G2" fmla="+- 21600 0 0"/>
                  <a:gd name="T0" fmla="*/ 17744 w 21460"/>
                  <a:gd name="T1" fmla="*/ 0 h 12318"/>
                  <a:gd name="T2" fmla="*/ 21460 w 21460"/>
                  <a:gd name="T3" fmla="*/ 9865 h 12318"/>
                  <a:gd name="T4" fmla="*/ 0 w 21460"/>
                  <a:gd name="T5" fmla="*/ 12318 h 1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460" h="12318" fill="none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</a:path>
                  <a:path w="21460" h="12318" stroke="0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  <a:lnTo>
                      <a:pt x="0" y="12318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24" name="Arc 408"/>
              <p:cNvSpPr>
                <a:spLocks/>
              </p:cNvSpPr>
              <p:nvPr/>
            </p:nvSpPr>
            <p:spPr bwMode="auto">
              <a:xfrm rot="5400000" flipH="1">
                <a:off x="115651608" y="108550362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25" name="Line 409"/>
              <p:cNvSpPr>
                <a:spLocks noChangeShapeType="1"/>
              </p:cNvSpPr>
              <p:nvPr/>
            </p:nvSpPr>
            <p:spPr bwMode="auto">
              <a:xfrm flipH="1">
                <a:off x="115016641" y="108549308"/>
                <a:ext cx="634830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26" name="Line 410"/>
              <p:cNvSpPr>
                <a:spLocks noChangeShapeType="1"/>
              </p:cNvSpPr>
              <p:nvPr/>
            </p:nvSpPr>
            <p:spPr bwMode="auto">
              <a:xfrm flipH="1">
                <a:off x="115010316" y="108845420"/>
                <a:ext cx="64374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27" name="Arc 411"/>
              <p:cNvSpPr>
                <a:spLocks/>
              </p:cNvSpPr>
              <p:nvPr/>
            </p:nvSpPr>
            <p:spPr bwMode="auto">
              <a:xfrm flipH="1">
                <a:off x="114990648" y="10854934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28" name="Arc 412"/>
              <p:cNvSpPr>
                <a:spLocks/>
              </p:cNvSpPr>
              <p:nvPr/>
            </p:nvSpPr>
            <p:spPr bwMode="auto">
              <a:xfrm rot="16200000" flipH="1" flipV="1">
                <a:off x="115652799" y="108825598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29" name="Line 413"/>
              <p:cNvSpPr>
                <a:spLocks noChangeShapeType="1"/>
              </p:cNvSpPr>
              <p:nvPr/>
            </p:nvSpPr>
            <p:spPr bwMode="auto">
              <a:xfrm flipH="1">
                <a:off x="114990647" y="108572311"/>
                <a:ext cx="1" cy="24866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30" name="Arc 414"/>
              <p:cNvSpPr>
                <a:spLocks/>
              </p:cNvSpPr>
              <p:nvPr/>
            </p:nvSpPr>
            <p:spPr bwMode="auto">
              <a:xfrm rot="16200000" flipH="1">
                <a:off x="114987485" y="108822590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31" name="AutoShape 415"/>
              <p:cNvSpPr>
                <a:spLocks noChangeArrowheads="1"/>
              </p:cNvSpPr>
              <p:nvPr/>
            </p:nvSpPr>
            <p:spPr bwMode="auto">
              <a:xfrm rot="-16200000">
                <a:off x="115526134" y="108671764"/>
                <a:ext cx="180000" cy="54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6432" name="Text Box 416"/>
            <p:cNvSpPr txBox="1">
              <a:spLocks noChangeArrowheads="1"/>
            </p:cNvSpPr>
            <p:nvPr/>
          </p:nvSpPr>
          <p:spPr bwMode="auto">
            <a:xfrm>
              <a:off x="114772866" y="111982589"/>
              <a:ext cx="421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User code 3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6433" name="Group 417"/>
            <p:cNvGrpSpPr>
              <a:grpSpLocks/>
            </p:cNvGrpSpPr>
            <p:nvPr/>
          </p:nvGrpSpPr>
          <p:grpSpPr bwMode="auto">
            <a:xfrm>
              <a:off x="99467299" y="113041625"/>
              <a:ext cx="878567" cy="570607"/>
              <a:chOff x="104621490" y="108834316"/>
              <a:chExt cx="1224000" cy="794958"/>
            </a:xfrm>
          </p:grpSpPr>
          <p:sp>
            <p:nvSpPr>
              <p:cNvPr id="86434" name="WordArt 4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855979" y="109109023"/>
                <a:ext cx="785245" cy="24861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435" name="Arc 419"/>
              <p:cNvSpPr>
                <a:spLocks/>
              </p:cNvSpPr>
              <p:nvPr/>
            </p:nvSpPr>
            <p:spPr bwMode="auto">
              <a:xfrm rot="21600000">
                <a:off x="105780156" y="108835196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36" name="Line 420"/>
              <p:cNvSpPr>
                <a:spLocks noChangeShapeType="1"/>
              </p:cNvSpPr>
              <p:nvPr/>
            </p:nvSpPr>
            <p:spPr bwMode="auto">
              <a:xfrm rot="5400000">
                <a:off x="105514625" y="109224980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37" name="Line 421"/>
              <p:cNvSpPr>
                <a:spLocks noChangeShapeType="1"/>
              </p:cNvSpPr>
              <p:nvPr/>
            </p:nvSpPr>
            <p:spPr bwMode="auto">
              <a:xfrm rot="5400000">
                <a:off x="104278035" y="109230253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38" name="Arc 422"/>
              <p:cNvSpPr>
                <a:spLocks/>
              </p:cNvSpPr>
              <p:nvPr/>
            </p:nvSpPr>
            <p:spPr bwMode="auto">
              <a:xfrm rot="27000000">
                <a:off x="105780894" y="10956477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39" name="Arc 423"/>
              <p:cNvSpPr>
                <a:spLocks/>
              </p:cNvSpPr>
              <p:nvPr/>
            </p:nvSpPr>
            <p:spPr bwMode="auto">
              <a:xfrm rot="10800000" flipV="1">
                <a:off x="104621490" y="108835338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40" name="Line 424"/>
              <p:cNvSpPr>
                <a:spLocks noChangeShapeType="1"/>
              </p:cNvSpPr>
              <p:nvPr/>
            </p:nvSpPr>
            <p:spPr bwMode="auto">
              <a:xfrm rot="5400000">
                <a:off x="105241075" y="109086470"/>
                <a:ext cx="6" cy="108560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41" name="Arc 425"/>
              <p:cNvSpPr>
                <a:spLocks/>
              </p:cNvSpPr>
              <p:nvPr/>
            </p:nvSpPr>
            <p:spPr bwMode="auto">
              <a:xfrm rot="32400000">
                <a:off x="104621490" y="10957371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42" name="Line 426"/>
              <p:cNvSpPr>
                <a:spLocks noChangeShapeType="1"/>
              </p:cNvSpPr>
              <p:nvPr/>
            </p:nvSpPr>
            <p:spPr bwMode="auto">
              <a:xfrm rot="5400000">
                <a:off x="105230041" y="108291518"/>
                <a:ext cx="5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443" name="Group 427"/>
            <p:cNvGrpSpPr>
              <a:grpSpLocks/>
            </p:cNvGrpSpPr>
            <p:nvPr/>
          </p:nvGrpSpPr>
          <p:grpSpPr bwMode="auto">
            <a:xfrm>
              <a:off x="102331950" y="113042187"/>
              <a:ext cx="878568" cy="570607"/>
              <a:chOff x="115409151" y="110701830"/>
              <a:chExt cx="433323" cy="281432"/>
            </a:xfrm>
          </p:grpSpPr>
          <p:sp>
            <p:nvSpPr>
              <p:cNvPr id="86444" name="WordArt 4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50376" y="110799083"/>
                <a:ext cx="366379" cy="880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6445" name="Group 429"/>
              <p:cNvGrpSpPr>
                <a:grpSpLocks/>
              </p:cNvGrpSpPr>
              <p:nvPr/>
            </p:nvGrpSpPr>
            <p:grpSpPr bwMode="auto">
              <a:xfrm>
                <a:off x="115409151" y="110701830"/>
                <a:ext cx="433323" cy="281432"/>
                <a:chOff x="114990201" y="110841468"/>
                <a:chExt cx="433323" cy="281432"/>
              </a:xfrm>
            </p:grpSpPr>
            <p:sp>
              <p:nvSpPr>
                <p:cNvPr id="86446" name="Arc 430"/>
                <p:cNvSpPr>
                  <a:spLocks/>
                </p:cNvSpPr>
                <p:nvPr/>
              </p:nvSpPr>
              <p:spPr bwMode="auto">
                <a:xfrm rot="21600000">
                  <a:off x="115400394" y="110841781"/>
                  <a:ext cx="23129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47" name="Line 431"/>
                <p:cNvSpPr>
                  <a:spLocks noChangeShapeType="1"/>
                </p:cNvSpPr>
                <p:nvPr/>
              </p:nvSpPr>
              <p:spPr bwMode="auto">
                <a:xfrm rot="5400000">
                  <a:off x="115306390" y="110979772"/>
                  <a:ext cx="234267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48" name="Line 432"/>
                <p:cNvSpPr>
                  <a:spLocks noChangeShapeType="1"/>
                </p:cNvSpPr>
                <p:nvPr/>
              </p:nvSpPr>
              <p:spPr bwMode="auto">
                <a:xfrm rot="5400000">
                  <a:off x="114868611" y="110981638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49" name="Arc 433"/>
                <p:cNvSpPr>
                  <a:spLocks/>
                </p:cNvSpPr>
                <p:nvPr/>
              </p:nvSpPr>
              <p:spPr bwMode="auto">
                <a:xfrm rot="27000000">
                  <a:off x="115400656" y="111100068"/>
                  <a:ext cx="25992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50" name="Arc 434"/>
                <p:cNvSpPr>
                  <a:spLocks/>
                </p:cNvSpPr>
                <p:nvPr/>
              </p:nvSpPr>
              <p:spPr bwMode="auto">
                <a:xfrm rot="10800000" flipV="1">
                  <a:off x="114990201" y="110841831"/>
                  <a:ext cx="20898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51" name="Line 435"/>
                <p:cNvSpPr>
                  <a:spLocks noChangeShapeType="1"/>
                </p:cNvSpPr>
                <p:nvPr/>
              </p:nvSpPr>
              <p:spPr bwMode="auto">
                <a:xfrm rot="5400000">
                  <a:off x="115209548" y="110930736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52" name="Arc 436"/>
                <p:cNvSpPr>
                  <a:spLocks/>
                </p:cNvSpPr>
                <p:nvPr/>
              </p:nvSpPr>
              <p:spPr bwMode="auto">
                <a:xfrm rot="32400000">
                  <a:off x="114990201" y="11110323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53" name="Line 437"/>
                <p:cNvSpPr>
                  <a:spLocks noChangeShapeType="1"/>
                </p:cNvSpPr>
                <p:nvPr/>
              </p:nvSpPr>
              <p:spPr bwMode="auto">
                <a:xfrm rot="5400000">
                  <a:off x="115205641" y="110649306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6454" name="Group 438"/>
            <p:cNvGrpSpPr>
              <a:grpSpLocks/>
            </p:cNvGrpSpPr>
            <p:nvPr/>
          </p:nvGrpSpPr>
          <p:grpSpPr bwMode="auto">
            <a:xfrm>
              <a:off x="105149021" y="113039524"/>
              <a:ext cx="878568" cy="570607"/>
              <a:chOff x="115368686" y="110661365"/>
              <a:chExt cx="433323" cy="281432"/>
            </a:xfrm>
          </p:grpSpPr>
          <p:sp>
            <p:nvSpPr>
              <p:cNvPr id="86455" name="WordArt 43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09911" y="110758618"/>
                <a:ext cx="366379" cy="880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6456" name="Group 440"/>
              <p:cNvGrpSpPr>
                <a:grpSpLocks/>
              </p:cNvGrpSpPr>
              <p:nvPr/>
            </p:nvGrpSpPr>
            <p:grpSpPr bwMode="auto">
              <a:xfrm>
                <a:off x="115368686" y="110661365"/>
                <a:ext cx="433323" cy="281432"/>
                <a:chOff x="114949736" y="110801003"/>
                <a:chExt cx="433323" cy="281432"/>
              </a:xfrm>
            </p:grpSpPr>
            <p:sp>
              <p:nvSpPr>
                <p:cNvPr id="86457" name="Arc 441"/>
                <p:cNvSpPr>
                  <a:spLocks/>
                </p:cNvSpPr>
                <p:nvPr/>
              </p:nvSpPr>
              <p:spPr bwMode="auto">
                <a:xfrm rot="21600000">
                  <a:off x="115359929" y="110801316"/>
                  <a:ext cx="23129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58" name="Line 442"/>
                <p:cNvSpPr>
                  <a:spLocks noChangeShapeType="1"/>
                </p:cNvSpPr>
                <p:nvPr/>
              </p:nvSpPr>
              <p:spPr bwMode="auto">
                <a:xfrm rot="5400000">
                  <a:off x="115265925" y="110939307"/>
                  <a:ext cx="234267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59" name="Line 443"/>
                <p:cNvSpPr>
                  <a:spLocks noChangeShapeType="1"/>
                </p:cNvSpPr>
                <p:nvPr/>
              </p:nvSpPr>
              <p:spPr bwMode="auto">
                <a:xfrm rot="5400000">
                  <a:off x="114828146" y="110941173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60" name="Arc 444"/>
                <p:cNvSpPr>
                  <a:spLocks/>
                </p:cNvSpPr>
                <p:nvPr/>
              </p:nvSpPr>
              <p:spPr bwMode="auto">
                <a:xfrm rot="27000000">
                  <a:off x="115360191" y="111059603"/>
                  <a:ext cx="25992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61" name="Arc 445"/>
                <p:cNvSpPr>
                  <a:spLocks/>
                </p:cNvSpPr>
                <p:nvPr/>
              </p:nvSpPr>
              <p:spPr bwMode="auto">
                <a:xfrm rot="10800000" flipV="1">
                  <a:off x="114949736" y="110801366"/>
                  <a:ext cx="20898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62" name="Line 446"/>
                <p:cNvSpPr>
                  <a:spLocks noChangeShapeType="1"/>
                </p:cNvSpPr>
                <p:nvPr/>
              </p:nvSpPr>
              <p:spPr bwMode="auto">
                <a:xfrm rot="5400000">
                  <a:off x="115169083" y="11089027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63" name="Arc 447"/>
                <p:cNvSpPr>
                  <a:spLocks/>
                </p:cNvSpPr>
                <p:nvPr/>
              </p:nvSpPr>
              <p:spPr bwMode="auto">
                <a:xfrm rot="32400000">
                  <a:off x="114949736" y="11106276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464" name="Line 448"/>
                <p:cNvSpPr>
                  <a:spLocks noChangeShapeType="1"/>
                </p:cNvSpPr>
                <p:nvPr/>
              </p:nvSpPr>
              <p:spPr bwMode="auto">
                <a:xfrm rot="5400000">
                  <a:off x="115165176" y="11060884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6465" name="Group 449"/>
            <p:cNvGrpSpPr>
              <a:grpSpLocks/>
            </p:cNvGrpSpPr>
            <p:nvPr/>
          </p:nvGrpSpPr>
          <p:grpSpPr bwMode="auto">
            <a:xfrm>
              <a:off x="112856650" y="113048075"/>
              <a:ext cx="1440000" cy="715554"/>
              <a:chOff x="114990647" y="108549308"/>
              <a:chExt cx="738001" cy="366722"/>
            </a:xfrm>
          </p:grpSpPr>
          <p:sp>
            <p:nvSpPr>
              <p:cNvPr id="86466" name="WordArt 4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049982" y="108654178"/>
                <a:ext cx="380783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BYPASS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467" name="Arc 451"/>
              <p:cNvSpPr>
                <a:spLocks/>
              </p:cNvSpPr>
              <p:nvPr/>
            </p:nvSpPr>
            <p:spPr bwMode="auto">
              <a:xfrm rot="9467676" flipH="1">
                <a:off x="115146101" y="108602882"/>
                <a:ext cx="582547" cy="313148"/>
              </a:xfrm>
              <a:custGeom>
                <a:avLst/>
                <a:gdLst>
                  <a:gd name="G0" fmla="+- 0 0 0"/>
                  <a:gd name="G1" fmla="+- 12318 0 0"/>
                  <a:gd name="G2" fmla="+- 21600 0 0"/>
                  <a:gd name="T0" fmla="*/ 17744 w 21460"/>
                  <a:gd name="T1" fmla="*/ 0 h 12318"/>
                  <a:gd name="T2" fmla="*/ 21460 w 21460"/>
                  <a:gd name="T3" fmla="*/ 9865 h 12318"/>
                  <a:gd name="T4" fmla="*/ 0 w 21460"/>
                  <a:gd name="T5" fmla="*/ 12318 h 1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460" h="12318" fill="none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</a:path>
                  <a:path w="21460" h="12318" stroke="0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  <a:lnTo>
                      <a:pt x="0" y="12318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68" name="Arc 452"/>
              <p:cNvSpPr>
                <a:spLocks/>
              </p:cNvSpPr>
              <p:nvPr/>
            </p:nvSpPr>
            <p:spPr bwMode="auto">
              <a:xfrm rot="5400000" flipH="1">
                <a:off x="115651608" y="108550362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69" name="Line 453"/>
              <p:cNvSpPr>
                <a:spLocks noChangeShapeType="1"/>
              </p:cNvSpPr>
              <p:nvPr/>
            </p:nvSpPr>
            <p:spPr bwMode="auto">
              <a:xfrm flipH="1">
                <a:off x="115016641" y="108549308"/>
                <a:ext cx="634830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70" name="Line 454"/>
              <p:cNvSpPr>
                <a:spLocks noChangeShapeType="1"/>
              </p:cNvSpPr>
              <p:nvPr/>
            </p:nvSpPr>
            <p:spPr bwMode="auto">
              <a:xfrm flipH="1">
                <a:off x="115010316" y="108845420"/>
                <a:ext cx="64374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71" name="Arc 455"/>
              <p:cNvSpPr>
                <a:spLocks/>
              </p:cNvSpPr>
              <p:nvPr/>
            </p:nvSpPr>
            <p:spPr bwMode="auto">
              <a:xfrm flipH="1">
                <a:off x="114990648" y="10854934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72" name="Arc 456"/>
              <p:cNvSpPr>
                <a:spLocks/>
              </p:cNvSpPr>
              <p:nvPr/>
            </p:nvSpPr>
            <p:spPr bwMode="auto">
              <a:xfrm rot="16200000" flipH="1" flipV="1">
                <a:off x="115652799" y="108825598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73" name="Line 457"/>
              <p:cNvSpPr>
                <a:spLocks noChangeShapeType="1"/>
              </p:cNvSpPr>
              <p:nvPr/>
            </p:nvSpPr>
            <p:spPr bwMode="auto">
              <a:xfrm flipH="1">
                <a:off x="114990647" y="108572311"/>
                <a:ext cx="1" cy="24866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74" name="Arc 458"/>
              <p:cNvSpPr>
                <a:spLocks/>
              </p:cNvSpPr>
              <p:nvPr/>
            </p:nvSpPr>
            <p:spPr bwMode="auto">
              <a:xfrm rot="16200000" flipH="1">
                <a:off x="114987485" y="108822590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75" name="AutoShape 459"/>
              <p:cNvSpPr>
                <a:spLocks noChangeArrowheads="1"/>
              </p:cNvSpPr>
              <p:nvPr/>
            </p:nvSpPr>
            <p:spPr bwMode="auto">
              <a:xfrm rot="-16200000">
                <a:off x="115526134" y="108671764"/>
                <a:ext cx="180000" cy="54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476" name="Group 460"/>
            <p:cNvGrpSpPr>
              <a:grpSpLocks/>
            </p:cNvGrpSpPr>
            <p:nvPr/>
          </p:nvGrpSpPr>
          <p:grpSpPr bwMode="auto">
            <a:xfrm>
              <a:off x="100448825" y="113039525"/>
              <a:ext cx="878567" cy="570607"/>
              <a:chOff x="100790250" y="111588975"/>
              <a:chExt cx="878567" cy="570607"/>
            </a:xfrm>
          </p:grpSpPr>
          <p:sp>
            <p:nvSpPr>
              <p:cNvPr id="86477" name="WordArt 46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65475" y="1116895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478" name="Arc 462"/>
              <p:cNvSpPr>
                <a:spLocks/>
              </p:cNvSpPr>
              <p:nvPr/>
            </p:nvSpPr>
            <p:spPr bwMode="auto">
              <a:xfrm rot="21600000">
                <a:off x="101621921" y="111589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79" name="Line 463"/>
              <p:cNvSpPr>
                <a:spLocks noChangeShapeType="1"/>
              </p:cNvSpPr>
              <p:nvPr/>
            </p:nvSpPr>
            <p:spPr bwMode="auto">
              <a:xfrm rot="5400000">
                <a:off x="101431327" y="111869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80" name="Line 464"/>
              <p:cNvSpPr>
                <a:spLocks noChangeShapeType="1"/>
              </p:cNvSpPr>
              <p:nvPr/>
            </p:nvSpPr>
            <p:spPr bwMode="auto">
              <a:xfrm rot="5400000">
                <a:off x="100543723" y="111873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81" name="Arc 465"/>
              <p:cNvSpPr>
                <a:spLocks/>
              </p:cNvSpPr>
              <p:nvPr/>
            </p:nvSpPr>
            <p:spPr bwMode="auto">
              <a:xfrm rot="27000000">
                <a:off x="101622451" y="112113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82" name="Arc 466"/>
              <p:cNvSpPr>
                <a:spLocks/>
              </p:cNvSpPr>
              <p:nvPr/>
            </p:nvSpPr>
            <p:spPr bwMode="auto">
              <a:xfrm rot="10800000" flipV="1">
                <a:off x="100790250" y="111589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83" name="Line 467"/>
              <p:cNvSpPr>
                <a:spLocks noChangeShapeType="1"/>
              </p:cNvSpPr>
              <p:nvPr/>
            </p:nvSpPr>
            <p:spPr bwMode="auto">
              <a:xfrm rot="5400000">
                <a:off x="101234978" y="111769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84" name="Arc 468"/>
              <p:cNvSpPr>
                <a:spLocks/>
              </p:cNvSpPr>
              <p:nvPr/>
            </p:nvSpPr>
            <p:spPr bwMode="auto">
              <a:xfrm rot="32400000">
                <a:off x="100790250" y="112119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85" name="Line 469"/>
              <p:cNvSpPr>
                <a:spLocks noChangeShapeType="1"/>
              </p:cNvSpPr>
              <p:nvPr/>
            </p:nvSpPr>
            <p:spPr bwMode="auto">
              <a:xfrm rot="5400000">
                <a:off x="101227058" y="111199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486" name="Group 470"/>
            <p:cNvGrpSpPr>
              <a:grpSpLocks/>
            </p:cNvGrpSpPr>
            <p:nvPr/>
          </p:nvGrpSpPr>
          <p:grpSpPr bwMode="auto">
            <a:xfrm>
              <a:off x="104203380" y="113039525"/>
              <a:ext cx="878567" cy="570607"/>
              <a:chOff x="100904550" y="111703275"/>
              <a:chExt cx="878567" cy="570607"/>
            </a:xfrm>
          </p:grpSpPr>
          <p:sp>
            <p:nvSpPr>
              <p:cNvPr id="86487" name="WordArt 47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979775" y="1118038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488" name="Arc 472"/>
              <p:cNvSpPr>
                <a:spLocks/>
              </p:cNvSpPr>
              <p:nvPr/>
            </p:nvSpPr>
            <p:spPr bwMode="auto">
              <a:xfrm rot="21600000">
                <a:off x="101736221" y="111703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89" name="Line 473"/>
              <p:cNvSpPr>
                <a:spLocks noChangeShapeType="1"/>
              </p:cNvSpPr>
              <p:nvPr/>
            </p:nvSpPr>
            <p:spPr bwMode="auto">
              <a:xfrm rot="5400000">
                <a:off x="101545627" y="111983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90" name="Line 474"/>
              <p:cNvSpPr>
                <a:spLocks noChangeShapeType="1"/>
              </p:cNvSpPr>
              <p:nvPr/>
            </p:nvSpPr>
            <p:spPr bwMode="auto">
              <a:xfrm rot="5400000">
                <a:off x="100658023" y="111987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91" name="Arc 475"/>
              <p:cNvSpPr>
                <a:spLocks/>
              </p:cNvSpPr>
              <p:nvPr/>
            </p:nvSpPr>
            <p:spPr bwMode="auto">
              <a:xfrm rot="27000000">
                <a:off x="101736751" y="112227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92" name="Arc 476"/>
              <p:cNvSpPr>
                <a:spLocks/>
              </p:cNvSpPr>
              <p:nvPr/>
            </p:nvSpPr>
            <p:spPr bwMode="auto">
              <a:xfrm rot="10800000" flipV="1">
                <a:off x="100904550" y="111704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93" name="Line 477"/>
              <p:cNvSpPr>
                <a:spLocks noChangeShapeType="1"/>
              </p:cNvSpPr>
              <p:nvPr/>
            </p:nvSpPr>
            <p:spPr bwMode="auto">
              <a:xfrm rot="5400000">
                <a:off x="101349278" y="111884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94" name="Arc 478"/>
              <p:cNvSpPr>
                <a:spLocks/>
              </p:cNvSpPr>
              <p:nvPr/>
            </p:nvSpPr>
            <p:spPr bwMode="auto">
              <a:xfrm rot="32400000">
                <a:off x="100904550" y="112234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495" name="Line 479"/>
              <p:cNvSpPr>
                <a:spLocks noChangeShapeType="1"/>
              </p:cNvSpPr>
              <p:nvPr/>
            </p:nvSpPr>
            <p:spPr bwMode="auto">
              <a:xfrm rot="5400000">
                <a:off x="101341358" y="111313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6496" name="Text Box 480"/>
            <p:cNvSpPr txBox="1">
              <a:spLocks noChangeArrowheads="1"/>
            </p:cNvSpPr>
            <p:nvPr/>
          </p:nvSpPr>
          <p:spPr bwMode="auto">
            <a:xfrm>
              <a:off x="107011950" y="112871150"/>
              <a:ext cx="583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learn radio user 21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6497" name="Group 481"/>
            <p:cNvGrpSpPr>
              <a:grpSpLocks/>
            </p:cNvGrpSpPr>
            <p:nvPr/>
          </p:nvGrpSpPr>
          <p:grpSpPr bwMode="auto">
            <a:xfrm>
              <a:off x="101355700" y="113043312"/>
              <a:ext cx="878567" cy="570607"/>
              <a:chOff x="100286250" y="112380975"/>
              <a:chExt cx="878567" cy="570607"/>
            </a:xfrm>
          </p:grpSpPr>
          <p:sp>
            <p:nvSpPr>
              <p:cNvPr id="86498" name="WordArt 48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61475" y="11248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8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499" name="Arc 483"/>
              <p:cNvSpPr>
                <a:spLocks/>
              </p:cNvSpPr>
              <p:nvPr/>
            </p:nvSpPr>
            <p:spPr bwMode="auto">
              <a:xfrm rot="21600000">
                <a:off x="101117921" y="11238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00" name="Line 484"/>
              <p:cNvSpPr>
                <a:spLocks noChangeShapeType="1"/>
              </p:cNvSpPr>
              <p:nvPr/>
            </p:nvSpPr>
            <p:spPr bwMode="auto">
              <a:xfrm rot="5400000">
                <a:off x="100927327" y="11266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01" name="Line 485"/>
              <p:cNvSpPr>
                <a:spLocks noChangeShapeType="1"/>
              </p:cNvSpPr>
              <p:nvPr/>
            </p:nvSpPr>
            <p:spPr bwMode="auto">
              <a:xfrm rot="5400000">
                <a:off x="100039723" y="11266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02" name="Arc 486"/>
              <p:cNvSpPr>
                <a:spLocks/>
              </p:cNvSpPr>
              <p:nvPr/>
            </p:nvSpPr>
            <p:spPr bwMode="auto">
              <a:xfrm rot="27000000">
                <a:off x="101118451" y="11290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03" name="Arc 487"/>
              <p:cNvSpPr>
                <a:spLocks/>
              </p:cNvSpPr>
              <p:nvPr/>
            </p:nvSpPr>
            <p:spPr bwMode="auto">
              <a:xfrm rot="10800000" flipV="1">
                <a:off x="100286250" y="11238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04" name="Line 488"/>
              <p:cNvSpPr>
                <a:spLocks noChangeShapeType="1"/>
              </p:cNvSpPr>
              <p:nvPr/>
            </p:nvSpPr>
            <p:spPr bwMode="auto">
              <a:xfrm rot="5400000">
                <a:off x="100730978" y="11256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05" name="Arc 489"/>
              <p:cNvSpPr>
                <a:spLocks/>
              </p:cNvSpPr>
              <p:nvPr/>
            </p:nvSpPr>
            <p:spPr bwMode="auto">
              <a:xfrm rot="32400000">
                <a:off x="100286250" y="11291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06" name="Line 490"/>
              <p:cNvSpPr>
                <a:spLocks noChangeShapeType="1"/>
              </p:cNvSpPr>
              <p:nvPr/>
            </p:nvSpPr>
            <p:spPr bwMode="auto">
              <a:xfrm rot="5400000">
                <a:off x="100723058" y="11199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507" name="Group 491"/>
            <p:cNvGrpSpPr>
              <a:grpSpLocks/>
            </p:cNvGrpSpPr>
            <p:nvPr/>
          </p:nvGrpSpPr>
          <p:grpSpPr bwMode="auto">
            <a:xfrm>
              <a:off x="103296408" y="113043312"/>
              <a:ext cx="878567" cy="570607"/>
              <a:chOff x="100286250" y="112380975"/>
              <a:chExt cx="878567" cy="570607"/>
            </a:xfrm>
          </p:grpSpPr>
          <p:sp>
            <p:nvSpPr>
              <p:cNvPr id="86508" name="WordArt 49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61475" y="11248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6509" name="Arc 493"/>
              <p:cNvSpPr>
                <a:spLocks/>
              </p:cNvSpPr>
              <p:nvPr/>
            </p:nvSpPr>
            <p:spPr bwMode="auto">
              <a:xfrm rot="21600000">
                <a:off x="101117921" y="11238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10" name="Line 494"/>
              <p:cNvSpPr>
                <a:spLocks noChangeShapeType="1"/>
              </p:cNvSpPr>
              <p:nvPr/>
            </p:nvSpPr>
            <p:spPr bwMode="auto">
              <a:xfrm rot="5400000">
                <a:off x="100927327" y="11266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11" name="Line 495"/>
              <p:cNvSpPr>
                <a:spLocks noChangeShapeType="1"/>
              </p:cNvSpPr>
              <p:nvPr/>
            </p:nvSpPr>
            <p:spPr bwMode="auto">
              <a:xfrm rot="5400000">
                <a:off x="100039723" y="11266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12" name="Arc 496"/>
              <p:cNvSpPr>
                <a:spLocks/>
              </p:cNvSpPr>
              <p:nvPr/>
            </p:nvSpPr>
            <p:spPr bwMode="auto">
              <a:xfrm rot="27000000">
                <a:off x="101118451" y="11290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13" name="Arc 497"/>
              <p:cNvSpPr>
                <a:spLocks/>
              </p:cNvSpPr>
              <p:nvPr/>
            </p:nvSpPr>
            <p:spPr bwMode="auto">
              <a:xfrm rot="10800000" flipV="1">
                <a:off x="100286250" y="11238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14" name="Line 498"/>
              <p:cNvSpPr>
                <a:spLocks noChangeShapeType="1"/>
              </p:cNvSpPr>
              <p:nvPr/>
            </p:nvSpPr>
            <p:spPr bwMode="auto">
              <a:xfrm rot="5400000">
                <a:off x="100730978" y="11256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15" name="Arc 499"/>
              <p:cNvSpPr>
                <a:spLocks/>
              </p:cNvSpPr>
              <p:nvPr/>
            </p:nvSpPr>
            <p:spPr bwMode="auto">
              <a:xfrm rot="32400000">
                <a:off x="100286250" y="11291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6516" name="Line 500"/>
              <p:cNvSpPr>
                <a:spLocks noChangeShapeType="1"/>
              </p:cNvSpPr>
              <p:nvPr/>
            </p:nvSpPr>
            <p:spPr bwMode="auto">
              <a:xfrm rot="5400000">
                <a:off x="100723058" y="11199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6517" name="Group 501"/>
            <p:cNvGrpSpPr>
              <a:grpSpLocks/>
            </p:cNvGrpSpPr>
            <p:nvPr/>
          </p:nvGrpSpPr>
          <p:grpSpPr bwMode="auto">
            <a:xfrm>
              <a:off x="106075950" y="113038549"/>
              <a:ext cx="878568" cy="570607"/>
              <a:chOff x="115425060" y="110717739"/>
              <a:chExt cx="433323" cy="281432"/>
            </a:xfrm>
          </p:grpSpPr>
          <p:sp>
            <p:nvSpPr>
              <p:cNvPr id="86518" name="WordArt 50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66285" y="110814993"/>
                <a:ext cx="366379" cy="880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6519" name="Group 503"/>
              <p:cNvGrpSpPr>
                <a:grpSpLocks/>
              </p:cNvGrpSpPr>
              <p:nvPr/>
            </p:nvGrpSpPr>
            <p:grpSpPr bwMode="auto">
              <a:xfrm>
                <a:off x="115425060" y="110717739"/>
                <a:ext cx="433323" cy="281432"/>
                <a:chOff x="115006110" y="110857377"/>
                <a:chExt cx="433323" cy="281432"/>
              </a:xfrm>
            </p:grpSpPr>
            <p:sp>
              <p:nvSpPr>
                <p:cNvPr id="86520" name="Arc 504"/>
                <p:cNvSpPr>
                  <a:spLocks/>
                </p:cNvSpPr>
                <p:nvPr/>
              </p:nvSpPr>
              <p:spPr bwMode="auto">
                <a:xfrm rot="21600000">
                  <a:off x="115416304" y="110857691"/>
                  <a:ext cx="23128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21" name="Line 505"/>
                <p:cNvSpPr>
                  <a:spLocks noChangeShapeType="1"/>
                </p:cNvSpPr>
                <p:nvPr/>
              </p:nvSpPr>
              <p:spPr bwMode="auto">
                <a:xfrm rot="5400000">
                  <a:off x="115322299" y="110995681"/>
                  <a:ext cx="234268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22" name="Line 506"/>
                <p:cNvSpPr>
                  <a:spLocks noChangeShapeType="1"/>
                </p:cNvSpPr>
                <p:nvPr/>
              </p:nvSpPr>
              <p:spPr bwMode="auto">
                <a:xfrm rot="5400000">
                  <a:off x="114884519" y="110997548"/>
                  <a:ext cx="243183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23" name="Arc 507"/>
                <p:cNvSpPr>
                  <a:spLocks/>
                </p:cNvSpPr>
                <p:nvPr/>
              </p:nvSpPr>
              <p:spPr bwMode="auto">
                <a:xfrm rot="27000000">
                  <a:off x="115416566" y="111115978"/>
                  <a:ext cx="25991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24" name="Arc 508"/>
                <p:cNvSpPr>
                  <a:spLocks/>
                </p:cNvSpPr>
                <p:nvPr/>
              </p:nvSpPr>
              <p:spPr bwMode="auto">
                <a:xfrm rot="10800000" flipV="1">
                  <a:off x="115006110" y="110857740"/>
                  <a:ext cx="20899" cy="19619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25" name="Line 509"/>
                <p:cNvSpPr>
                  <a:spLocks noChangeShapeType="1"/>
                </p:cNvSpPr>
                <p:nvPr/>
              </p:nvSpPr>
              <p:spPr bwMode="auto">
                <a:xfrm rot="5400000">
                  <a:off x="115225458" y="11094664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26" name="Arc 510"/>
                <p:cNvSpPr>
                  <a:spLocks/>
                </p:cNvSpPr>
                <p:nvPr/>
              </p:nvSpPr>
              <p:spPr bwMode="auto">
                <a:xfrm rot="32400000">
                  <a:off x="115006110" y="11111914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27" name="Line 511"/>
                <p:cNvSpPr>
                  <a:spLocks noChangeShapeType="1"/>
                </p:cNvSpPr>
                <p:nvPr/>
              </p:nvSpPr>
              <p:spPr bwMode="auto">
                <a:xfrm rot="5400000">
                  <a:off x="115221550" y="11066521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6528" name="Group 512"/>
            <p:cNvGrpSpPr>
              <a:grpSpLocks/>
            </p:cNvGrpSpPr>
            <p:nvPr/>
          </p:nvGrpSpPr>
          <p:grpSpPr bwMode="auto">
            <a:xfrm>
              <a:off x="114283950" y="113048075"/>
              <a:ext cx="878568" cy="570607"/>
              <a:chOff x="115481434" y="110774113"/>
              <a:chExt cx="433323" cy="281432"/>
            </a:xfrm>
          </p:grpSpPr>
          <p:sp>
            <p:nvSpPr>
              <p:cNvPr id="86529" name="WordArt 5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22659" y="110871368"/>
                <a:ext cx="366379" cy="8801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6530" name="Group 514"/>
              <p:cNvGrpSpPr>
                <a:grpSpLocks/>
              </p:cNvGrpSpPr>
              <p:nvPr/>
            </p:nvGrpSpPr>
            <p:grpSpPr bwMode="auto">
              <a:xfrm>
                <a:off x="115481434" y="110774113"/>
                <a:ext cx="433323" cy="281432"/>
                <a:chOff x="115062484" y="110913751"/>
                <a:chExt cx="433323" cy="281432"/>
              </a:xfrm>
            </p:grpSpPr>
            <p:sp>
              <p:nvSpPr>
                <p:cNvPr id="86531" name="Arc 515"/>
                <p:cNvSpPr>
                  <a:spLocks/>
                </p:cNvSpPr>
                <p:nvPr/>
              </p:nvSpPr>
              <p:spPr bwMode="auto">
                <a:xfrm rot="21600000">
                  <a:off x="115472679" y="110914066"/>
                  <a:ext cx="23127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32" name="Line 516"/>
                <p:cNvSpPr>
                  <a:spLocks noChangeShapeType="1"/>
                </p:cNvSpPr>
                <p:nvPr/>
              </p:nvSpPr>
              <p:spPr bwMode="auto">
                <a:xfrm rot="5400000">
                  <a:off x="115378672" y="111052056"/>
                  <a:ext cx="234269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33" name="Line 517"/>
                <p:cNvSpPr>
                  <a:spLocks noChangeShapeType="1"/>
                </p:cNvSpPr>
                <p:nvPr/>
              </p:nvSpPr>
              <p:spPr bwMode="auto">
                <a:xfrm rot="5400000">
                  <a:off x="114940893" y="111053922"/>
                  <a:ext cx="243184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34" name="Arc 518"/>
                <p:cNvSpPr>
                  <a:spLocks/>
                </p:cNvSpPr>
                <p:nvPr/>
              </p:nvSpPr>
              <p:spPr bwMode="auto">
                <a:xfrm rot="27000000">
                  <a:off x="115472942" y="111172352"/>
                  <a:ext cx="25990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35" name="Arc 519"/>
                <p:cNvSpPr>
                  <a:spLocks/>
                </p:cNvSpPr>
                <p:nvPr/>
              </p:nvSpPr>
              <p:spPr bwMode="auto">
                <a:xfrm rot="10800000" flipV="1">
                  <a:off x="115062484" y="110914114"/>
                  <a:ext cx="20899" cy="19620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36" name="Line 520"/>
                <p:cNvSpPr>
                  <a:spLocks noChangeShapeType="1"/>
                </p:cNvSpPr>
                <p:nvPr/>
              </p:nvSpPr>
              <p:spPr bwMode="auto">
                <a:xfrm rot="5400000">
                  <a:off x="115281833" y="111003019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37" name="Arc 521"/>
                <p:cNvSpPr>
                  <a:spLocks/>
                </p:cNvSpPr>
                <p:nvPr/>
              </p:nvSpPr>
              <p:spPr bwMode="auto">
                <a:xfrm rot="32400000">
                  <a:off x="115062484" y="111175516"/>
                  <a:ext cx="25993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6538" name="Line 522"/>
                <p:cNvSpPr>
                  <a:spLocks noChangeShapeType="1"/>
                </p:cNvSpPr>
                <p:nvPr/>
              </p:nvSpPr>
              <p:spPr bwMode="auto">
                <a:xfrm rot="5400000">
                  <a:off x="115277924" y="110721589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86539" name="Text Box 523"/>
            <p:cNvSpPr txBox="1">
              <a:spLocks noChangeArrowheads="1"/>
            </p:cNvSpPr>
            <p:nvPr/>
          </p:nvSpPr>
          <p:spPr bwMode="auto">
            <a:xfrm>
              <a:off x="115190550" y="112878675"/>
              <a:ext cx="583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learn radio user 22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540" name="Rectangle 524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6541" name="Rectangle 525"/>
            <p:cNvSpPr>
              <a:spLocks noChangeArrowheads="1"/>
            </p:cNvSpPr>
            <p:nvPr/>
          </p:nvSpPr>
          <p:spPr bwMode="auto">
            <a:xfrm>
              <a:off x="103778300" y="10780902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6542" name="Rectangle 526"/>
            <p:cNvSpPr>
              <a:spLocks noChangeArrowheads="1"/>
            </p:cNvSpPr>
            <p:nvPr/>
          </p:nvSpPr>
          <p:spPr bwMode="auto">
            <a:xfrm>
              <a:off x="104347950" y="10780267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6543" name="Rectangle 527"/>
            <p:cNvSpPr>
              <a:spLocks noChangeArrowheads="1"/>
            </p:cNvSpPr>
            <p:nvPr/>
          </p:nvSpPr>
          <p:spPr bwMode="auto">
            <a:xfrm>
              <a:off x="104887950" y="107802675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6544" name="Rectangle 528"/>
            <p:cNvSpPr>
              <a:spLocks noChangeArrowheads="1"/>
            </p:cNvSpPr>
            <p:nvPr/>
          </p:nvSpPr>
          <p:spPr bwMode="auto">
            <a:xfrm>
              <a:off x="106728642" y="107787591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6545" name="Rectangle 529"/>
            <p:cNvSpPr>
              <a:spLocks noChangeArrowheads="1"/>
            </p:cNvSpPr>
            <p:nvPr/>
          </p:nvSpPr>
          <p:spPr bwMode="auto">
            <a:xfrm>
              <a:off x="107268642" y="107787591"/>
              <a:ext cx="468000" cy="648000"/>
            </a:xfrm>
            <a:prstGeom prst="rect">
              <a:avLst/>
            </a:prstGeom>
            <a:noFill/>
            <a:ln w="285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6546" name="Text Box 530"/>
            <p:cNvSpPr txBox="1">
              <a:spLocks noChangeArrowheads="1"/>
            </p:cNvSpPr>
            <p:nvPr/>
          </p:nvSpPr>
          <p:spPr bwMode="auto">
            <a:xfrm>
              <a:off x="105687492" y="107514675"/>
              <a:ext cx="93600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</a:t>
              </a:r>
              <a:r>
                <a:rPr kumimoji="0" lang="en-NZ" sz="7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547" name="Text Box 531"/>
            <p:cNvSpPr txBox="1">
              <a:spLocks noChangeArrowheads="1"/>
            </p:cNvSpPr>
            <p:nvPr/>
          </p:nvSpPr>
          <p:spPr bwMode="auto">
            <a:xfrm>
              <a:off x="107990922" y="107514675"/>
              <a:ext cx="93600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E</a:t>
              </a:r>
              <a:r>
                <a:rPr kumimoji="0" lang="en-NZ" sz="7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3033449" y="10873457"/>
            <a:ext cx="8496944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3088307" y="107479078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P  34  E  1  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another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Make Sure you are in</a:t>
              </a:r>
              <a:r>
                <a:rPr lang="en-US" sz="4800" b="1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 Programming Mode: </a:t>
              </a:r>
              <a:r>
                <a:rPr lang="en-US" sz="4800" b="1" dirty="0" err="1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IPGM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368153" y="5688881"/>
            <a:ext cx="61206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Address</a:t>
            </a:r>
          </a:p>
          <a:p>
            <a:pPr algn="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(Output Options A)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568953" y="5688881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Slot</a:t>
            </a:r>
          </a:p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(Out1 )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056785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9577065" y="4752777"/>
            <a:ext cx="0" cy="936104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12241361" y="4320729"/>
            <a:ext cx="1080120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232770" y="3889821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2" name="Picture 120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3449790" y="11233497"/>
            <a:ext cx="668888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14113569" y="11089481"/>
            <a:ext cx="77048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Invert Output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3222310" y="3672657"/>
            <a:ext cx="16113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7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E</a:t>
            </a:r>
            <a:endParaRPr lang="en-NZ" sz="7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905657" y="3888681"/>
            <a:ext cx="597666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Output 1 should be On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12268524" y="5640680"/>
            <a:ext cx="1080120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259933" y="5209772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5" name="Rectangle 34"/>
          <p:cNvSpPr/>
          <p:nvPr/>
        </p:nvSpPr>
        <p:spPr>
          <a:xfrm>
            <a:off x="13249473" y="4992608"/>
            <a:ext cx="16113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7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E</a:t>
            </a:r>
            <a:endParaRPr lang="en-NZ" sz="7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977665" y="5184825"/>
            <a:ext cx="597666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Output 1 should be Off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H="1" flipV="1">
            <a:off x="11449273" y="5184825"/>
            <a:ext cx="576064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11449273" y="5184825"/>
            <a:ext cx="648072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8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Keypad Connection 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62817" name="Group 1"/>
          <p:cNvGrpSpPr>
            <a:grpSpLocks/>
          </p:cNvGrpSpPr>
          <p:nvPr/>
        </p:nvGrpSpPr>
        <p:grpSpPr bwMode="auto">
          <a:xfrm>
            <a:off x="6408713" y="2592537"/>
            <a:ext cx="10144125" cy="6230938"/>
            <a:chOff x="106849950" y="106326675"/>
            <a:chExt cx="10144575" cy="6229817"/>
          </a:xfrm>
        </p:grpSpPr>
        <p:pic>
          <p:nvPicPr>
            <p:cNvPr id="162818" name="Picture 2" descr="ESL-2 Blank PCB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6849950" y="106326675"/>
              <a:ext cx="10144575" cy="622981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162819" name="Group 3"/>
            <p:cNvGrpSpPr>
              <a:grpSpLocks/>
            </p:cNvGrpSpPr>
            <p:nvPr/>
          </p:nvGrpSpPr>
          <p:grpSpPr bwMode="auto">
            <a:xfrm>
              <a:off x="115561950" y="106974675"/>
              <a:ext cx="1050651" cy="1061548"/>
              <a:chOff x="31186302" y="22403482"/>
              <a:chExt cx="667714" cy="684000"/>
            </a:xfrm>
          </p:grpSpPr>
          <p:sp>
            <p:nvSpPr>
              <p:cNvPr id="162820" name="Oval 4"/>
              <p:cNvSpPr>
                <a:spLocks noChangeArrowheads="1"/>
              </p:cNvSpPr>
              <p:nvPr/>
            </p:nvSpPr>
            <p:spPr bwMode="auto">
              <a:xfrm>
                <a:off x="31186302" y="22403482"/>
                <a:ext cx="667714" cy="684000"/>
              </a:xfrm>
              <a:prstGeom prst="ellipse">
                <a:avLst/>
              </a:prstGeom>
              <a:solidFill>
                <a:srgbClr val="6633CC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21" name="Oval 5"/>
              <p:cNvSpPr>
                <a:spLocks noChangeArrowheads="1"/>
              </p:cNvSpPr>
              <p:nvPr/>
            </p:nvSpPr>
            <p:spPr bwMode="auto">
              <a:xfrm>
                <a:off x="31267730" y="22484911"/>
                <a:ext cx="504857" cy="521141"/>
              </a:xfrm>
              <a:prstGeom prst="ellipse">
                <a:avLst/>
              </a:prstGeom>
              <a:solidFill>
                <a:srgbClr val="D9D9D9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22" name="Line 6"/>
              <p:cNvSpPr>
                <a:spLocks noChangeShapeType="1"/>
              </p:cNvSpPr>
              <p:nvPr/>
            </p:nvSpPr>
            <p:spPr bwMode="auto">
              <a:xfrm>
                <a:off x="31365444" y="22582624"/>
                <a:ext cx="325714" cy="325715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23" name="Line 7"/>
              <p:cNvSpPr>
                <a:spLocks noChangeShapeType="1"/>
              </p:cNvSpPr>
              <p:nvPr/>
            </p:nvSpPr>
            <p:spPr bwMode="auto">
              <a:xfrm flipH="1">
                <a:off x="31349159" y="22582624"/>
                <a:ext cx="325714" cy="325715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824" name="Group 8"/>
            <p:cNvGrpSpPr>
              <a:grpSpLocks/>
            </p:cNvGrpSpPr>
            <p:nvPr/>
          </p:nvGrpSpPr>
          <p:grpSpPr bwMode="auto">
            <a:xfrm>
              <a:off x="115669950" y="109189724"/>
              <a:ext cx="843425" cy="864002"/>
              <a:chOff x="30049551" y="22786670"/>
              <a:chExt cx="375149" cy="384301"/>
            </a:xfrm>
          </p:grpSpPr>
          <p:sp>
            <p:nvSpPr>
              <p:cNvPr id="162825" name="Oval 9"/>
              <p:cNvSpPr>
                <a:spLocks noChangeArrowheads="1"/>
              </p:cNvSpPr>
              <p:nvPr/>
            </p:nvSpPr>
            <p:spPr bwMode="auto">
              <a:xfrm>
                <a:off x="30049551" y="22786670"/>
                <a:ext cx="375149" cy="384301"/>
              </a:xfrm>
              <a:prstGeom prst="ellipse">
                <a:avLst/>
              </a:prstGeom>
              <a:solidFill>
                <a:srgbClr val="6633CC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26" name="Oval 10"/>
              <p:cNvSpPr>
                <a:spLocks noChangeArrowheads="1"/>
              </p:cNvSpPr>
              <p:nvPr/>
            </p:nvSpPr>
            <p:spPr bwMode="auto">
              <a:xfrm>
                <a:off x="30095300" y="22832419"/>
                <a:ext cx="283649" cy="292801"/>
              </a:xfrm>
              <a:prstGeom prst="ellipse">
                <a:avLst/>
              </a:prstGeom>
              <a:solidFill>
                <a:srgbClr val="D9D9D9"/>
              </a:solidFill>
              <a:ln w="1270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27" name="Line 11"/>
              <p:cNvSpPr>
                <a:spLocks noChangeShapeType="1"/>
              </p:cNvSpPr>
              <p:nvPr/>
            </p:nvSpPr>
            <p:spPr bwMode="auto">
              <a:xfrm>
                <a:off x="30150200" y="22887319"/>
                <a:ext cx="182999" cy="1830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28" name="Line 12"/>
              <p:cNvSpPr>
                <a:spLocks noChangeShapeType="1"/>
              </p:cNvSpPr>
              <p:nvPr/>
            </p:nvSpPr>
            <p:spPr bwMode="auto">
              <a:xfrm flipH="1">
                <a:off x="30141050" y="22887319"/>
                <a:ext cx="182999" cy="18300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829" name="Group 13"/>
            <p:cNvGrpSpPr>
              <a:grpSpLocks/>
            </p:cNvGrpSpPr>
            <p:nvPr/>
          </p:nvGrpSpPr>
          <p:grpSpPr bwMode="auto">
            <a:xfrm rot="16200000">
              <a:off x="116023553" y="110129970"/>
              <a:ext cx="679365" cy="679373"/>
              <a:chOff x="21830949" y="26877791"/>
              <a:chExt cx="341996" cy="342001"/>
            </a:xfrm>
          </p:grpSpPr>
          <p:sp>
            <p:nvSpPr>
              <p:cNvPr id="162830" name="Rectangle 14"/>
              <p:cNvSpPr>
                <a:spLocks noChangeArrowheads="1"/>
              </p:cNvSpPr>
              <p:nvPr/>
            </p:nvSpPr>
            <p:spPr bwMode="auto">
              <a:xfrm>
                <a:off x="21830949" y="26877791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31" name="Oval 15"/>
              <p:cNvSpPr>
                <a:spLocks noChangeArrowheads="1"/>
              </p:cNvSpPr>
              <p:nvPr/>
            </p:nvSpPr>
            <p:spPr bwMode="auto">
              <a:xfrm>
                <a:off x="21844627" y="26994068"/>
                <a:ext cx="136798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32" name="Oval 16"/>
              <p:cNvSpPr>
                <a:spLocks noChangeArrowheads="1"/>
              </p:cNvSpPr>
              <p:nvPr/>
            </p:nvSpPr>
            <p:spPr bwMode="auto">
              <a:xfrm>
                <a:off x="22015624" y="26994070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33" name="Rectangle 17"/>
              <p:cNvSpPr>
                <a:spLocks noChangeArrowheads="1"/>
              </p:cNvSpPr>
              <p:nvPr/>
            </p:nvSpPr>
            <p:spPr bwMode="auto">
              <a:xfrm>
                <a:off x="21830949" y="26877794"/>
                <a:ext cx="341996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34" name="Rectangle 18"/>
              <p:cNvSpPr>
                <a:spLocks noChangeArrowheads="1"/>
              </p:cNvSpPr>
              <p:nvPr/>
            </p:nvSpPr>
            <p:spPr bwMode="auto">
              <a:xfrm>
                <a:off x="21830949" y="27171910"/>
                <a:ext cx="341995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35" name="Rectangle 19"/>
              <p:cNvSpPr>
                <a:spLocks noChangeArrowheads="1"/>
              </p:cNvSpPr>
              <p:nvPr/>
            </p:nvSpPr>
            <p:spPr bwMode="auto">
              <a:xfrm>
                <a:off x="21885669" y="26884630"/>
                <a:ext cx="47877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36" name="Rectangle 20"/>
              <p:cNvSpPr>
                <a:spLocks noChangeArrowheads="1"/>
              </p:cNvSpPr>
              <p:nvPr/>
            </p:nvSpPr>
            <p:spPr bwMode="auto">
              <a:xfrm>
                <a:off x="22056665" y="26884632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37" name="Rectangle 21"/>
              <p:cNvSpPr>
                <a:spLocks noChangeArrowheads="1"/>
              </p:cNvSpPr>
              <p:nvPr/>
            </p:nvSpPr>
            <p:spPr bwMode="auto">
              <a:xfrm>
                <a:off x="21988266" y="27171910"/>
                <a:ext cx="27360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38" name="Line 22"/>
              <p:cNvSpPr>
                <a:spLocks noChangeShapeType="1"/>
              </p:cNvSpPr>
              <p:nvPr/>
            </p:nvSpPr>
            <p:spPr bwMode="auto">
              <a:xfrm>
                <a:off x="21844626" y="2717190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39" name="Line 23"/>
              <p:cNvSpPr>
                <a:spLocks noChangeShapeType="1"/>
              </p:cNvSpPr>
              <p:nvPr/>
            </p:nvSpPr>
            <p:spPr bwMode="auto">
              <a:xfrm>
                <a:off x="22159263" y="2717190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40" name="Line 24"/>
              <p:cNvSpPr>
                <a:spLocks noChangeShapeType="1"/>
              </p:cNvSpPr>
              <p:nvPr/>
            </p:nvSpPr>
            <p:spPr bwMode="auto">
              <a:xfrm flipH="1">
                <a:off x="21858306" y="27028267"/>
                <a:ext cx="109440" cy="75242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41" name="Line 25"/>
              <p:cNvSpPr>
                <a:spLocks noChangeShapeType="1"/>
              </p:cNvSpPr>
              <p:nvPr/>
            </p:nvSpPr>
            <p:spPr bwMode="auto">
              <a:xfrm flipH="1" flipV="1">
                <a:off x="22015624" y="27048790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842" name="Group 26"/>
            <p:cNvGrpSpPr>
              <a:grpSpLocks/>
            </p:cNvGrpSpPr>
            <p:nvPr/>
          </p:nvGrpSpPr>
          <p:grpSpPr bwMode="auto">
            <a:xfrm>
              <a:off x="106876425" y="110760453"/>
              <a:ext cx="1008000" cy="287999"/>
              <a:chOff x="27021101" y="23294362"/>
              <a:chExt cx="425915" cy="121690"/>
            </a:xfrm>
          </p:grpSpPr>
          <p:sp>
            <p:nvSpPr>
              <p:cNvPr id="162843" name="Rectangle 27"/>
              <p:cNvSpPr>
                <a:spLocks noChangeArrowheads="1"/>
              </p:cNvSpPr>
              <p:nvPr/>
            </p:nvSpPr>
            <p:spPr bwMode="auto">
              <a:xfrm>
                <a:off x="27021101" y="23294362"/>
                <a:ext cx="425915" cy="121690"/>
              </a:xfrm>
              <a:prstGeom prst="rect">
                <a:avLst/>
              </a:prstGeom>
              <a:solidFill>
                <a:srgbClr val="DECB8E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44" name="Rectangle 28"/>
              <p:cNvSpPr>
                <a:spLocks noChangeArrowheads="1"/>
              </p:cNvSpPr>
              <p:nvPr/>
            </p:nvSpPr>
            <p:spPr bwMode="auto">
              <a:xfrm>
                <a:off x="27218846" y="23339995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45" name="Rectangle 29"/>
              <p:cNvSpPr>
                <a:spLocks noChangeArrowheads="1"/>
              </p:cNvSpPr>
              <p:nvPr/>
            </p:nvSpPr>
            <p:spPr bwMode="auto">
              <a:xfrm>
                <a:off x="27291100" y="23339995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46" name="Rectangle 30"/>
              <p:cNvSpPr>
                <a:spLocks noChangeArrowheads="1"/>
              </p:cNvSpPr>
              <p:nvPr/>
            </p:nvSpPr>
            <p:spPr bwMode="auto">
              <a:xfrm>
                <a:off x="27363353" y="23339995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47" name="Rectangle 31"/>
              <p:cNvSpPr>
                <a:spLocks noChangeArrowheads="1"/>
              </p:cNvSpPr>
              <p:nvPr/>
            </p:nvSpPr>
            <p:spPr bwMode="auto">
              <a:xfrm>
                <a:off x="27146593" y="23339995"/>
                <a:ext cx="30422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48" name="Rectangle 32"/>
              <p:cNvSpPr>
                <a:spLocks noChangeArrowheads="1"/>
              </p:cNvSpPr>
              <p:nvPr/>
            </p:nvSpPr>
            <p:spPr bwMode="auto">
              <a:xfrm>
                <a:off x="27074339" y="23339995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49" name="Line 33"/>
              <p:cNvSpPr>
                <a:spLocks noChangeShapeType="1"/>
              </p:cNvSpPr>
              <p:nvPr/>
            </p:nvSpPr>
            <p:spPr bwMode="auto">
              <a:xfrm>
                <a:off x="27040115" y="23309573"/>
                <a:ext cx="387886" cy="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50" name="Line 34"/>
              <p:cNvSpPr>
                <a:spLocks noChangeShapeType="1"/>
              </p:cNvSpPr>
              <p:nvPr/>
            </p:nvSpPr>
            <p:spPr bwMode="auto">
              <a:xfrm>
                <a:off x="27040115" y="23309573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51" name="Line 35"/>
              <p:cNvSpPr>
                <a:spLocks noChangeShapeType="1"/>
              </p:cNvSpPr>
              <p:nvPr/>
            </p:nvSpPr>
            <p:spPr bwMode="auto">
              <a:xfrm>
                <a:off x="27428001" y="23309573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2852" name="Rectangle 36"/>
            <p:cNvSpPr>
              <a:spLocks noChangeArrowheads="1"/>
            </p:cNvSpPr>
            <p:nvPr/>
          </p:nvSpPr>
          <p:spPr bwMode="auto">
            <a:xfrm>
              <a:off x="114671475" y="108757725"/>
              <a:ext cx="828000" cy="792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2853" name="Rectangle 37"/>
            <p:cNvSpPr>
              <a:spLocks noChangeArrowheads="1"/>
            </p:cNvSpPr>
            <p:nvPr/>
          </p:nvSpPr>
          <p:spPr bwMode="auto">
            <a:xfrm>
              <a:off x="111169950" y="108251625"/>
              <a:ext cx="720000" cy="72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2854" name="Rectangle 38"/>
            <p:cNvSpPr>
              <a:spLocks noChangeArrowheads="1"/>
            </p:cNvSpPr>
            <p:nvPr/>
          </p:nvSpPr>
          <p:spPr bwMode="auto">
            <a:xfrm>
              <a:off x="109252424" y="109400964"/>
              <a:ext cx="328763" cy="30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2855" name="Rectangle 39"/>
            <p:cNvSpPr>
              <a:spLocks noChangeArrowheads="1"/>
            </p:cNvSpPr>
            <p:nvPr/>
          </p:nvSpPr>
          <p:spPr bwMode="auto">
            <a:xfrm>
              <a:off x="108258713" y="11080230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62856" name="Group 40"/>
            <p:cNvGrpSpPr>
              <a:grpSpLocks/>
            </p:cNvGrpSpPr>
            <p:nvPr/>
          </p:nvGrpSpPr>
          <p:grpSpPr bwMode="auto">
            <a:xfrm>
              <a:off x="113264301" y="111550925"/>
              <a:ext cx="1017526" cy="678351"/>
              <a:chOff x="23114689" y="24151680"/>
              <a:chExt cx="503993" cy="335996"/>
            </a:xfrm>
          </p:grpSpPr>
          <p:sp>
            <p:nvSpPr>
              <p:cNvPr id="162857" name="Rectangle 41"/>
              <p:cNvSpPr>
                <a:spLocks noChangeArrowheads="1"/>
              </p:cNvSpPr>
              <p:nvPr/>
            </p:nvSpPr>
            <p:spPr bwMode="auto">
              <a:xfrm>
                <a:off x="23114690" y="24151680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58" name="Oval 42"/>
              <p:cNvSpPr>
                <a:spLocks noChangeArrowheads="1"/>
              </p:cNvSpPr>
              <p:nvPr/>
            </p:nvSpPr>
            <p:spPr bwMode="auto">
              <a:xfrm>
                <a:off x="23128125" y="24265919"/>
                <a:ext cx="134399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59" name="Oval 43"/>
              <p:cNvSpPr>
                <a:spLocks noChangeArrowheads="1"/>
              </p:cNvSpPr>
              <p:nvPr/>
            </p:nvSpPr>
            <p:spPr bwMode="auto">
              <a:xfrm>
                <a:off x="23296123" y="24265916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60" name="Rectangle 44"/>
              <p:cNvSpPr>
                <a:spLocks noChangeArrowheads="1"/>
              </p:cNvSpPr>
              <p:nvPr/>
            </p:nvSpPr>
            <p:spPr bwMode="auto">
              <a:xfrm>
                <a:off x="23114689" y="24151680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61" name="Rectangle 45"/>
              <p:cNvSpPr>
                <a:spLocks noChangeArrowheads="1"/>
              </p:cNvSpPr>
              <p:nvPr/>
            </p:nvSpPr>
            <p:spPr bwMode="auto">
              <a:xfrm>
                <a:off x="23114689" y="24440635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62" name="Rectangle 46"/>
              <p:cNvSpPr>
                <a:spLocks noChangeArrowheads="1"/>
              </p:cNvSpPr>
              <p:nvPr/>
            </p:nvSpPr>
            <p:spPr bwMode="auto">
              <a:xfrm>
                <a:off x="23168446" y="24158396"/>
                <a:ext cx="47041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63" name="Rectangle 47"/>
              <p:cNvSpPr>
                <a:spLocks noChangeArrowheads="1"/>
              </p:cNvSpPr>
              <p:nvPr/>
            </p:nvSpPr>
            <p:spPr bwMode="auto">
              <a:xfrm>
                <a:off x="23336442" y="24158398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64" name="Rectangle 48"/>
              <p:cNvSpPr>
                <a:spLocks noChangeArrowheads="1"/>
              </p:cNvSpPr>
              <p:nvPr/>
            </p:nvSpPr>
            <p:spPr bwMode="auto">
              <a:xfrm>
                <a:off x="23269243" y="24440633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65" name="Line 49"/>
              <p:cNvSpPr>
                <a:spLocks noChangeShapeType="1"/>
              </p:cNvSpPr>
              <p:nvPr/>
            </p:nvSpPr>
            <p:spPr bwMode="auto">
              <a:xfrm>
                <a:off x="23128126" y="24440632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66" name="Line 50"/>
              <p:cNvSpPr>
                <a:spLocks noChangeShapeType="1"/>
              </p:cNvSpPr>
              <p:nvPr/>
            </p:nvSpPr>
            <p:spPr bwMode="auto">
              <a:xfrm>
                <a:off x="23605240" y="24440632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67" name="Line 51"/>
              <p:cNvSpPr>
                <a:spLocks noChangeShapeType="1"/>
              </p:cNvSpPr>
              <p:nvPr/>
            </p:nvSpPr>
            <p:spPr bwMode="auto">
              <a:xfrm flipH="1">
                <a:off x="23141565" y="24294476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68" name="Line 52"/>
              <p:cNvSpPr>
                <a:spLocks noChangeShapeType="1"/>
              </p:cNvSpPr>
              <p:nvPr/>
            </p:nvSpPr>
            <p:spPr bwMode="auto">
              <a:xfrm flipH="1" flipV="1">
                <a:off x="23296123" y="24319677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69" name="Oval 53"/>
              <p:cNvSpPr>
                <a:spLocks noChangeArrowheads="1"/>
              </p:cNvSpPr>
              <p:nvPr/>
            </p:nvSpPr>
            <p:spPr bwMode="auto">
              <a:xfrm>
                <a:off x="23467483" y="24265919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70" name="Line 54"/>
              <p:cNvSpPr>
                <a:spLocks noChangeShapeType="1"/>
              </p:cNvSpPr>
              <p:nvPr/>
            </p:nvSpPr>
            <p:spPr bwMode="auto">
              <a:xfrm flipH="1">
                <a:off x="23519559" y="24269276"/>
                <a:ext cx="31919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71" name="Rectangle 55"/>
              <p:cNvSpPr>
                <a:spLocks noChangeArrowheads="1"/>
              </p:cNvSpPr>
              <p:nvPr/>
            </p:nvSpPr>
            <p:spPr bwMode="auto">
              <a:xfrm>
                <a:off x="23437242" y="24440634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72" name="Rectangle 56"/>
              <p:cNvSpPr>
                <a:spLocks noChangeArrowheads="1"/>
              </p:cNvSpPr>
              <p:nvPr/>
            </p:nvSpPr>
            <p:spPr bwMode="auto">
              <a:xfrm>
                <a:off x="23511160" y="24158396"/>
                <a:ext cx="47039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873" name="Group 57"/>
            <p:cNvGrpSpPr>
              <a:grpSpLocks/>
            </p:cNvGrpSpPr>
            <p:nvPr/>
          </p:nvGrpSpPr>
          <p:grpSpPr bwMode="auto">
            <a:xfrm rot="16200000">
              <a:off x="115851862" y="108308964"/>
              <a:ext cx="1017528" cy="678351"/>
              <a:chOff x="21842875" y="26214311"/>
              <a:chExt cx="503993" cy="335996"/>
            </a:xfrm>
          </p:grpSpPr>
          <p:sp>
            <p:nvSpPr>
              <p:cNvPr id="162874" name="Rectangle 58"/>
              <p:cNvSpPr>
                <a:spLocks noChangeArrowheads="1"/>
              </p:cNvSpPr>
              <p:nvPr/>
            </p:nvSpPr>
            <p:spPr bwMode="auto">
              <a:xfrm>
                <a:off x="21842876" y="26214311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75" name="Oval 59"/>
              <p:cNvSpPr>
                <a:spLocks noChangeArrowheads="1"/>
              </p:cNvSpPr>
              <p:nvPr/>
            </p:nvSpPr>
            <p:spPr bwMode="auto">
              <a:xfrm>
                <a:off x="21856312" y="26328550"/>
                <a:ext cx="134399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76" name="Oval 60"/>
              <p:cNvSpPr>
                <a:spLocks noChangeArrowheads="1"/>
              </p:cNvSpPr>
              <p:nvPr/>
            </p:nvSpPr>
            <p:spPr bwMode="auto">
              <a:xfrm>
                <a:off x="22024310" y="26328547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77" name="Rectangle 61"/>
              <p:cNvSpPr>
                <a:spLocks noChangeArrowheads="1"/>
              </p:cNvSpPr>
              <p:nvPr/>
            </p:nvSpPr>
            <p:spPr bwMode="auto">
              <a:xfrm>
                <a:off x="21842875" y="26214311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78" name="Rectangle 62"/>
              <p:cNvSpPr>
                <a:spLocks noChangeArrowheads="1"/>
              </p:cNvSpPr>
              <p:nvPr/>
            </p:nvSpPr>
            <p:spPr bwMode="auto">
              <a:xfrm>
                <a:off x="21842875" y="26503266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79" name="Rectangle 63"/>
              <p:cNvSpPr>
                <a:spLocks noChangeArrowheads="1"/>
              </p:cNvSpPr>
              <p:nvPr/>
            </p:nvSpPr>
            <p:spPr bwMode="auto">
              <a:xfrm>
                <a:off x="21896633" y="26221027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80" name="Rectangle 64"/>
              <p:cNvSpPr>
                <a:spLocks noChangeArrowheads="1"/>
              </p:cNvSpPr>
              <p:nvPr/>
            </p:nvSpPr>
            <p:spPr bwMode="auto">
              <a:xfrm>
                <a:off x="22064629" y="26221029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81" name="Rectangle 65"/>
              <p:cNvSpPr>
                <a:spLocks noChangeArrowheads="1"/>
              </p:cNvSpPr>
              <p:nvPr/>
            </p:nvSpPr>
            <p:spPr bwMode="auto">
              <a:xfrm>
                <a:off x="21997430" y="26503264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82" name="Line 66"/>
              <p:cNvSpPr>
                <a:spLocks noChangeShapeType="1"/>
              </p:cNvSpPr>
              <p:nvPr/>
            </p:nvSpPr>
            <p:spPr bwMode="auto">
              <a:xfrm>
                <a:off x="21856313" y="26503263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83" name="Line 67"/>
              <p:cNvSpPr>
                <a:spLocks noChangeShapeType="1"/>
              </p:cNvSpPr>
              <p:nvPr/>
            </p:nvSpPr>
            <p:spPr bwMode="auto">
              <a:xfrm>
                <a:off x="22333427" y="26503263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84" name="Line 68"/>
              <p:cNvSpPr>
                <a:spLocks noChangeShapeType="1"/>
              </p:cNvSpPr>
              <p:nvPr/>
            </p:nvSpPr>
            <p:spPr bwMode="auto">
              <a:xfrm flipH="1">
                <a:off x="21869752" y="26357107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85" name="Line 69"/>
              <p:cNvSpPr>
                <a:spLocks noChangeShapeType="1"/>
              </p:cNvSpPr>
              <p:nvPr/>
            </p:nvSpPr>
            <p:spPr bwMode="auto">
              <a:xfrm flipH="1" flipV="1">
                <a:off x="22024310" y="26382308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86" name="Oval 70"/>
              <p:cNvSpPr>
                <a:spLocks noChangeArrowheads="1"/>
              </p:cNvSpPr>
              <p:nvPr/>
            </p:nvSpPr>
            <p:spPr bwMode="auto">
              <a:xfrm>
                <a:off x="22195670" y="26328550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87" name="Line 71"/>
              <p:cNvSpPr>
                <a:spLocks noChangeShapeType="1"/>
              </p:cNvSpPr>
              <p:nvPr/>
            </p:nvSpPr>
            <p:spPr bwMode="auto">
              <a:xfrm flipH="1">
                <a:off x="22247746" y="26331907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88" name="Rectangle 72"/>
              <p:cNvSpPr>
                <a:spLocks noChangeArrowheads="1"/>
              </p:cNvSpPr>
              <p:nvPr/>
            </p:nvSpPr>
            <p:spPr bwMode="auto">
              <a:xfrm>
                <a:off x="22165429" y="26503265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89" name="Rectangle 73"/>
              <p:cNvSpPr>
                <a:spLocks noChangeArrowheads="1"/>
              </p:cNvSpPr>
              <p:nvPr/>
            </p:nvSpPr>
            <p:spPr bwMode="auto">
              <a:xfrm>
                <a:off x="22239347" y="26221027"/>
                <a:ext cx="47039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890" name="Group 74"/>
            <p:cNvGrpSpPr>
              <a:grpSpLocks/>
            </p:cNvGrpSpPr>
            <p:nvPr/>
          </p:nvGrpSpPr>
          <p:grpSpPr bwMode="auto">
            <a:xfrm>
              <a:off x="115297250" y="111550925"/>
              <a:ext cx="1017527" cy="678351"/>
              <a:chOff x="23171301" y="24208294"/>
              <a:chExt cx="503993" cy="335996"/>
            </a:xfrm>
          </p:grpSpPr>
          <p:sp>
            <p:nvSpPr>
              <p:cNvPr id="162891" name="Rectangle 75"/>
              <p:cNvSpPr>
                <a:spLocks noChangeArrowheads="1"/>
              </p:cNvSpPr>
              <p:nvPr/>
            </p:nvSpPr>
            <p:spPr bwMode="auto">
              <a:xfrm>
                <a:off x="23171302" y="24208294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92" name="Oval 76"/>
              <p:cNvSpPr>
                <a:spLocks noChangeArrowheads="1"/>
              </p:cNvSpPr>
              <p:nvPr/>
            </p:nvSpPr>
            <p:spPr bwMode="auto">
              <a:xfrm>
                <a:off x="23184738" y="24322533"/>
                <a:ext cx="134399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93" name="Oval 77"/>
              <p:cNvSpPr>
                <a:spLocks noChangeArrowheads="1"/>
              </p:cNvSpPr>
              <p:nvPr/>
            </p:nvSpPr>
            <p:spPr bwMode="auto">
              <a:xfrm>
                <a:off x="23352736" y="24322530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94" name="Rectangle 78"/>
              <p:cNvSpPr>
                <a:spLocks noChangeArrowheads="1"/>
              </p:cNvSpPr>
              <p:nvPr/>
            </p:nvSpPr>
            <p:spPr bwMode="auto">
              <a:xfrm>
                <a:off x="23171301" y="24208294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95" name="Rectangle 79"/>
              <p:cNvSpPr>
                <a:spLocks noChangeArrowheads="1"/>
              </p:cNvSpPr>
              <p:nvPr/>
            </p:nvSpPr>
            <p:spPr bwMode="auto">
              <a:xfrm>
                <a:off x="23171301" y="24497249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96" name="Rectangle 80"/>
              <p:cNvSpPr>
                <a:spLocks noChangeArrowheads="1"/>
              </p:cNvSpPr>
              <p:nvPr/>
            </p:nvSpPr>
            <p:spPr bwMode="auto">
              <a:xfrm>
                <a:off x="23225059" y="2421501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97" name="Rectangle 81"/>
              <p:cNvSpPr>
                <a:spLocks noChangeArrowheads="1"/>
              </p:cNvSpPr>
              <p:nvPr/>
            </p:nvSpPr>
            <p:spPr bwMode="auto">
              <a:xfrm>
                <a:off x="23393055" y="24215012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98" name="Rectangle 82"/>
              <p:cNvSpPr>
                <a:spLocks noChangeArrowheads="1"/>
              </p:cNvSpPr>
              <p:nvPr/>
            </p:nvSpPr>
            <p:spPr bwMode="auto">
              <a:xfrm>
                <a:off x="23325856" y="24497247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899" name="Line 83"/>
              <p:cNvSpPr>
                <a:spLocks noChangeShapeType="1"/>
              </p:cNvSpPr>
              <p:nvPr/>
            </p:nvSpPr>
            <p:spPr bwMode="auto">
              <a:xfrm>
                <a:off x="23184739" y="24497246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00" name="Line 84"/>
              <p:cNvSpPr>
                <a:spLocks noChangeShapeType="1"/>
              </p:cNvSpPr>
              <p:nvPr/>
            </p:nvSpPr>
            <p:spPr bwMode="auto">
              <a:xfrm>
                <a:off x="23661853" y="24497246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01" name="Line 85"/>
              <p:cNvSpPr>
                <a:spLocks noChangeShapeType="1"/>
              </p:cNvSpPr>
              <p:nvPr/>
            </p:nvSpPr>
            <p:spPr bwMode="auto">
              <a:xfrm flipH="1">
                <a:off x="23198178" y="24351090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02" name="Line 86"/>
              <p:cNvSpPr>
                <a:spLocks noChangeShapeType="1"/>
              </p:cNvSpPr>
              <p:nvPr/>
            </p:nvSpPr>
            <p:spPr bwMode="auto">
              <a:xfrm flipH="1" flipV="1">
                <a:off x="23352736" y="24376291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03" name="Oval 87"/>
              <p:cNvSpPr>
                <a:spLocks noChangeArrowheads="1"/>
              </p:cNvSpPr>
              <p:nvPr/>
            </p:nvSpPr>
            <p:spPr bwMode="auto">
              <a:xfrm>
                <a:off x="23524096" y="24322533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04" name="Line 88"/>
              <p:cNvSpPr>
                <a:spLocks noChangeShapeType="1"/>
              </p:cNvSpPr>
              <p:nvPr/>
            </p:nvSpPr>
            <p:spPr bwMode="auto">
              <a:xfrm flipH="1">
                <a:off x="23576172" y="24325890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05" name="Rectangle 89"/>
              <p:cNvSpPr>
                <a:spLocks noChangeArrowheads="1"/>
              </p:cNvSpPr>
              <p:nvPr/>
            </p:nvSpPr>
            <p:spPr bwMode="auto">
              <a:xfrm>
                <a:off x="23493855" y="24497248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06" name="Rectangle 90"/>
              <p:cNvSpPr>
                <a:spLocks noChangeArrowheads="1"/>
              </p:cNvSpPr>
              <p:nvPr/>
            </p:nvSpPr>
            <p:spPr bwMode="auto">
              <a:xfrm>
                <a:off x="23567773" y="24215010"/>
                <a:ext cx="47039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907" name="Group 91"/>
            <p:cNvGrpSpPr>
              <a:grpSpLocks/>
            </p:cNvGrpSpPr>
            <p:nvPr/>
          </p:nvGrpSpPr>
          <p:grpSpPr bwMode="auto">
            <a:xfrm>
              <a:off x="114282901" y="111550925"/>
              <a:ext cx="1017526" cy="678349"/>
              <a:chOff x="23227917" y="24264909"/>
              <a:chExt cx="503993" cy="335995"/>
            </a:xfrm>
          </p:grpSpPr>
          <p:sp>
            <p:nvSpPr>
              <p:cNvPr id="162908" name="Rectangle 92"/>
              <p:cNvSpPr>
                <a:spLocks noChangeArrowheads="1"/>
              </p:cNvSpPr>
              <p:nvPr/>
            </p:nvSpPr>
            <p:spPr bwMode="auto">
              <a:xfrm>
                <a:off x="23227918" y="24264909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09" name="Oval 93"/>
              <p:cNvSpPr>
                <a:spLocks noChangeArrowheads="1"/>
              </p:cNvSpPr>
              <p:nvPr/>
            </p:nvSpPr>
            <p:spPr bwMode="auto">
              <a:xfrm>
                <a:off x="23241353" y="24379147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10" name="Oval 94"/>
              <p:cNvSpPr>
                <a:spLocks noChangeArrowheads="1"/>
              </p:cNvSpPr>
              <p:nvPr/>
            </p:nvSpPr>
            <p:spPr bwMode="auto">
              <a:xfrm>
                <a:off x="23409351" y="24379145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11" name="Rectangle 95"/>
              <p:cNvSpPr>
                <a:spLocks noChangeArrowheads="1"/>
              </p:cNvSpPr>
              <p:nvPr/>
            </p:nvSpPr>
            <p:spPr bwMode="auto">
              <a:xfrm>
                <a:off x="23227917" y="24264909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12" name="Rectangle 96"/>
              <p:cNvSpPr>
                <a:spLocks noChangeArrowheads="1"/>
              </p:cNvSpPr>
              <p:nvPr/>
            </p:nvSpPr>
            <p:spPr bwMode="auto">
              <a:xfrm>
                <a:off x="23227917" y="24553864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13" name="Rectangle 97"/>
              <p:cNvSpPr>
                <a:spLocks noChangeArrowheads="1"/>
              </p:cNvSpPr>
              <p:nvPr/>
            </p:nvSpPr>
            <p:spPr bwMode="auto">
              <a:xfrm>
                <a:off x="23281674" y="24271625"/>
                <a:ext cx="47042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14" name="Rectangle 98"/>
              <p:cNvSpPr>
                <a:spLocks noChangeArrowheads="1"/>
              </p:cNvSpPr>
              <p:nvPr/>
            </p:nvSpPr>
            <p:spPr bwMode="auto">
              <a:xfrm>
                <a:off x="23449670" y="24271626"/>
                <a:ext cx="47041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15" name="Rectangle 99"/>
              <p:cNvSpPr>
                <a:spLocks noChangeArrowheads="1"/>
              </p:cNvSpPr>
              <p:nvPr/>
            </p:nvSpPr>
            <p:spPr bwMode="auto">
              <a:xfrm>
                <a:off x="23382471" y="24553862"/>
                <a:ext cx="2688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16" name="Line 100"/>
              <p:cNvSpPr>
                <a:spLocks noChangeShapeType="1"/>
              </p:cNvSpPr>
              <p:nvPr/>
            </p:nvSpPr>
            <p:spPr bwMode="auto">
              <a:xfrm>
                <a:off x="23241354" y="24553861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17" name="Line 101"/>
              <p:cNvSpPr>
                <a:spLocks noChangeShapeType="1"/>
              </p:cNvSpPr>
              <p:nvPr/>
            </p:nvSpPr>
            <p:spPr bwMode="auto">
              <a:xfrm>
                <a:off x="23718468" y="24553861"/>
                <a:ext cx="1" cy="47040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18" name="Line 102"/>
              <p:cNvSpPr>
                <a:spLocks noChangeShapeType="1"/>
              </p:cNvSpPr>
              <p:nvPr/>
            </p:nvSpPr>
            <p:spPr bwMode="auto">
              <a:xfrm flipH="1">
                <a:off x="23254793" y="24407704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19" name="Line 103"/>
              <p:cNvSpPr>
                <a:spLocks noChangeShapeType="1"/>
              </p:cNvSpPr>
              <p:nvPr/>
            </p:nvSpPr>
            <p:spPr bwMode="auto">
              <a:xfrm flipH="1" flipV="1">
                <a:off x="23409351" y="24432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20" name="Oval 104"/>
              <p:cNvSpPr>
                <a:spLocks noChangeArrowheads="1"/>
              </p:cNvSpPr>
              <p:nvPr/>
            </p:nvSpPr>
            <p:spPr bwMode="auto">
              <a:xfrm>
                <a:off x="23580711" y="24379148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21" name="Line 105"/>
              <p:cNvSpPr>
                <a:spLocks noChangeShapeType="1"/>
              </p:cNvSpPr>
              <p:nvPr/>
            </p:nvSpPr>
            <p:spPr bwMode="auto">
              <a:xfrm flipH="1">
                <a:off x="23632787" y="24382505"/>
                <a:ext cx="31920" cy="1293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22" name="Rectangle 106"/>
              <p:cNvSpPr>
                <a:spLocks noChangeArrowheads="1"/>
              </p:cNvSpPr>
              <p:nvPr/>
            </p:nvSpPr>
            <p:spPr bwMode="auto">
              <a:xfrm>
                <a:off x="23550470" y="24553863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23" name="Rectangle 107"/>
              <p:cNvSpPr>
                <a:spLocks noChangeArrowheads="1"/>
              </p:cNvSpPr>
              <p:nvPr/>
            </p:nvSpPr>
            <p:spPr bwMode="auto">
              <a:xfrm>
                <a:off x="23624388" y="24271625"/>
                <a:ext cx="47039" cy="2015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924" name="Group 108"/>
            <p:cNvGrpSpPr>
              <a:grpSpLocks/>
            </p:cNvGrpSpPr>
            <p:nvPr/>
          </p:nvGrpSpPr>
          <p:grpSpPr bwMode="auto">
            <a:xfrm>
              <a:off x="111201700" y="111553025"/>
              <a:ext cx="1017527" cy="678351"/>
              <a:chOff x="23171301" y="24208294"/>
              <a:chExt cx="503993" cy="335996"/>
            </a:xfrm>
          </p:grpSpPr>
          <p:sp>
            <p:nvSpPr>
              <p:cNvPr id="162925" name="Rectangle 109"/>
              <p:cNvSpPr>
                <a:spLocks noChangeArrowheads="1"/>
              </p:cNvSpPr>
              <p:nvPr/>
            </p:nvSpPr>
            <p:spPr bwMode="auto">
              <a:xfrm>
                <a:off x="23171302" y="24208294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26" name="Oval 110"/>
              <p:cNvSpPr>
                <a:spLocks noChangeArrowheads="1"/>
              </p:cNvSpPr>
              <p:nvPr/>
            </p:nvSpPr>
            <p:spPr bwMode="auto">
              <a:xfrm>
                <a:off x="23184738" y="24322533"/>
                <a:ext cx="134399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27" name="Oval 111"/>
              <p:cNvSpPr>
                <a:spLocks noChangeArrowheads="1"/>
              </p:cNvSpPr>
              <p:nvPr/>
            </p:nvSpPr>
            <p:spPr bwMode="auto">
              <a:xfrm>
                <a:off x="23352736" y="24322530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28" name="Rectangle 112"/>
              <p:cNvSpPr>
                <a:spLocks noChangeArrowheads="1"/>
              </p:cNvSpPr>
              <p:nvPr/>
            </p:nvSpPr>
            <p:spPr bwMode="auto">
              <a:xfrm>
                <a:off x="23171301" y="24208294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29" name="Rectangle 113"/>
              <p:cNvSpPr>
                <a:spLocks noChangeArrowheads="1"/>
              </p:cNvSpPr>
              <p:nvPr/>
            </p:nvSpPr>
            <p:spPr bwMode="auto">
              <a:xfrm>
                <a:off x="23171301" y="24497249"/>
                <a:ext cx="503989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30" name="Rectangle 114"/>
              <p:cNvSpPr>
                <a:spLocks noChangeArrowheads="1"/>
              </p:cNvSpPr>
              <p:nvPr/>
            </p:nvSpPr>
            <p:spPr bwMode="auto">
              <a:xfrm>
                <a:off x="23225059" y="24215010"/>
                <a:ext cx="47040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31" name="Rectangle 115"/>
              <p:cNvSpPr>
                <a:spLocks noChangeArrowheads="1"/>
              </p:cNvSpPr>
              <p:nvPr/>
            </p:nvSpPr>
            <p:spPr bwMode="auto">
              <a:xfrm>
                <a:off x="23393055" y="24215012"/>
                <a:ext cx="47039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32" name="Rectangle 116"/>
              <p:cNvSpPr>
                <a:spLocks noChangeArrowheads="1"/>
              </p:cNvSpPr>
              <p:nvPr/>
            </p:nvSpPr>
            <p:spPr bwMode="auto">
              <a:xfrm>
                <a:off x="23325856" y="24497247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33" name="Line 117"/>
              <p:cNvSpPr>
                <a:spLocks noChangeShapeType="1"/>
              </p:cNvSpPr>
              <p:nvPr/>
            </p:nvSpPr>
            <p:spPr bwMode="auto">
              <a:xfrm>
                <a:off x="23184739" y="24497246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34" name="Line 118"/>
              <p:cNvSpPr>
                <a:spLocks noChangeShapeType="1"/>
              </p:cNvSpPr>
              <p:nvPr/>
            </p:nvSpPr>
            <p:spPr bwMode="auto">
              <a:xfrm>
                <a:off x="23661853" y="24497246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35" name="Line 119"/>
              <p:cNvSpPr>
                <a:spLocks noChangeShapeType="1"/>
              </p:cNvSpPr>
              <p:nvPr/>
            </p:nvSpPr>
            <p:spPr bwMode="auto">
              <a:xfrm flipH="1">
                <a:off x="23198178" y="24351090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36" name="Line 120"/>
              <p:cNvSpPr>
                <a:spLocks noChangeShapeType="1"/>
              </p:cNvSpPr>
              <p:nvPr/>
            </p:nvSpPr>
            <p:spPr bwMode="auto">
              <a:xfrm flipH="1" flipV="1">
                <a:off x="23352736" y="24376291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37" name="Oval 121"/>
              <p:cNvSpPr>
                <a:spLocks noChangeArrowheads="1"/>
              </p:cNvSpPr>
              <p:nvPr/>
            </p:nvSpPr>
            <p:spPr bwMode="auto">
              <a:xfrm>
                <a:off x="23524096" y="24322533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38" name="Line 122"/>
              <p:cNvSpPr>
                <a:spLocks noChangeShapeType="1"/>
              </p:cNvSpPr>
              <p:nvPr/>
            </p:nvSpPr>
            <p:spPr bwMode="auto">
              <a:xfrm flipH="1">
                <a:off x="23576172" y="24325890"/>
                <a:ext cx="31919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39" name="Rectangle 123"/>
              <p:cNvSpPr>
                <a:spLocks noChangeArrowheads="1"/>
              </p:cNvSpPr>
              <p:nvPr/>
            </p:nvSpPr>
            <p:spPr bwMode="auto">
              <a:xfrm>
                <a:off x="23493855" y="24497248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40" name="Rectangle 124"/>
              <p:cNvSpPr>
                <a:spLocks noChangeArrowheads="1"/>
              </p:cNvSpPr>
              <p:nvPr/>
            </p:nvSpPr>
            <p:spPr bwMode="auto">
              <a:xfrm>
                <a:off x="23567773" y="24215010"/>
                <a:ext cx="47039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941" name="Group 125"/>
            <p:cNvGrpSpPr>
              <a:grpSpLocks/>
            </p:cNvGrpSpPr>
            <p:nvPr/>
          </p:nvGrpSpPr>
          <p:grpSpPr bwMode="auto">
            <a:xfrm>
              <a:off x="112220300" y="111553025"/>
              <a:ext cx="1017527" cy="678349"/>
              <a:chOff x="23284529" y="24321523"/>
              <a:chExt cx="503993" cy="335995"/>
            </a:xfrm>
          </p:grpSpPr>
          <p:sp>
            <p:nvSpPr>
              <p:cNvPr id="162942" name="Rectangle 126"/>
              <p:cNvSpPr>
                <a:spLocks noChangeArrowheads="1"/>
              </p:cNvSpPr>
              <p:nvPr/>
            </p:nvSpPr>
            <p:spPr bwMode="auto">
              <a:xfrm>
                <a:off x="23284530" y="24321523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43" name="Oval 127"/>
              <p:cNvSpPr>
                <a:spLocks noChangeArrowheads="1"/>
              </p:cNvSpPr>
              <p:nvPr/>
            </p:nvSpPr>
            <p:spPr bwMode="auto">
              <a:xfrm>
                <a:off x="23297966" y="24435761"/>
                <a:ext cx="134399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44" name="Oval 128"/>
              <p:cNvSpPr>
                <a:spLocks noChangeArrowheads="1"/>
              </p:cNvSpPr>
              <p:nvPr/>
            </p:nvSpPr>
            <p:spPr bwMode="auto">
              <a:xfrm>
                <a:off x="23465964" y="24435759"/>
                <a:ext cx="134397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45" name="Rectangle 129"/>
              <p:cNvSpPr>
                <a:spLocks noChangeArrowheads="1"/>
              </p:cNvSpPr>
              <p:nvPr/>
            </p:nvSpPr>
            <p:spPr bwMode="auto">
              <a:xfrm>
                <a:off x="23284529" y="24321523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46" name="Rectangle 130"/>
              <p:cNvSpPr>
                <a:spLocks noChangeArrowheads="1"/>
              </p:cNvSpPr>
              <p:nvPr/>
            </p:nvSpPr>
            <p:spPr bwMode="auto">
              <a:xfrm>
                <a:off x="23284529" y="24610478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47" name="Rectangle 131"/>
              <p:cNvSpPr>
                <a:spLocks noChangeArrowheads="1"/>
              </p:cNvSpPr>
              <p:nvPr/>
            </p:nvSpPr>
            <p:spPr bwMode="auto">
              <a:xfrm>
                <a:off x="23338287" y="24328239"/>
                <a:ext cx="47041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48" name="Rectangle 132"/>
              <p:cNvSpPr>
                <a:spLocks noChangeArrowheads="1"/>
              </p:cNvSpPr>
              <p:nvPr/>
            </p:nvSpPr>
            <p:spPr bwMode="auto">
              <a:xfrm>
                <a:off x="23506283" y="24328240"/>
                <a:ext cx="47040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49" name="Rectangle 133"/>
              <p:cNvSpPr>
                <a:spLocks noChangeArrowheads="1"/>
              </p:cNvSpPr>
              <p:nvPr/>
            </p:nvSpPr>
            <p:spPr bwMode="auto">
              <a:xfrm>
                <a:off x="23439084" y="24610476"/>
                <a:ext cx="26880" cy="4704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50" name="Line 134"/>
              <p:cNvSpPr>
                <a:spLocks noChangeShapeType="1"/>
              </p:cNvSpPr>
              <p:nvPr/>
            </p:nvSpPr>
            <p:spPr bwMode="auto">
              <a:xfrm>
                <a:off x="23297967" y="24610475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51" name="Line 135"/>
              <p:cNvSpPr>
                <a:spLocks noChangeShapeType="1"/>
              </p:cNvSpPr>
              <p:nvPr/>
            </p:nvSpPr>
            <p:spPr bwMode="auto">
              <a:xfrm>
                <a:off x="23775081" y="24610475"/>
                <a:ext cx="1" cy="4704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52" name="Line 136"/>
              <p:cNvSpPr>
                <a:spLocks noChangeShapeType="1"/>
              </p:cNvSpPr>
              <p:nvPr/>
            </p:nvSpPr>
            <p:spPr bwMode="auto">
              <a:xfrm flipH="1">
                <a:off x="23311406" y="24464318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53" name="Line 137"/>
              <p:cNvSpPr>
                <a:spLocks noChangeShapeType="1"/>
              </p:cNvSpPr>
              <p:nvPr/>
            </p:nvSpPr>
            <p:spPr bwMode="auto">
              <a:xfrm flipH="1" flipV="1">
                <a:off x="23465964" y="24489519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54" name="Oval 138"/>
              <p:cNvSpPr>
                <a:spLocks noChangeArrowheads="1"/>
              </p:cNvSpPr>
              <p:nvPr/>
            </p:nvSpPr>
            <p:spPr bwMode="auto">
              <a:xfrm>
                <a:off x="23637324" y="24435762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55" name="Line 139"/>
              <p:cNvSpPr>
                <a:spLocks noChangeShapeType="1"/>
              </p:cNvSpPr>
              <p:nvPr/>
            </p:nvSpPr>
            <p:spPr bwMode="auto">
              <a:xfrm flipH="1">
                <a:off x="23689400" y="24439119"/>
                <a:ext cx="31920" cy="129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56" name="Rectangle 140"/>
              <p:cNvSpPr>
                <a:spLocks noChangeArrowheads="1"/>
              </p:cNvSpPr>
              <p:nvPr/>
            </p:nvSpPr>
            <p:spPr bwMode="auto">
              <a:xfrm>
                <a:off x="23607083" y="24610477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57" name="Rectangle 141"/>
              <p:cNvSpPr>
                <a:spLocks noChangeArrowheads="1"/>
              </p:cNvSpPr>
              <p:nvPr/>
            </p:nvSpPr>
            <p:spPr bwMode="auto">
              <a:xfrm>
                <a:off x="23681001" y="24328239"/>
                <a:ext cx="47039" cy="2016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958" name="Group 142"/>
            <p:cNvGrpSpPr>
              <a:grpSpLocks/>
            </p:cNvGrpSpPr>
            <p:nvPr/>
          </p:nvGrpSpPr>
          <p:grpSpPr bwMode="auto">
            <a:xfrm>
              <a:off x="110521950" y="111553026"/>
              <a:ext cx="679364" cy="679373"/>
              <a:chOff x="23123539" y="24896531"/>
              <a:chExt cx="341995" cy="342001"/>
            </a:xfrm>
          </p:grpSpPr>
          <p:sp>
            <p:nvSpPr>
              <p:cNvPr id="162959" name="Rectangle 143"/>
              <p:cNvSpPr>
                <a:spLocks noChangeArrowheads="1"/>
              </p:cNvSpPr>
              <p:nvPr/>
            </p:nvSpPr>
            <p:spPr bwMode="auto">
              <a:xfrm>
                <a:off x="23123539" y="24896531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60" name="Oval 144"/>
              <p:cNvSpPr>
                <a:spLocks noChangeArrowheads="1"/>
              </p:cNvSpPr>
              <p:nvPr/>
            </p:nvSpPr>
            <p:spPr bwMode="auto">
              <a:xfrm>
                <a:off x="23137218" y="25012807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61" name="Oval 145"/>
              <p:cNvSpPr>
                <a:spLocks noChangeArrowheads="1"/>
              </p:cNvSpPr>
              <p:nvPr/>
            </p:nvSpPr>
            <p:spPr bwMode="auto">
              <a:xfrm>
                <a:off x="23308214" y="25012809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62" name="Rectangle 146"/>
              <p:cNvSpPr>
                <a:spLocks noChangeArrowheads="1"/>
              </p:cNvSpPr>
              <p:nvPr/>
            </p:nvSpPr>
            <p:spPr bwMode="auto">
              <a:xfrm>
                <a:off x="23123540" y="24896533"/>
                <a:ext cx="341994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63" name="Rectangle 147"/>
              <p:cNvSpPr>
                <a:spLocks noChangeArrowheads="1"/>
              </p:cNvSpPr>
              <p:nvPr/>
            </p:nvSpPr>
            <p:spPr bwMode="auto">
              <a:xfrm>
                <a:off x="23123540" y="25190650"/>
                <a:ext cx="341994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64" name="Rectangle 148"/>
              <p:cNvSpPr>
                <a:spLocks noChangeArrowheads="1"/>
              </p:cNvSpPr>
              <p:nvPr/>
            </p:nvSpPr>
            <p:spPr bwMode="auto">
              <a:xfrm>
                <a:off x="23178258" y="24903370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65" name="Rectangle 149"/>
              <p:cNvSpPr>
                <a:spLocks noChangeArrowheads="1"/>
              </p:cNvSpPr>
              <p:nvPr/>
            </p:nvSpPr>
            <p:spPr bwMode="auto">
              <a:xfrm>
                <a:off x="23349255" y="24903372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66" name="Rectangle 150"/>
              <p:cNvSpPr>
                <a:spLocks noChangeArrowheads="1"/>
              </p:cNvSpPr>
              <p:nvPr/>
            </p:nvSpPr>
            <p:spPr bwMode="auto">
              <a:xfrm>
                <a:off x="23280855" y="25190650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67" name="Line 151"/>
              <p:cNvSpPr>
                <a:spLocks noChangeShapeType="1"/>
              </p:cNvSpPr>
              <p:nvPr/>
            </p:nvSpPr>
            <p:spPr bwMode="auto">
              <a:xfrm>
                <a:off x="23137217" y="2519064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68" name="Line 152"/>
              <p:cNvSpPr>
                <a:spLocks noChangeShapeType="1"/>
              </p:cNvSpPr>
              <p:nvPr/>
            </p:nvSpPr>
            <p:spPr bwMode="auto">
              <a:xfrm>
                <a:off x="23451853" y="2519064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69" name="Line 153"/>
              <p:cNvSpPr>
                <a:spLocks noChangeShapeType="1"/>
              </p:cNvSpPr>
              <p:nvPr/>
            </p:nvSpPr>
            <p:spPr bwMode="auto">
              <a:xfrm flipH="1">
                <a:off x="23150897" y="25047006"/>
                <a:ext cx="109439" cy="75243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70" name="Line 154"/>
              <p:cNvSpPr>
                <a:spLocks noChangeShapeType="1"/>
              </p:cNvSpPr>
              <p:nvPr/>
            </p:nvSpPr>
            <p:spPr bwMode="auto">
              <a:xfrm flipH="1" flipV="1">
                <a:off x="23308214" y="25067529"/>
                <a:ext cx="136798" cy="27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971" name="Group 155"/>
            <p:cNvGrpSpPr>
              <a:grpSpLocks/>
            </p:cNvGrpSpPr>
            <p:nvPr/>
          </p:nvGrpSpPr>
          <p:grpSpPr bwMode="auto">
            <a:xfrm>
              <a:off x="108241249" y="111559375"/>
              <a:ext cx="1017528" cy="678351"/>
              <a:chOff x="23227913" y="24264908"/>
              <a:chExt cx="503993" cy="335996"/>
            </a:xfrm>
          </p:grpSpPr>
          <p:sp>
            <p:nvSpPr>
              <p:cNvPr id="162972" name="Rectangle 156"/>
              <p:cNvSpPr>
                <a:spLocks noChangeArrowheads="1"/>
              </p:cNvSpPr>
              <p:nvPr/>
            </p:nvSpPr>
            <p:spPr bwMode="auto">
              <a:xfrm>
                <a:off x="23227914" y="24264908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73" name="Oval 157"/>
              <p:cNvSpPr>
                <a:spLocks noChangeArrowheads="1"/>
              </p:cNvSpPr>
              <p:nvPr/>
            </p:nvSpPr>
            <p:spPr bwMode="auto">
              <a:xfrm>
                <a:off x="23241350" y="24379147"/>
                <a:ext cx="134400" cy="134394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74" name="Oval 158"/>
              <p:cNvSpPr>
                <a:spLocks noChangeArrowheads="1"/>
              </p:cNvSpPr>
              <p:nvPr/>
            </p:nvSpPr>
            <p:spPr bwMode="auto">
              <a:xfrm>
                <a:off x="23409348" y="24379144"/>
                <a:ext cx="134398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75" name="Rectangle 159"/>
              <p:cNvSpPr>
                <a:spLocks noChangeArrowheads="1"/>
              </p:cNvSpPr>
              <p:nvPr/>
            </p:nvSpPr>
            <p:spPr bwMode="auto">
              <a:xfrm>
                <a:off x="23227913" y="24264908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76" name="Rectangle 160"/>
              <p:cNvSpPr>
                <a:spLocks noChangeArrowheads="1"/>
              </p:cNvSpPr>
              <p:nvPr/>
            </p:nvSpPr>
            <p:spPr bwMode="auto">
              <a:xfrm>
                <a:off x="23227913" y="24553863"/>
                <a:ext cx="503990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77" name="Rectangle 161"/>
              <p:cNvSpPr>
                <a:spLocks noChangeArrowheads="1"/>
              </p:cNvSpPr>
              <p:nvPr/>
            </p:nvSpPr>
            <p:spPr bwMode="auto">
              <a:xfrm>
                <a:off x="23281671" y="24271624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78" name="Rectangle 162"/>
              <p:cNvSpPr>
                <a:spLocks noChangeArrowheads="1"/>
              </p:cNvSpPr>
              <p:nvPr/>
            </p:nvSpPr>
            <p:spPr bwMode="auto">
              <a:xfrm>
                <a:off x="23449667" y="24271626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79" name="Rectangle 163"/>
              <p:cNvSpPr>
                <a:spLocks noChangeArrowheads="1"/>
              </p:cNvSpPr>
              <p:nvPr/>
            </p:nvSpPr>
            <p:spPr bwMode="auto">
              <a:xfrm>
                <a:off x="23382468" y="24553861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80" name="Line 164"/>
              <p:cNvSpPr>
                <a:spLocks noChangeShapeType="1"/>
              </p:cNvSpPr>
              <p:nvPr/>
            </p:nvSpPr>
            <p:spPr bwMode="auto">
              <a:xfrm>
                <a:off x="23241351" y="24553860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81" name="Line 165"/>
              <p:cNvSpPr>
                <a:spLocks noChangeShapeType="1"/>
              </p:cNvSpPr>
              <p:nvPr/>
            </p:nvSpPr>
            <p:spPr bwMode="auto">
              <a:xfrm>
                <a:off x="23718465" y="24553860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82" name="Line 166"/>
              <p:cNvSpPr>
                <a:spLocks noChangeShapeType="1"/>
              </p:cNvSpPr>
              <p:nvPr/>
            </p:nvSpPr>
            <p:spPr bwMode="auto">
              <a:xfrm flipH="1">
                <a:off x="23254790" y="24407704"/>
                <a:ext cx="109198" cy="78957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83" name="Line 167"/>
              <p:cNvSpPr>
                <a:spLocks noChangeShapeType="1"/>
              </p:cNvSpPr>
              <p:nvPr/>
            </p:nvSpPr>
            <p:spPr bwMode="auto">
              <a:xfrm flipH="1" flipV="1">
                <a:off x="23409348" y="24432905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84" name="Oval 168"/>
              <p:cNvSpPr>
                <a:spLocks noChangeArrowheads="1"/>
              </p:cNvSpPr>
              <p:nvPr/>
            </p:nvSpPr>
            <p:spPr bwMode="auto">
              <a:xfrm>
                <a:off x="23580708" y="24379147"/>
                <a:ext cx="134395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85" name="Line 169"/>
              <p:cNvSpPr>
                <a:spLocks noChangeShapeType="1"/>
              </p:cNvSpPr>
              <p:nvPr/>
            </p:nvSpPr>
            <p:spPr bwMode="auto">
              <a:xfrm flipH="1">
                <a:off x="23632784" y="24382504"/>
                <a:ext cx="31919" cy="129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86" name="Rectangle 170"/>
              <p:cNvSpPr>
                <a:spLocks noChangeArrowheads="1"/>
              </p:cNvSpPr>
              <p:nvPr/>
            </p:nvSpPr>
            <p:spPr bwMode="auto">
              <a:xfrm>
                <a:off x="23550467" y="24553862"/>
                <a:ext cx="26879" cy="4704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87" name="Rectangle 171"/>
              <p:cNvSpPr>
                <a:spLocks noChangeArrowheads="1"/>
              </p:cNvSpPr>
              <p:nvPr/>
            </p:nvSpPr>
            <p:spPr bwMode="auto">
              <a:xfrm>
                <a:off x="23624385" y="24271624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2988" name="Group 172"/>
            <p:cNvGrpSpPr>
              <a:grpSpLocks/>
            </p:cNvGrpSpPr>
            <p:nvPr/>
          </p:nvGrpSpPr>
          <p:grpSpPr bwMode="auto">
            <a:xfrm>
              <a:off x="109259849" y="111559375"/>
              <a:ext cx="1017528" cy="678349"/>
              <a:chOff x="23341141" y="24378137"/>
              <a:chExt cx="503993" cy="335995"/>
            </a:xfrm>
          </p:grpSpPr>
          <p:sp>
            <p:nvSpPr>
              <p:cNvPr id="162989" name="Rectangle 173"/>
              <p:cNvSpPr>
                <a:spLocks noChangeArrowheads="1"/>
              </p:cNvSpPr>
              <p:nvPr/>
            </p:nvSpPr>
            <p:spPr bwMode="auto">
              <a:xfrm>
                <a:off x="23341142" y="24378137"/>
                <a:ext cx="503992" cy="335994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90" name="Oval 174"/>
              <p:cNvSpPr>
                <a:spLocks noChangeArrowheads="1"/>
              </p:cNvSpPr>
              <p:nvPr/>
            </p:nvSpPr>
            <p:spPr bwMode="auto">
              <a:xfrm>
                <a:off x="23354578" y="24492375"/>
                <a:ext cx="134400" cy="134395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91" name="Oval 175"/>
              <p:cNvSpPr>
                <a:spLocks noChangeArrowheads="1"/>
              </p:cNvSpPr>
              <p:nvPr/>
            </p:nvSpPr>
            <p:spPr bwMode="auto">
              <a:xfrm>
                <a:off x="23522576" y="24492373"/>
                <a:ext cx="134398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92" name="Rectangle 176"/>
              <p:cNvSpPr>
                <a:spLocks noChangeArrowheads="1"/>
              </p:cNvSpPr>
              <p:nvPr/>
            </p:nvSpPr>
            <p:spPr bwMode="auto">
              <a:xfrm>
                <a:off x="23341141" y="24378137"/>
                <a:ext cx="503993" cy="671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93" name="Rectangle 177"/>
              <p:cNvSpPr>
                <a:spLocks noChangeArrowheads="1"/>
              </p:cNvSpPr>
              <p:nvPr/>
            </p:nvSpPr>
            <p:spPr bwMode="auto">
              <a:xfrm>
                <a:off x="23341141" y="24667092"/>
                <a:ext cx="503991" cy="4703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94" name="Rectangle 178"/>
              <p:cNvSpPr>
                <a:spLocks noChangeArrowheads="1"/>
              </p:cNvSpPr>
              <p:nvPr/>
            </p:nvSpPr>
            <p:spPr bwMode="auto">
              <a:xfrm>
                <a:off x="23394899" y="24384853"/>
                <a:ext cx="47041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95" name="Rectangle 179"/>
              <p:cNvSpPr>
                <a:spLocks noChangeArrowheads="1"/>
              </p:cNvSpPr>
              <p:nvPr/>
            </p:nvSpPr>
            <p:spPr bwMode="auto">
              <a:xfrm>
                <a:off x="23562895" y="24384854"/>
                <a:ext cx="47041" cy="2016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96" name="Rectangle 180"/>
              <p:cNvSpPr>
                <a:spLocks noChangeArrowheads="1"/>
              </p:cNvSpPr>
              <p:nvPr/>
            </p:nvSpPr>
            <p:spPr bwMode="auto">
              <a:xfrm>
                <a:off x="23495696" y="24667090"/>
                <a:ext cx="26880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97" name="Line 181"/>
              <p:cNvSpPr>
                <a:spLocks noChangeShapeType="1"/>
              </p:cNvSpPr>
              <p:nvPr/>
            </p:nvSpPr>
            <p:spPr bwMode="auto">
              <a:xfrm>
                <a:off x="23354579" y="24667089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98" name="Line 182"/>
              <p:cNvSpPr>
                <a:spLocks noChangeShapeType="1"/>
              </p:cNvSpPr>
              <p:nvPr/>
            </p:nvSpPr>
            <p:spPr bwMode="auto">
              <a:xfrm>
                <a:off x="23831693" y="24667089"/>
                <a:ext cx="1" cy="4704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2999" name="Line 183"/>
              <p:cNvSpPr>
                <a:spLocks noChangeShapeType="1"/>
              </p:cNvSpPr>
              <p:nvPr/>
            </p:nvSpPr>
            <p:spPr bwMode="auto">
              <a:xfrm flipH="1">
                <a:off x="23368018" y="24520932"/>
                <a:ext cx="109198" cy="78958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00" name="Line 184"/>
              <p:cNvSpPr>
                <a:spLocks noChangeShapeType="1"/>
              </p:cNvSpPr>
              <p:nvPr/>
            </p:nvSpPr>
            <p:spPr bwMode="auto">
              <a:xfrm flipH="1" flipV="1">
                <a:off x="23522576" y="24546133"/>
                <a:ext cx="134397" cy="2687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01" name="Oval 185"/>
              <p:cNvSpPr>
                <a:spLocks noChangeArrowheads="1"/>
              </p:cNvSpPr>
              <p:nvPr/>
            </p:nvSpPr>
            <p:spPr bwMode="auto">
              <a:xfrm>
                <a:off x="23693936" y="24492376"/>
                <a:ext cx="134396" cy="134397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02" name="Line 186"/>
              <p:cNvSpPr>
                <a:spLocks noChangeShapeType="1"/>
              </p:cNvSpPr>
              <p:nvPr/>
            </p:nvSpPr>
            <p:spPr bwMode="auto">
              <a:xfrm flipH="1">
                <a:off x="23746012" y="24495733"/>
                <a:ext cx="31920" cy="129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03" name="Rectangle 187"/>
              <p:cNvSpPr>
                <a:spLocks noChangeArrowheads="1"/>
              </p:cNvSpPr>
              <p:nvPr/>
            </p:nvSpPr>
            <p:spPr bwMode="auto">
              <a:xfrm>
                <a:off x="23663695" y="24667091"/>
                <a:ext cx="26879" cy="4704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04" name="Rectangle 188"/>
              <p:cNvSpPr>
                <a:spLocks noChangeArrowheads="1"/>
              </p:cNvSpPr>
              <p:nvPr/>
            </p:nvSpPr>
            <p:spPr bwMode="auto">
              <a:xfrm>
                <a:off x="23737613" y="24384853"/>
                <a:ext cx="47040" cy="2016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005" name="Group 189"/>
            <p:cNvGrpSpPr>
              <a:grpSpLocks/>
            </p:cNvGrpSpPr>
            <p:nvPr/>
          </p:nvGrpSpPr>
          <p:grpSpPr bwMode="auto">
            <a:xfrm>
              <a:off x="107561501" y="111559376"/>
              <a:ext cx="679364" cy="679375"/>
              <a:chOff x="23181078" y="24954070"/>
              <a:chExt cx="341995" cy="342002"/>
            </a:xfrm>
          </p:grpSpPr>
          <p:sp>
            <p:nvSpPr>
              <p:cNvPr id="163006" name="Rectangle 190"/>
              <p:cNvSpPr>
                <a:spLocks noChangeArrowheads="1"/>
              </p:cNvSpPr>
              <p:nvPr/>
            </p:nvSpPr>
            <p:spPr bwMode="auto">
              <a:xfrm>
                <a:off x="23181078" y="24954070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07" name="Oval 191"/>
              <p:cNvSpPr>
                <a:spLocks noChangeArrowheads="1"/>
              </p:cNvSpPr>
              <p:nvPr/>
            </p:nvSpPr>
            <p:spPr bwMode="auto">
              <a:xfrm>
                <a:off x="23194757" y="25070346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08" name="Oval 192"/>
              <p:cNvSpPr>
                <a:spLocks noChangeArrowheads="1"/>
              </p:cNvSpPr>
              <p:nvPr/>
            </p:nvSpPr>
            <p:spPr bwMode="auto">
              <a:xfrm>
                <a:off x="23365753" y="25070348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09" name="Rectangle 193"/>
              <p:cNvSpPr>
                <a:spLocks noChangeArrowheads="1"/>
              </p:cNvSpPr>
              <p:nvPr/>
            </p:nvSpPr>
            <p:spPr bwMode="auto">
              <a:xfrm>
                <a:off x="23181079" y="24954072"/>
                <a:ext cx="341994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10" name="Rectangle 194"/>
              <p:cNvSpPr>
                <a:spLocks noChangeArrowheads="1"/>
              </p:cNvSpPr>
              <p:nvPr/>
            </p:nvSpPr>
            <p:spPr bwMode="auto">
              <a:xfrm>
                <a:off x="23181079" y="25248189"/>
                <a:ext cx="341994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11" name="Rectangle 195"/>
              <p:cNvSpPr>
                <a:spLocks noChangeArrowheads="1"/>
              </p:cNvSpPr>
              <p:nvPr/>
            </p:nvSpPr>
            <p:spPr bwMode="auto">
              <a:xfrm>
                <a:off x="23235797" y="24960909"/>
                <a:ext cx="47878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12" name="Rectangle 196"/>
              <p:cNvSpPr>
                <a:spLocks noChangeArrowheads="1"/>
              </p:cNvSpPr>
              <p:nvPr/>
            </p:nvSpPr>
            <p:spPr bwMode="auto">
              <a:xfrm>
                <a:off x="23406794" y="24960911"/>
                <a:ext cx="47878" cy="2051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13" name="Rectangle 197"/>
              <p:cNvSpPr>
                <a:spLocks noChangeArrowheads="1"/>
              </p:cNvSpPr>
              <p:nvPr/>
            </p:nvSpPr>
            <p:spPr bwMode="auto">
              <a:xfrm>
                <a:off x="23338394" y="25248189"/>
                <a:ext cx="27361" cy="4788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14" name="Line 198"/>
              <p:cNvSpPr>
                <a:spLocks noChangeShapeType="1"/>
              </p:cNvSpPr>
              <p:nvPr/>
            </p:nvSpPr>
            <p:spPr bwMode="auto">
              <a:xfrm>
                <a:off x="23194756" y="25248186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15" name="Line 199"/>
              <p:cNvSpPr>
                <a:spLocks noChangeShapeType="1"/>
              </p:cNvSpPr>
              <p:nvPr/>
            </p:nvSpPr>
            <p:spPr bwMode="auto">
              <a:xfrm>
                <a:off x="23509392" y="25248186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16" name="Line 200"/>
              <p:cNvSpPr>
                <a:spLocks noChangeShapeType="1"/>
              </p:cNvSpPr>
              <p:nvPr/>
            </p:nvSpPr>
            <p:spPr bwMode="auto">
              <a:xfrm flipH="1">
                <a:off x="23208436" y="25104545"/>
                <a:ext cx="109439" cy="75244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17" name="Line 201"/>
              <p:cNvSpPr>
                <a:spLocks noChangeShapeType="1"/>
              </p:cNvSpPr>
              <p:nvPr/>
            </p:nvSpPr>
            <p:spPr bwMode="auto">
              <a:xfrm flipH="1" flipV="1">
                <a:off x="23365753" y="25125068"/>
                <a:ext cx="136798" cy="27360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018" name="Group 202"/>
            <p:cNvGrpSpPr>
              <a:grpSpLocks/>
            </p:cNvGrpSpPr>
            <p:nvPr/>
          </p:nvGrpSpPr>
          <p:grpSpPr bwMode="auto">
            <a:xfrm rot="5400000">
              <a:off x="107173949" y="109969025"/>
              <a:ext cx="679364" cy="679377"/>
              <a:chOff x="21199828" y="23661472"/>
              <a:chExt cx="341995" cy="342003"/>
            </a:xfrm>
          </p:grpSpPr>
          <p:sp>
            <p:nvSpPr>
              <p:cNvPr id="163019" name="Rectangle 203"/>
              <p:cNvSpPr>
                <a:spLocks noChangeArrowheads="1"/>
              </p:cNvSpPr>
              <p:nvPr/>
            </p:nvSpPr>
            <p:spPr bwMode="auto">
              <a:xfrm>
                <a:off x="21199828" y="23661472"/>
                <a:ext cx="341995" cy="341997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0" name="Oval 204"/>
              <p:cNvSpPr>
                <a:spLocks noChangeArrowheads="1"/>
              </p:cNvSpPr>
              <p:nvPr/>
            </p:nvSpPr>
            <p:spPr bwMode="auto">
              <a:xfrm>
                <a:off x="21213507" y="23777748"/>
                <a:ext cx="136797" cy="136798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1" name="Oval 205"/>
              <p:cNvSpPr>
                <a:spLocks noChangeArrowheads="1"/>
              </p:cNvSpPr>
              <p:nvPr/>
            </p:nvSpPr>
            <p:spPr bwMode="auto">
              <a:xfrm>
                <a:off x="21384503" y="23777750"/>
                <a:ext cx="136798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2" name="Rectangle 206"/>
              <p:cNvSpPr>
                <a:spLocks noChangeArrowheads="1"/>
              </p:cNvSpPr>
              <p:nvPr/>
            </p:nvSpPr>
            <p:spPr bwMode="auto">
              <a:xfrm>
                <a:off x="21199829" y="23661474"/>
                <a:ext cx="341994" cy="6839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3" name="Rectangle 207"/>
              <p:cNvSpPr>
                <a:spLocks noChangeArrowheads="1"/>
              </p:cNvSpPr>
              <p:nvPr/>
            </p:nvSpPr>
            <p:spPr bwMode="auto">
              <a:xfrm>
                <a:off x="21199829" y="23955590"/>
                <a:ext cx="341994" cy="47885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4" name="Rectangle 208"/>
              <p:cNvSpPr>
                <a:spLocks noChangeArrowheads="1"/>
              </p:cNvSpPr>
              <p:nvPr/>
            </p:nvSpPr>
            <p:spPr bwMode="auto">
              <a:xfrm>
                <a:off x="21254547" y="23668310"/>
                <a:ext cx="47878" cy="20521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5" name="Rectangle 209"/>
              <p:cNvSpPr>
                <a:spLocks noChangeArrowheads="1"/>
              </p:cNvSpPr>
              <p:nvPr/>
            </p:nvSpPr>
            <p:spPr bwMode="auto">
              <a:xfrm>
                <a:off x="21425544" y="23668312"/>
                <a:ext cx="47878" cy="20519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6" name="Rectangle 210"/>
              <p:cNvSpPr>
                <a:spLocks noChangeArrowheads="1"/>
              </p:cNvSpPr>
              <p:nvPr/>
            </p:nvSpPr>
            <p:spPr bwMode="auto">
              <a:xfrm>
                <a:off x="21357144" y="23955590"/>
                <a:ext cx="27361" cy="4788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7" name="Line 211"/>
              <p:cNvSpPr>
                <a:spLocks noChangeShapeType="1"/>
              </p:cNvSpPr>
              <p:nvPr/>
            </p:nvSpPr>
            <p:spPr bwMode="auto">
              <a:xfrm>
                <a:off x="21213506" y="2395558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8" name="Line 212"/>
              <p:cNvSpPr>
                <a:spLocks noChangeShapeType="1"/>
              </p:cNvSpPr>
              <p:nvPr/>
            </p:nvSpPr>
            <p:spPr bwMode="auto">
              <a:xfrm>
                <a:off x="21528142" y="23955587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29" name="Line 213"/>
              <p:cNvSpPr>
                <a:spLocks noChangeShapeType="1"/>
              </p:cNvSpPr>
              <p:nvPr/>
            </p:nvSpPr>
            <p:spPr bwMode="auto">
              <a:xfrm flipH="1">
                <a:off x="21227186" y="23811947"/>
                <a:ext cx="109439" cy="75245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30" name="Line 214"/>
              <p:cNvSpPr>
                <a:spLocks noChangeShapeType="1"/>
              </p:cNvSpPr>
              <p:nvPr/>
            </p:nvSpPr>
            <p:spPr bwMode="auto">
              <a:xfrm flipH="1" flipV="1">
                <a:off x="21384503" y="23832470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031" name="Group 215"/>
            <p:cNvGrpSpPr>
              <a:grpSpLocks/>
            </p:cNvGrpSpPr>
            <p:nvPr/>
          </p:nvGrpSpPr>
          <p:grpSpPr bwMode="auto">
            <a:xfrm rot="5400000">
              <a:off x="107173956" y="109291368"/>
              <a:ext cx="679364" cy="679377"/>
              <a:chOff x="21257372" y="23330335"/>
              <a:chExt cx="341995" cy="342003"/>
            </a:xfrm>
          </p:grpSpPr>
          <p:sp>
            <p:nvSpPr>
              <p:cNvPr id="163032" name="Rectangle 216"/>
              <p:cNvSpPr>
                <a:spLocks noChangeArrowheads="1"/>
              </p:cNvSpPr>
              <p:nvPr/>
            </p:nvSpPr>
            <p:spPr bwMode="auto">
              <a:xfrm>
                <a:off x="21257372" y="23330335"/>
                <a:ext cx="341995" cy="341996"/>
              </a:xfrm>
              <a:prstGeom prst="rect">
                <a:avLst/>
              </a:prstGeom>
              <a:solidFill>
                <a:srgbClr val="CAEB75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33" name="Oval 217"/>
              <p:cNvSpPr>
                <a:spLocks noChangeArrowheads="1"/>
              </p:cNvSpPr>
              <p:nvPr/>
            </p:nvSpPr>
            <p:spPr bwMode="auto">
              <a:xfrm>
                <a:off x="21271051" y="23446610"/>
                <a:ext cx="136797" cy="136799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34" name="Oval 218"/>
              <p:cNvSpPr>
                <a:spLocks noChangeArrowheads="1"/>
              </p:cNvSpPr>
              <p:nvPr/>
            </p:nvSpPr>
            <p:spPr bwMode="auto">
              <a:xfrm>
                <a:off x="21442047" y="23446612"/>
                <a:ext cx="136798" cy="136800"/>
              </a:xfrm>
              <a:prstGeom prst="ellipse">
                <a:avLst/>
              </a:prstGeom>
              <a:solidFill>
                <a:srgbClr val="D9D9D9"/>
              </a:solidFill>
              <a:ln w="3175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35" name="Rectangle 219"/>
              <p:cNvSpPr>
                <a:spLocks noChangeArrowheads="1"/>
              </p:cNvSpPr>
              <p:nvPr/>
            </p:nvSpPr>
            <p:spPr bwMode="auto">
              <a:xfrm>
                <a:off x="21257373" y="23330337"/>
                <a:ext cx="341993" cy="68398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36" name="Rectangle 220"/>
              <p:cNvSpPr>
                <a:spLocks noChangeArrowheads="1"/>
              </p:cNvSpPr>
              <p:nvPr/>
            </p:nvSpPr>
            <p:spPr bwMode="auto">
              <a:xfrm>
                <a:off x="21257373" y="23624452"/>
                <a:ext cx="341993" cy="47886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37" name="Rectangle 221"/>
              <p:cNvSpPr>
                <a:spLocks noChangeArrowheads="1"/>
              </p:cNvSpPr>
              <p:nvPr/>
            </p:nvSpPr>
            <p:spPr bwMode="auto">
              <a:xfrm>
                <a:off x="21312091" y="23337172"/>
                <a:ext cx="47877" cy="20522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38" name="Rectangle 222"/>
              <p:cNvSpPr>
                <a:spLocks noChangeArrowheads="1"/>
              </p:cNvSpPr>
              <p:nvPr/>
            </p:nvSpPr>
            <p:spPr bwMode="auto">
              <a:xfrm>
                <a:off x="21483088" y="23337174"/>
                <a:ext cx="47877" cy="20520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39" name="Rectangle 223"/>
              <p:cNvSpPr>
                <a:spLocks noChangeArrowheads="1"/>
              </p:cNvSpPr>
              <p:nvPr/>
            </p:nvSpPr>
            <p:spPr bwMode="auto">
              <a:xfrm>
                <a:off x="21414688" y="23624452"/>
                <a:ext cx="27361" cy="47883"/>
              </a:xfrm>
              <a:prstGeom prst="rect">
                <a:avLst/>
              </a:prstGeom>
              <a:noFill/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40" name="Line 224"/>
              <p:cNvSpPr>
                <a:spLocks noChangeShapeType="1"/>
              </p:cNvSpPr>
              <p:nvPr/>
            </p:nvSpPr>
            <p:spPr bwMode="auto">
              <a:xfrm>
                <a:off x="21271050" y="2362444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41" name="Line 225"/>
              <p:cNvSpPr>
                <a:spLocks noChangeShapeType="1"/>
              </p:cNvSpPr>
              <p:nvPr/>
            </p:nvSpPr>
            <p:spPr bwMode="auto">
              <a:xfrm>
                <a:off x="21585685" y="23624449"/>
                <a:ext cx="1" cy="47881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42" name="Line 226"/>
              <p:cNvSpPr>
                <a:spLocks noChangeShapeType="1"/>
              </p:cNvSpPr>
              <p:nvPr/>
            </p:nvSpPr>
            <p:spPr bwMode="auto">
              <a:xfrm flipH="1">
                <a:off x="21284730" y="23480809"/>
                <a:ext cx="109439" cy="75246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43" name="Line 227"/>
              <p:cNvSpPr>
                <a:spLocks noChangeShapeType="1"/>
              </p:cNvSpPr>
              <p:nvPr/>
            </p:nvSpPr>
            <p:spPr bwMode="auto">
              <a:xfrm flipH="1" flipV="1">
                <a:off x="21442047" y="23501332"/>
                <a:ext cx="136798" cy="27359"/>
              </a:xfrm>
              <a:prstGeom prst="line">
                <a:avLst/>
              </a:prstGeom>
              <a:noFill/>
              <a:ln w="1270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3044" name="Rectangle 228"/>
            <p:cNvSpPr>
              <a:spLocks noChangeArrowheads="1"/>
            </p:cNvSpPr>
            <p:nvPr/>
          </p:nvSpPr>
          <p:spPr bwMode="auto">
            <a:xfrm>
              <a:off x="109631476" y="109396201"/>
              <a:ext cx="328763" cy="306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45" name="Rectangle 229"/>
            <p:cNvSpPr>
              <a:spLocks noChangeArrowheads="1"/>
            </p:cNvSpPr>
            <p:nvPr/>
          </p:nvSpPr>
          <p:spPr bwMode="auto">
            <a:xfrm>
              <a:off x="115012425" y="107109150"/>
              <a:ext cx="468000" cy="540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63046" name="Group 230"/>
            <p:cNvGrpSpPr>
              <a:grpSpLocks/>
            </p:cNvGrpSpPr>
            <p:nvPr/>
          </p:nvGrpSpPr>
          <p:grpSpPr bwMode="auto">
            <a:xfrm>
              <a:off x="106869000" y="111158099"/>
              <a:ext cx="1008000" cy="287999"/>
              <a:chOff x="27069397" y="23342658"/>
              <a:chExt cx="425915" cy="121690"/>
            </a:xfrm>
          </p:grpSpPr>
          <p:sp>
            <p:nvSpPr>
              <p:cNvPr id="163047" name="Rectangle 231"/>
              <p:cNvSpPr>
                <a:spLocks noChangeArrowheads="1"/>
              </p:cNvSpPr>
              <p:nvPr/>
            </p:nvSpPr>
            <p:spPr bwMode="auto">
              <a:xfrm>
                <a:off x="27069397" y="23342658"/>
                <a:ext cx="425915" cy="121690"/>
              </a:xfrm>
              <a:prstGeom prst="rect">
                <a:avLst/>
              </a:prstGeom>
              <a:solidFill>
                <a:srgbClr val="DECB8E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48" name="Rectangle 232"/>
              <p:cNvSpPr>
                <a:spLocks noChangeArrowheads="1"/>
              </p:cNvSpPr>
              <p:nvPr/>
            </p:nvSpPr>
            <p:spPr bwMode="auto">
              <a:xfrm>
                <a:off x="27267142" y="2338829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49" name="Rectangle 233"/>
              <p:cNvSpPr>
                <a:spLocks noChangeArrowheads="1"/>
              </p:cNvSpPr>
              <p:nvPr/>
            </p:nvSpPr>
            <p:spPr bwMode="auto">
              <a:xfrm>
                <a:off x="27339396" y="23388291"/>
                <a:ext cx="30423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50" name="Rectangle 234"/>
              <p:cNvSpPr>
                <a:spLocks noChangeArrowheads="1"/>
              </p:cNvSpPr>
              <p:nvPr/>
            </p:nvSpPr>
            <p:spPr bwMode="auto">
              <a:xfrm>
                <a:off x="27411649" y="23388291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51" name="Rectangle 235"/>
              <p:cNvSpPr>
                <a:spLocks noChangeArrowheads="1"/>
              </p:cNvSpPr>
              <p:nvPr/>
            </p:nvSpPr>
            <p:spPr bwMode="auto">
              <a:xfrm>
                <a:off x="27194889" y="23388291"/>
                <a:ext cx="30422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52" name="Rectangle 236"/>
              <p:cNvSpPr>
                <a:spLocks noChangeArrowheads="1"/>
              </p:cNvSpPr>
              <p:nvPr/>
            </p:nvSpPr>
            <p:spPr bwMode="auto">
              <a:xfrm>
                <a:off x="27122635" y="23388291"/>
                <a:ext cx="30424" cy="30421"/>
              </a:xfrm>
              <a:prstGeom prst="rect">
                <a:avLst/>
              </a:prstGeom>
              <a:solidFill>
                <a:srgbClr val="CCCCCC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53" name="Line 237"/>
              <p:cNvSpPr>
                <a:spLocks noChangeShapeType="1"/>
              </p:cNvSpPr>
              <p:nvPr/>
            </p:nvSpPr>
            <p:spPr bwMode="auto">
              <a:xfrm>
                <a:off x="27088411" y="23357869"/>
                <a:ext cx="387886" cy="2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54" name="Line 238"/>
              <p:cNvSpPr>
                <a:spLocks noChangeShapeType="1"/>
              </p:cNvSpPr>
              <p:nvPr/>
            </p:nvSpPr>
            <p:spPr bwMode="auto">
              <a:xfrm>
                <a:off x="27088411" y="23357869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55" name="Line 239"/>
              <p:cNvSpPr>
                <a:spLocks noChangeShapeType="1"/>
              </p:cNvSpPr>
              <p:nvPr/>
            </p:nvSpPr>
            <p:spPr bwMode="auto">
              <a:xfrm>
                <a:off x="27476297" y="23357869"/>
                <a:ext cx="1" cy="106478"/>
              </a:xfrm>
              <a:prstGeom prst="line">
                <a:avLst/>
              </a:prstGeom>
              <a:noFill/>
              <a:ln w="3175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3056" name="Rectangle 240"/>
            <p:cNvSpPr>
              <a:spLocks noChangeArrowheads="1"/>
            </p:cNvSpPr>
            <p:nvPr/>
          </p:nvSpPr>
          <p:spPr bwMode="auto">
            <a:xfrm>
              <a:off x="108253950" y="1102168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57" name="Rectangle 241"/>
            <p:cNvSpPr>
              <a:spLocks noChangeArrowheads="1"/>
            </p:cNvSpPr>
            <p:nvPr/>
          </p:nvSpPr>
          <p:spPr bwMode="auto">
            <a:xfrm>
              <a:off x="108567350" y="1102210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58" name="Rectangle 242"/>
            <p:cNvSpPr>
              <a:spLocks noChangeArrowheads="1"/>
            </p:cNvSpPr>
            <p:nvPr/>
          </p:nvSpPr>
          <p:spPr bwMode="auto">
            <a:xfrm>
              <a:off x="108247600" y="11035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59" name="Rectangle 243"/>
            <p:cNvSpPr>
              <a:spLocks noChangeArrowheads="1"/>
            </p:cNvSpPr>
            <p:nvPr/>
          </p:nvSpPr>
          <p:spPr bwMode="auto">
            <a:xfrm>
              <a:off x="108792363" y="11080230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60" name="Rectangle 244"/>
            <p:cNvSpPr>
              <a:spLocks noChangeArrowheads="1"/>
            </p:cNvSpPr>
            <p:nvPr/>
          </p:nvSpPr>
          <p:spPr bwMode="auto">
            <a:xfrm>
              <a:off x="108787600" y="1102168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61" name="Rectangle 245"/>
            <p:cNvSpPr>
              <a:spLocks noChangeArrowheads="1"/>
            </p:cNvSpPr>
            <p:nvPr/>
          </p:nvSpPr>
          <p:spPr bwMode="auto">
            <a:xfrm>
              <a:off x="109101000" y="11022102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62" name="Rectangle 246"/>
            <p:cNvSpPr>
              <a:spLocks noChangeArrowheads="1"/>
            </p:cNvSpPr>
            <p:nvPr/>
          </p:nvSpPr>
          <p:spPr bwMode="auto">
            <a:xfrm>
              <a:off x="108781250" y="11035867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63" name="Rectangle 247"/>
            <p:cNvSpPr>
              <a:spLocks noChangeArrowheads="1"/>
            </p:cNvSpPr>
            <p:nvPr/>
          </p:nvSpPr>
          <p:spPr bwMode="auto">
            <a:xfrm>
              <a:off x="109315413" y="11080655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64" name="Rectangle 248"/>
            <p:cNvSpPr>
              <a:spLocks noChangeArrowheads="1"/>
            </p:cNvSpPr>
            <p:nvPr/>
          </p:nvSpPr>
          <p:spPr bwMode="auto">
            <a:xfrm>
              <a:off x="109310650" y="11022107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65" name="Rectangle 249"/>
            <p:cNvSpPr>
              <a:spLocks noChangeArrowheads="1"/>
            </p:cNvSpPr>
            <p:nvPr/>
          </p:nvSpPr>
          <p:spPr bwMode="auto">
            <a:xfrm>
              <a:off x="109624050" y="110225275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66" name="Rectangle 250"/>
            <p:cNvSpPr>
              <a:spLocks noChangeArrowheads="1"/>
            </p:cNvSpPr>
            <p:nvPr/>
          </p:nvSpPr>
          <p:spPr bwMode="auto">
            <a:xfrm>
              <a:off x="109304300" y="110362925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67" name="Rectangle 251"/>
            <p:cNvSpPr>
              <a:spLocks noChangeArrowheads="1"/>
            </p:cNvSpPr>
            <p:nvPr/>
          </p:nvSpPr>
          <p:spPr bwMode="auto">
            <a:xfrm rot="10800000">
              <a:off x="115490486" y="110113025"/>
              <a:ext cx="378000" cy="133378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68" name="Rectangle 252"/>
            <p:cNvSpPr>
              <a:spLocks noChangeArrowheads="1"/>
            </p:cNvSpPr>
            <p:nvPr/>
          </p:nvSpPr>
          <p:spPr bwMode="auto">
            <a:xfrm rot="10800000">
              <a:off x="115801249" y="110687883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69" name="Rectangle 253"/>
            <p:cNvSpPr>
              <a:spLocks noChangeArrowheads="1"/>
            </p:cNvSpPr>
            <p:nvPr/>
          </p:nvSpPr>
          <p:spPr bwMode="auto">
            <a:xfrm rot="10800000">
              <a:off x="115487849" y="110683683"/>
              <a:ext cx="72000" cy="144000"/>
            </a:xfrm>
            <a:prstGeom prst="rect">
              <a:avLst/>
            </a:prstGeom>
            <a:gradFill rotWithShape="1">
              <a:gsLst>
                <a:gs pos="0">
                  <a:srgbClr val="CCCCCC"/>
                </a:gs>
                <a:gs pos="50000">
                  <a:srgbClr val="CCCCCC">
                    <a:gamma/>
                    <a:tint val="45098"/>
                    <a:invGamma/>
                  </a:srgbClr>
                </a:gs>
                <a:gs pos="100000">
                  <a:srgbClr val="CCCCCC"/>
                </a:gs>
              </a:gsLst>
              <a:lin ang="2700000" scaled="1"/>
            </a:gradFill>
            <a:ln w="317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70" name="Rectangle 254"/>
            <p:cNvSpPr>
              <a:spLocks noChangeArrowheads="1"/>
            </p:cNvSpPr>
            <p:nvPr/>
          </p:nvSpPr>
          <p:spPr bwMode="auto">
            <a:xfrm rot="10800000">
              <a:off x="115483599" y="110237389"/>
              <a:ext cx="396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71" name="Rectangle 255"/>
            <p:cNvSpPr>
              <a:spLocks noChangeArrowheads="1"/>
            </p:cNvSpPr>
            <p:nvPr/>
          </p:nvSpPr>
          <p:spPr bwMode="auto">
            <a:xfrm rot="10800000">
              <a:off x="115021950" y="109818675"/>
              <a:ext cx="396000" cy="50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63072" name="Group 256"/>
            <p:cNvGrpSpPr>
              <a:grpSpLocks/>
            </p:cNvGrpSpPr>
            <p:nvPr/>
          </p:nvGrpSpPr>
          <p:grpSpPr bwMode="auto">
            <a:xfrm>
              <a:off x="107965950" y="111258675"/>
              <a:ext cx="432000" cy="252000"/>
              <a:chOff x="107821950" y="113274675"/>
              <a:chExt cx="432000" cy="252000"/>
            </a:xfrm>
          </p:grpSpPr>
          <p:sp>
            <p:nvSpPr>
              <p:cNvPr id="163073" name="Rectangle 257"/>
              <p:cNvSpPr>
                <a:spLocks noChangeArrowheads="1"/>
              </p:cNvSpPr>
              <p:nvPr/>
            </p:nvSpPr>
            <p:spPr bwMode="auto">
              <a:xfrm>
                <a:off x="107821950" y="1132746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74" name="Rectangle 258"/>
              <p:cNvSpPr>
                <a:spLocks noChangeArrowheads="1"/>
              </p:cNvSpPr>
              <p:nvPr/>
            </p:nvSpPr>
            <p:spPr bwMode="auto">
              <a:xfrm>
                <a:off x="107887600" y="1132746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075" name="Group 259"/>
            <p:cNvGrpSpPr>
              <a:grpSpLocks/>
            </p:cNvGrpSpPr>
            <p:nvPr/>
          </p:nvGrpSpPr>
          <p:grpSpPr bwMode="auto">
            <a:xfrm>
              <a:off x="109897250" y="111294675"/>
              <a:ext cx="432000" cy="252000"/>
              <a:chOff x="107936250" y="113388975"/>
              <a:chExt cx="432000" cy="252000"/>
            </a:xfrm>
          </p:grpSpPr>
          <p:sp>
            <p:nvSpPr>
              <p:cNvPr id="163076" name="Rectangle 260"/>
              <p:cNvSpPr>
                <a:spLocks noChangeArrowheads="1"/>
              </p:cNvSpPr>
              <p:nvPr/>
            </p:nvSpPr>
            <p:spPr bwMode="auto">
              <a:xfrm>
                <a:off x="107936250" y="1133889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77" name="Rectangle 261"/>
              <p:cNvSpPr>
                <a:spLocks noChangeArrowheads="1"/>
              </p:cNvSpPr>
              <p:nvPr/>
            </p:nvSpPr>
            <p:spPr bwMode="auto">
              <a:xfrm>
                <a:off x="108001900" y="1133889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078" name="Group 262"/>
            <p:cNvGrpSpPr>
              <a:grpSpLocks/>
            </p:cNvGrpSpPr>
            <p:nvPr/>
          </p:nvGrpSpPr>
          <p:grpSpPr bwMode="auto">
            <a:xfrm rot="5400000">
              <a:off x="107846300" y="110747275"/>
              <a:ext cx="432000" cy="252000"/>
              <a:chOff x="104000550" y="110821275"/>
              <a:chExt cx="432000" cy="252000"/>
            </a:xfrm>
          </p:grpSpPr>
          <p:sp>
            <p:nvSpPr>
              <p:cNvPr id="163079" name="Rectangle 263"/>
              <p:cNvSpPr>
                <a:spLocks noChangeArrowheads="1"/>
              </p:cNvSpPr>
              <p:nvPr/>
            </p:nvSpPr>
            <p:spPr bwMode="auto">
              <a:xfrm>
                <a:off x="104000550" y="1108212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80" name="Rectangle 264"/>
              <p:cNvSpPr>
                <a:spLocks noChangeArrowheads="1"/>
              </p:cNvSpPr>
              <p:nvPr/>
            </p:nvSpPr>
            <p:spPr bwMode="auto">
              <a:xfrm>
                <a:off x="104066200" y="1108212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081" name="Group 265"/>
            <p:cNvGrpSpPr>
              <a:grpSpLocks/>
            </p:cNvGrpSpPr>
            <p:nvPr/>
          </p:nvGrpSpPr>
          <p:grpSpPr bwMode="auto">
            <a:xfrm rot="5400000">
              <a:off x="115623350" y="111157025"/>
              <a:ext cx="432000" cy="252000"/>
              <a:chOff x="110593950" y="110305875"/>
              <a:chExt cx="432000" cy="252000"/>
            </a:xfrm>
          </p:grpSpPr>
          <p:sp>
            <p:nvSpPr>
              <p:cNvPr id="163082" name="Rectangle 266"/>
              <p:cNvSpPr>
                <a:spLocks noChangeArrowheads="1"/>
              </p:cNvSpPr>
              <p:nvPr/>
            </p:nvSpPr>
            <p:spPr bwMode="auto">
              <a:xfrm>
                <a:off x="110593950" y="1103058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83" name="Rectangle 267"/>
              <p:cNvSpPr>
                <a:spLocks noChangeArrowheads="1"/>
              </p:cNvSpPr>
              <p:nvPr/>
            </p:nvSpPr>
            <p:spPr bwMode="auto">
              <a:xfrm>
                <a:off x="110659600" y="1103058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084" name="Group 268"/>
            <p:cNvGrpSpPr>
              <a:grpSpLocks/>
            </p:cNvGrpSpPr>
            <p:nvPr/>
          </p:nvGrpSpPr>
          <p:grpSpPr bwMode="auto">
            <a:xfrm rot="5400000">
              <a:off x="116598550" y="110975975"/>
              <a:ext cx="432000" cy="252000"/>
              <a:chOff x="110683900" y="110101575"/>
              <a:chExt cx="432000" cy="252000"/>
            </a:xfrm>
          </p:grpSpPr>
          <p:sp>
            <p:nvSpPr>
              <p:cNvPr id="163085" name="Rectangle 269"/>
              <p:cNvSpPr>
                <a:spLocks noChangeArrowheads="1"/>
              </p:cNvSpPr>
              <p:nvPr/>
            </p:nvSpPr>
            <p:spPr bwMode="auto">
              <a:xfrm>
                <a:off x="110683900" y="110101575"/>
                <a:ext cx="432000" cy="252000"/>
              </a:xfrm>
              <a:prstGeom prst="rect">
                <a:avLst/>
              </a:prstGeom>
              <a:gradFill rotWithShape="1">
                <a:gsLst>
                  <a:gs pos="0">
                    <a:srgbClr val="CCCCCC"/>
                  </a:gs>
                  <a:gs pos="50000">
                    <a:srgbClr val="CCCCCC">
                      <a:gamma/>
                      <a:tint val="45098"/>
                      <a:invGamma/>
                    </a:srgbClr>
                  </a:gs>
                  <a:gs pos="100000">
                    <a:srgbClr val="CCCCCC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86" name="Rectangle 270"/>
              <p:cNvSpPr>
                <a:spLocks noChangeArrowheads="1"/>
              </p:cNvSpPr>
              <p:nvPr/>
            </p:nvSpPr>
            <p:spPr bwMode="auto">
              <a:xfrm>
                <a:off x="110749550" y="110101575"/>
                <a:ext cx="288000" cy="252000"/>
              </a:xfrm>
              <a:prstGeom prst="rect">
                <a:avLst/>
              </a:prstGeom>
              <a:gradFill rotWithShape="1">
                <a:gsLst>
                  <a:gs pos="0">
                    <a:srgbClr val="006519"/>
                  </a:gs>
                  <a:gs pos="50000">
                    <a:srgbClr val="006519">
                      <a:gamma/>
                      <a:tint val="45098"/>
                      <a:invGamma/>
                    </a:srgbClr>
                  </a:gs>
                  <a:gs pos="100000">
                    <a:srgbClr val="006519"/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163087" name="Rectangle 271"/>
            <p:cNvSpPr>
              <a:spLocks noChangeArrowheads="1"/>
            </p:cNvSpPr>
            <p:nvPr/>
          </p:nvSpPr>
          <p:spPr bwMode="auto">
            <a:xfrm rot="10800000">
              <a:off x="114589950" y="110466675"/>
              <a:ext cx="360000" cy="32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88" name="Rectangle 272"/>
            <p:cNvSpPr>
              <a:spLocks noChangeArrowheads="1"/>
            </p:cNvSpPr>
            <p:nvPr/>
          </p:nvSpPr>
          <p:spPr bwMode="auto">
            <a:xfrm>
              <a:off x="110814713" y="107550675"/>
              <a:ext cx="774000" cy="342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89" name="AutoShape 273"/>
            <p:cNvSpPr>
              <a:spLocks noChangeArrowheads="1"/>
            </p:cNvSpPr>
            <p:nvPr/>
          </p:nvSpPr>
          <p:spPr bwMode="auto">
            <a:xfrm>
              <a:off x="110837476" y="107578201"/>
              <a:ext cx="721052" cy="288000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90" name="Rectangle 274"/>
            <p:cNvSpPr>
              <a:spLocks noChangeArrowheads="1"/>
            </p:cNvSpPr>
            <p:nvPr/>
          </p:nvSpPr>
          <p:spPr bwMode="auto">
            <a:xfrm>
              <a:off x="109792425" y="110495250"/>
              <a:ext cx="1017525" cy="727425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91" name="Rectangle 275"/>
            <p:cNvSpPr>
              <a:spLocks noChangeArrowheads="1"/>
            </p:cNvSpPr>
            <p:nvPr/>
          </p:nvSpPr>
          <p:spPr bwMode="auto">
            <a:xfrm rot="10800000">
              <a:off x="114625950" y="107982675"/>
              <a:ext cx="252000" cy="452643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92" name="Rectangle 276"/>
            <p:cNvSpPr>
              <a:spLocks noChangeArrowheads="1"/>
            </p:cNvSpPr>
            <p:nvPr/>
          </p:nvSpPr>
          <p:spPr bwMode="auto">
            <a:xfrm rot="16200000">
              <a:off x="115113000" y="108109725"/>
              <a:ext cx="360000" cy="32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93" name="Oval 277"/>
            <p:cNvSpPr>
              <a:spLocks noChangeArrowheads="1"/>
            </p:cNvSpPr>
            <p:nvPr/>
          </p:nvSpPr>
          <p:spPr bwMode="auto">
            <a:xfrm>
              <a:off x="114690525" y="109598475"/>
              <a:ext cx="324000" cy="324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94" name="Rectangle 278"/>
            <p:cNvSpPr>
              <a:spLocks noChangeArrowheads="1"/>
            </p:cNvSpPr>
            <p:nvPr/>
          </p:nvSpPr>
          <p:spPr bwMode="auto">
            <a:xfrm rot="16200000">
              <a:off x="116407950" y="111420675"/>
              <a:ext cx="396000" cy="50400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54902"/>
                    <a:invGamma/>
                  </a:srgbClr>
                </a:gs>
                <a:gs pos="100000">
                  <a:srgbClr val="5F5F5F"/>
                </a:gs>
              </a:gsLst>
              <a:lin ang="2700000" scaled="1"/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63095" name="Oval 279"/>
            <p:cNvSpPr>
              <a:spLocks noChangeArrowheads="1"/>
            </p:cNvSpPr>
            <p:nvPr/>
          </p:nvSpPr>
          <p:spPr bwMode="auto">
            <a:xfrm>
              <a:off x="112900050" y="107120775"/>
              <a:ext cx="396000" cy="396000"/>
            </a:xfrm>
            <a:prstGeom prst="ellipse">
              <a:avLst/>
            </a:prstGeom>
            <a:solidFill>
              <a:srgbClr val="CCCCCC"/>
            </a:solidFill>
            <a:ln w="9525" algn="in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163096" name="Group 280"/>
            <p:cNvGrpSpPr>
              <a:grpSpLocks/>
            </p:cNvGrpSpPr>
            <p:nvPr/>
          </p:nvGrpSpPr>
          <p:grpSpPr bwMode="auto">
            <a:xfrm>
              <a:off x="115926712" y="110852368"/>
              <a:ext cx="360000" cy="164177"/>
              <a:chOff x="17798655" y="23687737"/>
              <a:chExt cx="237914" cy="108502"/>
            </a:xfrm>
          </p:grpSpPr>
          <p:sp>
            <p:nvSpPr>
              <p:cNvPr id="163097" name="Rectangle 281"/>
              <p:cNvSpPr>
                <a:spLocks noChangeArrowheads="1"/>
              </p:cNvSpPr>
              <p:nvPr/>
            </p:nvSpPr>
            <p:spPr bwMode="auto">
              <a:xfrm>
                <a:off x="17798655" y="23687737"/>
                <a:ext cx="237914" cy="107805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98" name="Rectangle 282"/>
              <p:cNvSpPr>
                <a:spLocks noChangeArrowheads="1"/>
              </p:cNvSpPr>
              <p:nvPr/>
            </p:nvSpPr>
            <p:spPr bwMode="auto">
              <a:xfrm>
                <a:off x="17832111" y="23721194"/>
                <a:ext cx="44608" cy="40890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099" name="Rectangle 283"/>
              <p:cNvSpPr>
                <a:spLocks noChangeArrowheads="1"/>
              </p:cNvSpPr>
              <p:nvPr/>
            </p:nvSpPr>
            <p:spPr bwMode="auto">
              <a:xfrm>
                <a:off x="17954786" y="23721194"/>
                <a:ext cx="44608" cy="40890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63100" name="Group 284"/>
              <p:cNvGrpSpPr>
                <a:grpSpLocks/>
              </p:cNvGrpSpPr>
              <p:nvPr/>
            </p:nvGrpSpPr>
            <p:grpSpPr bwMode="auto">
              <a:xfrm>
                <a:off x="17906414" y="23687737"/>
                <a:ext cx="22350" cy="18593"/>
                <a:chOff x="17906414" y="23687737"/>
                <a:chExt cx="22350" cy="18593"/>
              </a:xfrm>
            </p:grpSpPr>
            <p:sp>
              <p:nvSpPr>
                <p:cNvPr id="163101" name="Line 285"/>
                <p:cNvSpPr>
                  <a:spLocks noChangeShapeType="1"/>
                </p:cNvSpPr>
                <p:nvPr/>
              </p:nvSpPr>
              <p:spPr bwMode="auto">
                <a:xfrm>
                  <a:off x="17906414" y="23687743"/>
                  <a:ext cx="11154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102" name="Line 286"/>
                <p:cNvSpPr>
                  <a:spLocks noChangeShapeType="1"/>
                </p:cNvSpPr>
                <p:nvPr/>
              </p:nvSpPr>
              <p:spPr bwMode="auto">
                <a:xfrm flipH="1">
                  <a:off x="17917611" y="23687737"/>
                  <a:ext cx="11153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3103" name="Group 287"/>
              <p:cNvGrpSpPr>
                <a:grpSpLocks/>
              </p:cNvGrpSpPr>
              <p:nvPr/>
            </p:nvGrpSpPr>
            <p:grpSpPr bwMode="auto">
              <a:xfrm>
                <a:off x="17907605" y="23777630"/>
                <a:ext cx="22282" cy="18609"/>
                <a:chOff x="17907605" y="23777630"/>
                <a:chExt cx="22282" cy="18609"/>
              </a:xfrm>
            </p:grpSpPr>
            <p:sp>
              <p:nvSpPr>
                <p:cNvPr id="163104" name="Line 288"/>
                <p:cNvSpPr>
                  <a:spLocks noChangeShapeType="1"/>
                </p:cNvSpPr>
                <p:nvPr/>
              </p:nvSpPr>
              <p:spPr bwMode="auto">
                <a:xfrm flipH="1">
                  <a:off x="17907605" y="23777652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105" name="Line 289"/>
                <p:cNvSpPr>
                  <a:spLocks noChangeShapeType="1"/>
                </p:cNvSpPr>
                <p:nvPr/>
              </p:nvSpPr>
              <p:spPr bwMode="auto">
                <a:xfrm>
                  <a:off x="17918735" y="23777630"/>
                  <a:ext cx="11152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3106" name="Group 290"/>
            <p:cNvGrpSpPr>
              <a:grpSpLocks/>
            </p:cNvGrpSpPr>
            <p:nvPr/>
          </p:nvGrpSpPr>
          <p:grpSpPr bwMode="auto">
            <a:xfrm>
              <a:off x="115514045" y="106416679"/>
              <a:ext cx="360000" cy="164294"/>
              <a:chOff x="17819936" y="20810298"/>
              <a:chExt cx="237914" cy="108579"/>
            </a:xfrm>
          </p:grpSpPr>
          <p:sp>
            <p:nvSpPr>
              <p:cNvPr id="163107" name="Rectangle 291"/>
              <p:cNvSpPr>
                <a:spLocks noChangeArrowheads="1"/>
              </p:cNvSpPr>
              <p:nvPr/>
            </p:nvSpPr>
            <p:spPr bwMode="auto">
              <a:xfrm>
                <a:off x="17819936" y="20810355"/>
                <a:ext cx="237914" cy="107806"/>
              </a:xfrm>
              <a:prstGeom prst="rect">
                <a:avLst/>
              </a:prstGeom>
              <a:gradFill rotWithShape="1">
                <a:gsLst>
                  <a:gs pos="0">
                    <a:srgbClr val="4A4948"/>
                  </a:gs>
                  <a:gs pos="100000">
                    <a:srgbClr val="4A4948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08" name="Rectangle 292"/>
              <p:cNvSpPr>
                <a:spLocks noChangeArrowheads="1"/>
              </p:cNvSpPr>
              <p:nvPr/>
            </p:nvSpPr>
            <p:spPr bwMode="auto">
              <a:xfrm>
                <a:off x="17853393" y="20843812"/>
                <a:ext cx="44607" cy="40892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09" name="Rectangle 293"/>
              <p:cNvSpPr>
                <a:spLocks noChangeArrowheads="1"/>
              </p:cNvSpPr>
              <p:nvPr/>
            </p:nvSpPr>
            <p:spPr bwMode="auto">
              <a:xfrm>
                <a:off x="17976068" y="20843812"/>
                <a:ext cx="44607" cy="40892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grpSp>
            <p:nvGrpSpPr>
              <p:cNvPr id="163110" name="Group 294"/>
              <p:cNvGrpSpPr>
                <a:grpSpLocks/>
              </p:cNvGrpSpPr>
              <p:nvPr/>
            </p:nvGrpSpPr>
            <p:grpSpPr bwMode="auto">
              <a:xfrm>
                <a:off x="17927728" y="20810298"/>
                <a:ext cx="22317" cy="18645"/>
                <a:chOff x="17927728" y="20810298"/>
                <a:chExt cx="22317" cy="18645"/>
              </a:xfrm>
            </p:grpSpPr>
            <p:sp>
              <p:nvSpPr>
                <p:cNvPr id="163111" name="Line 295"/>
                <p:cNvSpPr>
                  <a:spLocks noChangeShapeType="1"/>
                </p:cNvSpPr>
                <p:nvPr/>
              </p:nvSpPr>
              <p:spPr bwMode="auto">
                <a:xfrm>
                  <a:off x="17927728" y="20810298"/>
                  <a:ext cx="11154" cy="18588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112" name="Line 296"/>
                <p:cNvSpPr>
                  <a:spLocks noChangeShapeType="1"/>
                </p:cNvSpPr>
                <p:nvPr/>
              </p:nvSpPr>
              <p:spPr bwMode="auto">
                <a:xfrm flipH="1">
                  <a:off x="17938893" y="20810356"/>
                  <a:ext cx="11152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163113" name="Group 297"/>
              <p:cNvGrpSpPr>
                <a:grpSpLocks/>
              </p:cNvGrpSpPr>
              <p:nvPr/>
            </p:nvGrpSpPr>
            <p:grpSpPr bwMode="auto">
              <a:xfrm>
                <a:off x="17928886" y="20900249"/>
                <a:ext cx="22282" cy="18628"/>
                <a:chOff x="17928886" y="20900249"/>
                <a:chExt cx="22282" cy="18628"/>
              </a:xfrm>
            </p:grpSpPr>
            <p:sp>
              <p:nvSpPr>
                <p:cNvPr id="163114" name="Line 298"/>
                <p:cNvSpPr>
                  <a:spLocks noChangeShapeType="1"/>
                </p:cNvSpPr>
                <p:nvPr/>
              </p:nvSpPr>
              <p:spPr bwMode="auto">
                <a:xfrm flipH="1">
                  <a:off x="17928886" y="20900291"/>
                  <a:ext cx="11151" cy="18586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163115" name="Line 299"/>
                <p:cNvSpPr>
                  <a:spLocks noChangeShapeType="1"/>
                </p:cNvSpPr>
                <p:nvPr/>
              </p:nvSpPr>
              <p:spPr bwMode="auto">
                <a:xfrm>
                  <a:off x="17940017" y="20900249"/>
                  <a:ext cx="11151" cy="18587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163116" name="Group 300"/>
            <p:cNvGrpSpPr>
              <a:grpSpLocks/>
            </p:cNvGrpSpPr>
            <p:nvPr/>
          </p:nvGrpSpPr>
          <p:grpSpPr bwMode="auto">
            <a:xfrm>
              <a:off x="109206900" y="106402925"/>
              <a:ext cx="1872000" cy="587509"/>
              <a:chOff x="109062900" y="108418925"/>
              <a:chExt cx="1872000" cy="587509"/>
            </a:xfrm>
          </p:grpSpPr>
          <p:sp>
            <p:nvSpPr>
              <p:cNvPr id="163117" name="Rectangle 301"/>
              <p:cNvSpPr>
                <a:spLocks noChangeArrowheads="1"/>
              </p:cNvSpPr>
              <p:nvPr/>
            </p:nvSpPr>
            <p:spPr bwMode="auto">
              <a:xfrm>
                <a:off x="109062900" y="108418925"/>
                <a:ext cx="1872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18" name="Rectangle 302"/>
              <p:cNvSpPr>
                <a:spLocks noChangeArrowheads="1"/>
              </p:cNvSpPr>
              <p:nvPr/>
            </p:nvSpPr>
            <p:spPr bwMode="auto">
              <a:xfrm>
                <a:off x="109137000" y="108505474"/>
                <a:ext cx="17280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19" name="Rectangle 303"/>
              <p:cNvSpPr>
                <a:spLocks noChangeArrowheads="1"/>
              </p:cNvSpPr>
              <p:nvPr/>
            </p:nvSpPr>
            <p:spPr bwMode="auto">
              <a:xfrm>
                <a:off x="109382650" y="10858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0" name="Rectangle 304"/>
              <p:cNvSpPr>
                <a:spLocks noChangeArrowheads="1"/>
              </p:cNvSpPr>
              <p:nvPr/>
            </p:nvSpPr>
            <p:spPr bwMode="auto">
              <a:xfrm>
                <a:off x="109552364" y="10858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1" name="Rectangle 305"/>
              <p:cNvSpPr>
                <a:spLocks noChangeArrowheads="1"/>
              </p:cNvSpPr>
              <p:nvPr/>
            </p:nvSpPr>
            <p:spPr bwMode="auto">
              <a:xfrm>
                <a:off x="109722078" y="10858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2" name="Rectangle 306"/>
              <p:cNvSpPr>
                <a:spLocks noChangeArrowheads="1"/>
              </p:cNvSpPr>
              <p:nvPr/>
            </p:nvSpPr>
            <p:spPr bwMode="auto">
              <a:xfrm>
                <a:off x="109891792" y="10858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3" name="Rectangle 307"/>
              <p:cNvSpPr>
                <a:spLocks noChangeArrowheads="1"/>
              </p:cNvSpPr>
              <p:nvPr/>
            </p:nvSpPr>
            <p:spPr bwMode="auto">
              <a:xfrm>
                <a:off x="110061507" y="10858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4" name="Rectangle 308"/>
              <p:cNvSpPr>
                <a:spLocks noChangeArrowheads="1"/>
              </p:cNvSpPr>
              <p:nvPr/>
            </p:nvSpPr>
            <p:spPr bwMode="auto">
              <a:xfrm>
                <a:off x="110231221" y="10858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5" name="Rectangle 309"/>
              <p:cNvSpPr>
                <a:spLocks noChangeArrowheads="1"/>
              </p:cNvSpPr>
              <p:nvPr/>
            </p:nvSpPr>
            <p:spPr bwMode="auto">
              <a:xfrm>
                <a:off x="110400935" y="10858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6" name="Rectangle 310"/>
              <p:cNvSpPr>
                <a:spLocks noChangeArrowheads="1"/>
              </p:cNvSpPr>
              <p:nvPr/>
            </p:nvSpPr>
            <p:spPr bwMode="auto">
              <a:xfrm>
                <a:off x="110570650" y="1085883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7" name="Rectangle 311"/>
              <p:cNvSpPr>
                <a:spLocks noChangeArrowheads="1"/>
              </p:cNvSpPr>
              <p:nvPr/>
            </p:nvSpPr>
            <p:spPr bwMode="auto">
              <a:xfrm>
                <a:off x="109382650" y="10879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8" name="Rectangle 312"/>
              <p:cNvSpPr>
                <a:spLocks noChangeArrowheads="1"/>
              </p:cNvSpPr>
              <p:nvPr/>
            </p:nvSpPr>
            <p:spPr bwMode="auto">
              <a:xfrm>
                <a:off x="109552364" y="10879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29" name="Rectangle 313"/>
              <p:cNvSpPr>
                <a:spLocks noChangeArrowheads="1"/>
              </p:cNvSpPr>
              <p:nvPr/>
            </p:nvSpPr>
            <p:spPr bwMode="auto">
              <a:xfrm>
                <a:off x="109722078" y="10879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30" name="Rectangle 314"/>
              <p:cNvSpPr>
                <a:spLocks noChangeArrowheads="1"/>
              </p:cNvSpPr>
              <p:nvPr/>
            </p:nvSpPr>
            <p:spPr bwMode="auto">
              <a:xfrm>
                <a:off x="109891792" y="10879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31" name="Rectangle 315"/>
              <p:cNvSpPr>
                <a:spLocks noChangeArrowheads="1"/>
              </p:cNvSpPr>
              <p:nvPr/>
            </p:nvSpPr>
            <p:spPr bwMode="auto">
              <a:xfrm>
                <a:off x="110061507" y="10879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32" name="Rectangle 316"/>
              <p:cNvSpPr>
                <a:spLocks noChangeArrowheads="1"/>
              </p:cNvSpPr>
              <p:nvPr/>
            </p:nvSpPr>
            <p:spPr bwMode="auto">
              <a:xfrm>
                <a:off x="110231221" y="10879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33" name="Rectangle 317"/>
              <p:cNvSpPr>
                <a:spLocks noChangeArrowheads="1"/>
              </p:cNvSpPr>
              <p:nvPr/>
            </p:nvSpPr>
            <p:spPr bwMode="auto">
              <a:xfrm>
                <a:off x="110400935" y="10879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34" name="Rectangle 318"/>
              <p:cNvSpPr>
                <a:spLocks noChangeArrowheads="1"/>
              </p:cNvSpPr>
              <p:nvPr/>
            </p:nvSpPr>
            <p:spPr bwMode="auto">
              <a:xfrm>
                <a:off x="110570650" y="10879152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35" name="Rectangle 319"/>
              <p:cNvSpPr>
                <a:spLocks noChangeArrowheads="1"/>
              </p:cNvSpPr>
              <p:nvPr/>
            </p:nvSpPr>
            <p:spPr bwMode="auto">
              <a:xfrm>
                <a:off x="109863300" y="108917484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136" name="Group 320"/>
            <p:cNvGrpSpPr>
              <a:grpSpLocks/>
            </p:cNvGrpSpPr>
            <p:nvPr/>
          </p:nvGrpSpPr>
          <p:grpSpPr bwMode="auto">
            <a:xfrm>
              <a:off x="113547000" y="107218200"/>
              <a:ext cx="880926" cy="2005425"/>
              <a:chOff x="113403000" y="109234200"/>
              <a:chExt cx="880926" cy="2005425"/>
            </a:xfrm>
          </p:grpSpPr>
          <p:sp>
            <p:nvSpPr>
              <p:cNvPr id="163137" name="Rectangle 321"/>
              <p:cNvSpPr>
                <a:spLocks noChangeArrowheads="1"/>
              </p:cNvSpPr>
              <p:nvPr/>
            </p:nvSpPr>
            <p:spPr bwMode="auto">
              <a:xfrm>
                <a:off x="113403000" y="109234200"/>
                <a:ext cx="360000" cy="324000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38" name="Rectangle 322"/>
              <p:cNvSpPr>
                <a:spLocks noChangeArrowheads="1"/>
              </p:cNvSpPr>
              <p:nvPr/>
            </p:nvSpPr>
            <p:spPr bwMode="auto">
              <a:xfrm rot="5400000">
                <a:off x="113306279" y="110261978"/>
                <a:ext cx="1368000" cy="587294"/>
              </a:xfrm>
              <a:prstGeom prst="rect">
                <a:avLst/>
              </a:prstGeom>
              <a:gradFill rotWithShape="1">
                <a:gsLst>
                  <a:gs pos="0">
                    <a:srgbClr val="5F5F5F"/>
                  </a:gs>
                  <a:gs pos="50000">
                    <a:srgbClr val="5F5F5F">
                      <a:gamma/>
                      <a:shade val="54902"/>
                      <a:invGamma/>
                    </a:srgbClr>
                  </a:gs>
                  <a:gs pos="100000">
                    <a:srgbClr val="5F5F5F"/>
                  </a:gs>
                </a:gsLst>
                <a:lin ang="2700000" scaled="1"/>
              </a:gra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39" name="Rectangle 323"/>
              <p:cNvSpPr>
                <a:spLocks noChangeArrowheads="1"/>
              </p:cNvSpPr>
              <p:nvPr/>
            </p:nvSpPr>
            <p:spPr bwMode="auto">
              <a:xfrm rot="5400000">
                <a:off x="113373476" y="110343724"/>
                <a:ext cx="1221900" cy="425901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0" name="Rectangle 324"/>
              <p:cNvSpPr>
                <a:spLocks noChangeArrowheads="1"/>
              </p:cNvSpPr>
              <p:nvPr/>
            </p:nvSpPr>
            <p:spPr bwMode="auto">
              <a:xfrm rot="5400000">
                <a:off x="114049840" y="110194187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1" name="Rectangle 325"/>
              <p:cNvSpPr>
                <a:spLocks noChangeArrowheads="1"/>
              </p:cNvSpPr>
              <p:nvPr/>
            </p:nvSpPr>
            <p:spPr bwMode="auto">
              <a:xfrm rot="5400000">
                <a:off x="114049840" y="11036390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2" name="Rectangle 326"/>
              <p:cNvSpPr>
                <a:spLocks noChangeArrowheads="1"/>
              </p:cNvSpPr>
              <p:nvPr/>
            </p:nvSpPr>
            <p:spPr bwMode="auto">
              <a:xfrm rot="5400000">
                <a:off x="114049840" y="11053361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3" name="Rectangle 327"/>
              <p:cNvSpPr>
                <a:spLocks noChangeArrowheads="1"/>
              </p:cNvSpPr>
              <p:nvPr/>
            </p:nvSpPr>
            <p:spPr bwMode="auto">
              <a:xfrm rot="5400000">
                <a:off x="114049840" y="110703329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4" name="Rectangle 328"/>
              <p:cNvSpPr>
                <a:spLocks noChangeArrowheads="1"/>
              </p:cNvSpPr>
              <p:nvPr/>
            </p:nvSpPr>
            <p:spPr bwMode="auto">
              <a:xfrm rot="5400000">
                <a:off x="114049840" y="110873044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5" name="Rectangle 329"/>
              <p:cNvSpPr>
                <a:spLocks noChangeArrowheads="1"/>
              </p:cNvSpPr>
              <p:nvPr/>
            </p:nvSpPr>
            <p:spPr bwMode="auto">
              <a:xfrm rot="5400000">
                <a:off x="113846640" y="110194187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6" name="Rectangle 330"/>
              <p:cNvSpPr>
                <a:spLocks noChangeArrowheads="1"/>
              </p:cNvSpPr>
              <p:nvPr/>
            </p:nvSpPr>
            <p:spPr bwMode="auto">
              <a:xfrm rot="5400000">
                <a:off x="113846640" y="110363901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7" name="Rectangle 331"/>
              <p:cNvSpPr>
                <a:spLocks noChangeArrowheads="1"/>
              </p:cNvSpPr>
              <p:nvPr/>
            </p:nvSpPr>
            <p:spPr bwMode="auto">
              <a:xfrm rot="5400000">
                <a:off x="113846640" y="110533615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8" name="Rectangle 332"/>
              <p:cNvSpPr>
                <a:spLocks noChangeArrowheads="1"/>
              </p:cNvSpPr>
              <p:nvPr/>
            </p:nvSpPr>
            <p:spPr bwMode="auto">
              <a:xfrm rot="5400000">
                <a:off x="113846640" y="110703329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49" name="Rectangle 333"/>
              <p:cNvSpPr>
                <a:spLocks noChangeArrowheads="1"/>
              </p:cNvSpPr>
              <p:nvPr/>
            </p:nvSpPr>
            <p:spPr bwMode="auto">
              <a:xfrm rot="5400000">
                <a:off x="113846640" y="110873044"/>
                <a:ext cx="67497" cy="61873"/>
              </a:xfrm>
              <a:prstGeom prst="rect">
                <a:avLst/>
              </a:prstGeom>
              <a:solidFill>
                <a:srgbClr val="FFCC00"/>
              </a:solidFill>
              <a:ln w="317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163150" name="Rectangle 334"/>
              <p:cNvSpPr>
                <a:spLocks noChangeArrowheads="1"/>
              </p:cNvSpPr>
              <p:nvPr/>
            </p:nvSpPr>
            <p:spPr bwMode="auto">
              <a:xfrm rot="5400000">
                <a:off x="113596892" y="110528100"/>
                <a:ext cx="288000" cy="88950"/>
              </a:xfrm>
              <a:prstGeom prst="rect">
                <a:avLst/>
              </a:prstGeom>
              <a:solidFill>
                <a:srgbClr val="5D5C5B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163151" name="Group 335"/>
            <p:cNvGrpSpPr>
              <a:grpSpLocks/>
            </p:cNvGrpSpPr>
            <p:nvPr/>
          </p:nvGrpSpPr>
          <p:grpSpPr bwMode="auto">
            <a:xfrm>
              <a:off x="111148750" y="110057975"/>
              <a:ext cx="3038850" cy="792000"/>
              <a:chOff x="108505950" y="113649513"/>
              <a:chExt cx="3038850" cy="792000"/>
            </a:xfrm>
          </p:grpSpPr>
          <p:sp>
            <p:nvSpPr>
              <p:cNvPr id="163152" name="AutoShape 336"/>
              <p:cNvSpPr>
                <a:spLocks noChangeArrowheads="1"/>
              </p:cNvSpPr>
              <p:nvPr/>
            </p:nvSpPr>
            <p:spPr bwMode="auto">
              <a:xfrm>
                <a:off x="108505950" y="113649513"/>
                <a:ext cx="3038850" cy="792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6350" algn="in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pic>
            <p:nvPicPr>
              <p:cNvPr id="163153" name="Picture 337" descr="ESL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8679905" y="113727812"/>
                <a:ext cx="638274" cy="638274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63154" name="Picture 338" descr="Elite Control Logo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9329635" y="113757392"/>
                <a:ext cx="2044520" cy="577032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63155" name="WordArt 33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9319150" y="113793475"/>
                <a:ext cx="1706800" cy="1652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3600" kern="10" spc="0" smtClean="0">
                    <a:ln w="952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 ESL-2 V908.14c   </a:t>
                </a:r>
                <a:endParaRPr lang="en-NZ" sz="3600" kern="10" spc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</p:grpSp>
      </p:grpSp>
      <p:sp>
        <p:nvSpPr>
          <p:cNvPr id="453" name="Text Box 106"/>
          <p:cNvSpPr txBox="1">
            <a:spLocks noChangeArrowheads="1"/>
          </p:cNvSpPr>
          <p:nvPr/>
        </p:nvSpPr>
        <p:spPr bwMode="auto">
          <a:xfrm>
            <a:off x="720081" y="4824785"/>
            <a:ext cx="4608512" cy="172819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Keypad Bus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Screw down Terminal </a:t>
            </a: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Block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4" name="Text Box 106"/>
          <p:cNvSpPr txBox="1">
            <a:spLocks noChangeArrowheads="1"/>
          </p:cNvSpPr>
          <p:nvPr/>
        </p:nvSpPr>
        <p:spPr bwMode="auto">
          <a:xfrm>
            <a:off x="792089" y="7057033"/>
            <a:ext cx="4608512" cy="172819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Keypad Bus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36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Quick fit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Connectors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5" name="Right Arrow 454"/>
          <p:cNvSpPr/>
          <p:nvPr/>
        </p:nvSpPr>
        <p:spPr>
          <a:xfrm>
            <a:off x="4824537" y="6048921"/>
            <a:ext cx="159368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56" name="Right Arrow 455"/>
          <p:cNvSpPr/>
          <p:nvPr/>
        </p:nvSpPr>
        <p:spPr>
          <a:xfrm>
            <a:off x="4536505" y="7201049"/>
            <a:ext cx="188171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3033449" y="10873457"/>
            <a:ext cx="8496944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44017" y="144265"/>
            <a:ext cx="22680613" cy="12599988"/>
            <a:chOff x="98839950" y="103878675"/>
            <a:chExt cx="22680000" cy="12600000"/>
          </a:xfrm>
        </p:grpSpPr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103088307" y="106470965"/>
              <a:ext cx="16346250" cy="1656000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	</a:t>
              </a:r>
              <a:r>
                <a:rPr kumimoji="0" lang="en-NZ" sz="7200" b="1" i="0" u="none" strike="noStrike" cap="none" normalizeH="0" baseline="0" dirty="0" smtClean="0">
                  <a:ln>
                    <a:noFill/>
                  </a:ln>
                  <a:effectLst/>
                  <a:latin typeface="Tahoma" pitchFamily="34" charset="0"/>
                  <a:cs typeface="Arial" pitchFamily="34" charset="0"/>
                </a:rPr>
                <a:t>P  34  E  1  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Sequence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4" name="Text Box 50"/>
            <p:cNvSpPr txBox="1">
              <a:spLocks noChangeArrowheads="1"/>
            </p:cNvSpPr>
            <p:nvPr/>
          </p:nvSpPr>
          <p:spPr bwMode="auto">
            <a:xfrm>
              <a:off x="99379949" y="104238715"/>
              <a:ext cx="16597441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Lets</a:t>
              </a:r>
              <a:r>
                <a:rPr kumimoji="0" lang="en-US" sz="4800" b="1" i="0" u="none" strike="noStrike" cap="none" normalizeH="0" dirty="0" smtClean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latin typeface="Tahoma" pitchFamily="34" charset="0"/>
                  <a:cs typeface="Arial" pitchFamily="34" charset="0"/>
                </a:rPr>
                <a:t> have another go.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baseline="0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	Make Sure you are in</a:t>
              </a:r>
              <a:r>
                <a:rPr lang="en-US" sz="4800" b="1" dirty="0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 Programming Mode: </a:t>
              </a:r>
              <a:r>
                <a:rPr lang="en-US" sz="4800" b="1" dirty="0" err="1" smtClean="0">
                  <a:solidFill>
                    <a:schemeClr val="accent5">
                      <a:lumMod val="75000"/>
                    </a:schemeClr>
                  </a:solidFill>
                  <a:latin typeface="Tahoma" pitchFamily="34" charset="0"/>
                  <a:cs typeface="Arial" pitchFamily="34" charset="0"/>
                </a:rPr>
                <a:t>IPGM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35" name="Rectangle 51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8568953" y="3851513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Slot</a:t>
            </a:r>
          </a:p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(Out1 )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12241361" y="3347457"/>
            <a:ext cx="1080120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232770" y="2916549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2" name="Picture 120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3449790" y="11233497"/>
            <a:ext cx="668888" cy="54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14113569" y="11089481"/>
            <a:ext cx="77048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= Invert Output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3222310" y="2699385"/>
            <a:ext cx="16113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7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E</a:t>
            </a:r>
            <a:endParaRPr lang="en-NZ" sz="7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905657" y="2915409"/>
            <a:ext cx="597666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Output 1 should be On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12268524" y="4667408"/>
            <a:ext cx="1080120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259933" y="4236500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5" name="Rectangle 34"/>
          <p:cNvSpPr/>
          <p:nvPr/>
        </p:nvSpPr>
        <p:spPr>
          <a:xfrm>
            <a:off x="13249473" y="4019336"/>
            <a:ext cx="16113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7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E</a:t>
            </a:r>
            <a:endParaRPr lang="en-NZ" sz="7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977665" y="4211553"/>
            <a:ext cx="597666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Output 1 should be Off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H="1" flipV="1">
            <a:off x="11449273" y="4211553"/>
            <a:ext cx="576064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11449273" y="4211553"/>
            <a:ext cx="648072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WordArt 314"/>
          <p:cNvSpPr>
            <a:spLocks noChangeArrowheads="1" noChangeShapeType="1" noTextEdit="1"/>
          </p:cNvSpPr>
          <p:nvPr/>
        </p:nvSpPr>
        <p:spPr bwMode="auto">
          <a:xfrm>
            <a:off x="5688633" y="5976913"/>
            <a:ext cx="1035147" cy="2392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NZ" sz="1800" kern="10" spc="0" dirty="0" smtClean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rPr>
              <a:t>BYPASS</a:t>
            </a:r>
            <a:endParaRPr lang="en-NZ" sz="1800" kern="10" spc="0" dirty="0">
              <a:ln w="3175" algn="ctr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Narrow"/>
            </a:endParaRPr>
          </a:p>
        </p:txBody>
      </p:sp>
      <p:sp>
        <p:nvSpPr>
          <p:cNvPr id="25" name="AutoShape 323"/>
          <p:cNvSpPr>
            <a:spLocks noChangeArrowheads="1"/>
          </p:cNvSpPr>
          <p:nvPr/>
        </p:nvSpPr>
        <p:spPr bwMode="auto">
          <a:xfrm rot="5400000">
            <a:off x="6983045" y="6024717"/>
            <a:ext cx="489311" cy="146797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26" name="Rounded Rectangle 25"/>
          <p:cNvSpPr/>
          <p:nvPr/>
        </p:nvSpPr>
        <p:spPr>
          <a:xfrm>
            <a:off x="5400601" y="5688881"/>
            <a:ext cx="2160240" cy="86409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7" name="TextBox 26"/>
          <p:cNvSpPr txBox="1"/>
          <p:nvPr/>
        </p:nvSpPr>
        <p:spPr>
          <a:xfrm>
            <a:off x="8136905" y="5688881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Move Slot</a:t>
            </a:r>
          </a:p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(Out2 )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12313369" y="6025114"/>
            <a:ext cx="1080120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304778" y="5594206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8" name="Rectangle 37"/>
          <p:cNvSpPr/>
          <p:nvPr/>
        </p:nvSpPr>
        <p:spPr>
          <a:xfrm>
            <a:off x="13294318" y="5377042"/>
            <a:ext cx="16113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7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E</a:t>
            </a:r>
            <a:endParaRPr lang="en-NZ" sz="7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977665" y="5593066"/>
            <a:ext cx="597666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Output 2 should be On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H="1">
            <a:off x="12340532" y="7345065"/>
            <a:ext cx="1080120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331941" y="6914157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9" name="Rectangle 48"/>
          <p:cNvSpPr/>
          <p:nvPr/>
        </p:nvSpPr>
        <p:spPr>
          <a:xfrm>
            <a:off x="13321481" y="6696993"/>
            <a:ext cx="16113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7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E</a:t>
            </a:r>
            <a:endParaRPr lang="en-NZ" sz="7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049673" y="6889210"/>
            <a:ext cx="597666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Output 2 should be Off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flipH="1" flipV="1">
            <a:off x="11521281" y="6889210"/>
            <a:ext cx="576064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11521281" y="6889210"/>
            <a:ext cx="648072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WordArt 314"/>
          <p:cNvSpPr>
            <a:spLocks noChangeArrowheads="1" noChangeShapeType="1" noTextEdit="1"/>
          </p:cNvSpPr>
          <p:nvPr/>
        </p:nvSpPr>
        <p:spPr bwMode="auto">
          <a:xfrm>
            <a:off x="5688633" y="8593008"/>
            <a:ext cx="1035147" cy="2392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NZ" sz="1800" kern="10" spc="0" dirty="0" smtClean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rPr>
              <a:t>BYPASS</a:t>
            </a:r>
            <a:endParaRPr lang="en-NZ" sz="1800" kern="10" spc="0" dirty="0">
              <a:ln w="3175" algn="ctr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Narrow"/>
            </a:endParaRPr>
          </a:p>
        </p:txBody>
      </p:sp>
      <p:sp>
        <p:nvSpPr>
          <p:cNvPr id="54" name="AutoShape 323"/>
          <p:cNvSpPr>
            <a:spLocks noChangeArrowheads="1"/>
          </p:cNvSpPr>
          <p:nvPr/>
        </p:nvSpPr>
        <p:spPr bwMode="auto">
          <a:xfrm rot="5400000">
            <a:off x="6983045" y="8640812"/>
            <a:ext cx="489311" cy="146797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55" name="Rounded Rectangle 54"/>
          <p:cNvSpPr/>
          <p:nvPr/>
        </p:nvSpPr>
        <p:spPr>
          <a:xfrm>
            <a:off x="5400601" y="8304976"/>
            <a:ext cx="2160240" cy="86409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56" name="TextBox 55"/>
          <p:cNvSpPr txBox="1"/>
          <p:nvPr/>
        </p:nvSpPr>
        <p:spPr>
          <a:xfrm>
            <a:off x="7704857" y="8304976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Move 2 Slots</a:t>
            </a:r>
          </a:p>
          <a:p>
            <a:pPr algn="ctr"/>
            <a:r>
              <a:rPr lang="en-NZ" b="1" dirty="0" smtClean="0">
                <a:solidFill>
                  <a:schemeClr val="accent5">
                    <a:lumMod val="75000"/>
                  </a:schemeClr>
                </a:solidFill>
              </a:rPr>
              <a:t>(Out4 )</a:t>
            </a:r>
            <a:endParaRPr lang="en-NZ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12313369" y="8641209"/>
            <a:ext cx="1080120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304778" y="8210301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59" name="Rectangle 58"/>
          <p:cNvSpPr/>
          <p:nvPr/>
        </p:nvSpPr>
        <p:spPr>
          <a:xfrm>
            <a:off x="13294318" y="7993137"/>
            <a:ext cx="16113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7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E</a:t>
            </a:r>
            <a:endParaRPr lang="en-NZ" sz="7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4977665" y="8209161"/>
            <a:ext cx="597666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Output 4 should be On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 flipH="1">
            <a:off x="12340532" y="9961160"/>
            <a:ext cx="1080120" cy="0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105" descr="Alarm Panel Graphics ISSUE 04"/>
          <p:cNvPicPr>
            <a:picLocks noChangeAspect="1" noChangeArrowheads="1"/>
          </p:cNvPicPr>
          <p:nvPr/>
        </p:nvPicPr>
        <p:blipFill>
          <a:blip r:embed="rId2" cstate="print"/>
          <a:srcRect r="92834" b="73709"/>
          <a:stretch>
            <a:fillRect/>
          </a:stretch>
        </p:blipFill>
        <p:spPr bwMode="auto">
          <a:xfrm>
            <a:off x="11331941" y="9530252"/>
            <a:ext cx="968026" cy="7919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63" name="Rectangle 62"/>
          <p:cNvSpPr/>
          <p:nvPr/>
        </p:nvSpPr>
        <p:spPr>
          <a:xfrm>
            <a:off x="13321481" y="9313088"/>
            <a:ext cx="16113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7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E</a:t>
            </a:r>
            <a:endParaRPr lang="en-NZ" sz="7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049673" y="9505305"/>
            <a:ext cx="597666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 smtClean="0">
                <a:solidFill>
                  <a:schemeClr val="accent3">
                    <a:lumMod val="75000"/>
                  </a:schemeClr>
                </a:solidFill>
              </a:rPr>
              <a:t>Output 4 should be Off</a:t>
            </a:r>
            <a:endParaRPr lang="en-N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flipH="1" flipV="1">
            <a:off x="11521281" y="9505305"/>
            <a:ext cx="576064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11521281" y="9505305"/>
            <a:ext cx="648072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WordArt 314"/>
          <p:cNvSpPr>
            <a:spLocks noChangeArrowheads="1" noChangeShapeType="1" noTextEdit="1"/>
          </p:cNvSpPr>
          <p:nvPr/>
        </p:nvSpPr>
        <p:spPr bwMode="auto">
          <a:xfrm>
            <a:off x="3312369" y="8569201"/>
            <a:ext cx="1035147" cy="2392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NZ" sz="1800" kern="10" spc="0" dirty="0" smtClean="0"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Narrow"/>
              </a:rPr>
              <a:t>BYPASS</a:t>
            </a:r>
            <a:endParaRPr lang="en-NZ" sz="1800" kern="10" spc="0" dirty="0">
              <a:ln w="3175" algn="ctr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Narrow"/>
            </a:endParaRPr>
          </a:p>
        </p:txBody>
      </p:sp>
      <p:sp>
        <p:nvSpPr>
          <p:cNvPr id="68" name="AutoShape 323"/>
          <p:cNvSpPr>
            <a:spLocks noChangeArrowheads="1"/>
          </p:cNvSpPr>
          <p:nvPr/>
        </p:nvSpPr>
        <p:spPr bwMode="auto">
          <a:xfrm rot="5400000">
            <a:off x="4606781" y="8617005"/>
            <a:ext cx="489311" cy="146797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69" name="Rounded Rectangle 68"/>
          <p:cNvSpPr/>
          <p:nvPr/>
        </p:nvSpPr>
        <p:spPr>
          <a:xfrm>
            <a:off x="3024337" y="8281169"/>
            <a:ext cx="2160240" cy="86409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7"/>
            <a:chOff x="98839950" y="103878675"/>
            <a:chExt cx="22680000" cy="12600000"/>
          </a:xfrm>
        </p:grpSpPr>
        <p:sp>
          <p:nvSpPr>
            <p:cNvPr id="87043" name="Text Box 3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Radio devices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044" name="Text Box 4"/>
            <p:cNvSpPr txBox="1">
              <a:spLocks noChangeArrowheads="1"/>
            </p:cNvSpPr>
            <p:nvPr/>
          </p:nvSpPr>
          <p:spPr bwMode="auto">
            <a:xfrm>
              <a:off x="99379950" y="104418675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Radio Programming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with Elite-S &amp; Elite-S-</a:t>
              </a:r>
              <a:r>
                <a:rPr kumimoji="0" lang="en-US" sz="4800" b="1" i="0" u="none" strike="noStrike" cap="none" normalizeH="0" baseline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Lite</a:t>
              </a: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7045" name="Group 5"/>
            <p:cNvGrpSpPr>
              <a:grpSpLocks/>
            </p:cNvGrpSpPr>
            <p:nvPr/>
          </p:nvGrpSpPr>
          <p:grpSpPr bwMode="auto">
            <a:xfrm>
              <a:off x="106026724" y="109278113"/>
              <a:ext cx="878567" cy="570607"/>
              <a:chOff x="104621490" y="108834316"/>
              <a:chExt cx="1224000" cy="794958"/>
            </a:xfrm>
          </p:grpSpPr>
          <p:sp>
            <p:nvSpPr>
              <p:cNvPr id="87046" name="WordArt 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855979" y="109109023"/>
                <a:ext cx="785245" cy="24861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7047" name="Arc 7"/>
              <p:cNvSpPr>
                <a:spLocks/>
              </p:cNvSpPr>
              <p:nvPr/>
            </p:nvSpPr>
            <p:spPr bwMode="auto">
              <a:xfrm rot="21600000">
                <a:off x="105780156" y="108835196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48" name="Line 8"/>
              <p:cNvSpPr>
                <a:spLocks noChangeShapeType="1"/>
              </p:cNvSpPr>
              <p:nvPr/>
            </p:nvSpPr>
            <p:spPr bwMode="auto">
              <a:xfrm rot="5400000">
                <a:off x="105514625" y="109224980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49" name="Line 9"/>
              <p:cNvSpPr>
                <a:spLocks noChangeShapeType="1"/>
              </p:cNvSpPr>
              <p:nvPr/>
            </p:nvSpPr>
            <p:spPr bwMode="auto">
              <a:xfrm rot="5400000">
                <a:off x="104278034" y="109230254"/>
                <a:ext cx="686915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50" name="Arc 10"/>
              <p:cNvSpPr>
                <a:spLocks/>
              </p:cNvSpPr>
              <p:nvPr/>
            </p:nvSpPr>
            <p:spPr bwMode="auto">
              <a:xfrm rot="27000000">
                <a:off x="105780894" y="10956477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51" name="Arc 11"/>
              <p:cNvSpPr>
                <a:spLocks/>
              </p:cNvSpPr>
              <p:nvPr/>
            </p:nvSpPr>
            <p:spPr bwMode="auto">
              <a:xfrm rot="10800000" flipV="1">
                <a:off x="104621490" y="108835339"/>
                <a:ext cx="59028" cy="55413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52" name="Line 12"/>
              <p:cNvSpPr>
                <a:spLocks noChangeShapeType="1"/>
              </p:cNvSpPr>
              <p:nvPr/>
            </p:nvSpPr>
            <p:spPr bwMode="auto">
              <a:xfrm rot="5400000">
                <a:off x="105241074" y="109086470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53" name="Arc 13"/>
              <p:cNvSpPr>
                <a:spLocks/>
              </p:cNvSpPr>
              <p:nvPr/>
            </p:nvSpPr>
            <p:spPr bwMode="auto">
              <a:xfrm rot="32400000">
                <a:off x="104621490" y="10957371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54" name="Line 14"/>
              <p:cNvSpPr>
                <a:spLocks noChangeShapeType="1"/>
              </p:cNvSpPr>
              <p:nvPr/>
            </p:nvSpPr>
            <p:spPr bwMode="auto">
              <a:xfrm rot="5400000">
                <a:off x="105230041" y="108291517"/>
                <a:ext cx="6" cy="1085604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7055" name="Group 15"/>
            <p:cNvGrpSpPr>
              <a:grpSpLocks/>
            </p:cNvGrpSpPr>
            <p:nvPr/>
          </p:nvGrpSpPr>
          <p:grpSpPr bwMode="auto">
            <a:xfrm>
              <a:off x="108891375" y="109278675"/>
              <a:ext cx="878568" cy="570607"/>
              <a:chOff x="115409151" y="110701830"/>
              <a:chExt cx="433323" cy="281432"/>
            </a:xfrm>
          </p:grpSpPr>
          <p:sp>
            <p:nvSpPr>
              <p:cNvPr id="87056" name="WordArt 1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50376" y="110799083"/>
                <a:ext cx="366379" cy="880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7057" name="Group 17"/>
              <p:cNvGrpSpPr>
                <a:grpSpLocks/>
              </p:cNvGrpSpPr>
              <p:nvPr/>
            </p:nvGrpSpPr>
            <p:grpSpPr bwMode="auto">
              <a:xfrm>
                <a:off x="115409151" y="110701830"/>
                <a:ext cx="433323" cy="281432"/>
                <a:chOff x="114990201" y="110841468"/>
                <a:chExt cx="433323" cy="281432"/>
              </a:xfrm>
            </p:grpSpPr>
            <p:sp>
              <p:nvSpPr>
                <p:cNvPr id="87058" name="Arc 18"/>
                <p:cNvSpPr>
                  <a:spLocks/>
                </p:cNvSpPr>
                <p:nvPr/>
              </p:nvSpPr>
              <p:spPr bwMode="auto">
                <a:xfrm rot="21600000">
                  <a:off x="115400394" y="110841781"/>
                  <a:ext cx="23129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59" name="Line 19"/>
                <p:cNvSpPr>
                  <a:spLocks noChangeShapeType="1"/>
                </p:cNvSpPr>
                <p:nvPr/>
              </p:nvSpPr>
              <p:spPr bwMode="auto">
                <a:xfrm rot="5400000">
                  <a:off x="115306390" y="110979772"/>
                  <a:ext cx="234267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60" name="Line 20"/>
                <p:cNvSpPr>
                  <a:spLocks noChangeShapeType="1"/>
                </p:cNvSpPr>
                <p:nvPr/>
              </p:nvSpPr>
              <p:spPr bwMode="auto">
                <a:xfrm rot="5400000">
                  <a:off x="114868611" y="110981638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61" name="Arc 21"/>
                <p:cNvSpPr>
                  <a:spLocks/>
                </p:cNvSpPr>
                <p:nvPr/>
              </p:nvSpPr>
              <p:spPr bwMode="auto">
                <a:xfrm rot="27000000">
                  <a:off x="115400656" y="111100068"/>
                  <a:ext cx="25992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62" name="Arc 22"/>
                <p:cNvSpPr>
                  <a:spLocks/>
                </p:cNvSpPr>
                <p:nvPr/>
              </p:nvSpPr>
              <p:spPr bwMode="auto">
                <a:xfrm rot="10800000" flipV="1">
                  <a:off x="114990201" y="110841831"/>
                  <a:ext cx="20898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63" name="Line 23"/>
                <p:cNvSpPr>
                  <a:spLocks noChangeShapeType="1"/>
                </p:cNvSpPr>
                <p:nvPr/>
              </p:nvSpPr>
              <p:spPr bwMode="auto">
                <a:xfrm rot="5400000">
                  <a:off x="115209548" y="110930736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64" name="Arc 24"/>
                <p:cNvSpPr>
                  <a:spLocks/>
                </p:cNvSpPr>
                <p:nvPr/>
              </p:nvSpPr>
              <p:spPr bwMode="auto">
                <a:xfrm rot="32400000">
                  <a:off x="114990201" y="11110323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65" name="Line 25"/>
                <p:cNvSpPr>
                  <a:spLocks noChangeShapeType="1"/>
                </p:cNvSpPr>
                <p:nvPr/>
              </p:nvSpPr>
              <p:spPr bwMode="auto">
                <a:xfrm rot="5400000">
                  <a:off x="115205641" y="110649306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7066" name="Group 26"/>
            <p:cNvGrpSpPr>
              <a:grpSpLocks/>
            </p:cNvGrpSpPr>
            <p:nvPr/>
          </p:nvGrpSpPr>
          <p:grpSpPr bwMode="auto">
            <a:xfrm>
              <a:off x="108684446" y="110179650"/>
              <a:ext cx="878568" cy="570607"/>
              <a:chOff x="115368686" y="110661365"/>
              <a:chExt cx="433323" cy="281432"/>
            </a:xfrm>
          </p:grpSpPr>
          <p:sp>
            <p:nvSpPr>
              <p:cNvPr id="87067" name="WordArt 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09911" y="110758618"/>
                <a:ext cx="366379" cy="880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7068" name="Group 28"/>
              <p:cNvGrpSpPr>
                <a:grpSpLocks/>
              </p:cNvGrpSpPr>
              <p:nvPr/>
            </p:nvGrpSpPr>
            <p:grpSpPr bwMode="auto">
              <a:xfrm>
                <a:off x="115368686" y="110661365"/>
                <a:ext cx="433323" cy="281432"/>
                <a:chOff x="114949736" y="110801003"/>
                <a:chExt cx="433323" cy="281432"/>
              </a:xfrm>
            </p:grpSpPr>
            <p:sp>
              <p:nvSpPr>
                <p:cNvPr id="87069" name="Arc 29"/>
                <p:cNvSpPr>
                  <a:spLocks/>
                </p:cNvSpPr>
                <p:nvPr/>
              </p:nvSpPr>
              <p:spPr bwMode="auto">
                <a:xfrm rot="21600000">
                  <a:off x="115359929" y="110801316"/>
                  <a:ext cx="23129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70" name="Line 30"/>
                <p:cNvSpPr>
                  <a:spLocks noChangeShapeType="1"/>
                </p:cNvSpPr>
                <p:nvPr/>
              </p:nvSpPr>
              <p:spPr bwMode="auto">
                <a:xfrm rot="5400000">
                  <a:off x="115265925" y="110939307"/>
                  <a:ext cx="234267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71" name="Line 31"/>
                <p:cNvSpPr>
                  <a:spLocks noChangeShapeType="1"/>
                </p:cNvSpPr>
                <p:nvPr/>
              </p:nvSpPr>
              <p:spPr bwMode="auto">
                <a:xfrm rot="5400000">
                  <a:off x="114828146" y="110941173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72" name="Arc 32"/>
                <p:cNvSpPr>
                  <a:spLocks/>
                </p:cNvSpPr>
                <p:nvPr/>
              </p:nvSpPr>
              <p:spPr bwMode="auto">
                <a:xfrm rot="27000000">
                  <a:off x="115360191" y="111059603"/>
                  <a:ext cx="25992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73" name="Arc 33"/>
                <p:cNvSpPr>
                  <a:spLocks/>
                </p:cNvSpPr>
                <p:nvPr/>
              </p:nvSpPr>
              <p:spPr bwMode="auto">
                <a:xfrm rot="10800000" flipV="1">
                  <a:off x="114949736" y="110801366"/>
                  <a:ext cx="20898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74" name="Line 34"/>
                <p:cNvSpPr>
                  <a:spLocks noChangeShapeType="1"/>
                </p:cNvSpPr>
                <p:nvPr/>
              </p:nvSpPr>
              <p:spPr bwMode="auto">
                <a:xfrm rot="5400000">
                  <a:off x="115169083" y="11089027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75" name="Arc 35"/>
                <p:cNvSpPr>
                  <a:spLocks/>
                </p:cNvSpPr>
                <p:nvPr/>
              </p:nvSpPr>
              <p:spPr bwMode="auto">
                <a:xfrm rot="32400000">
                  <a:off x="114949736" y="11106276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076" name="Line 36"/>
                <p:cNvSpPr>
                  <a:spLocks noChangeShapeType="1"/>
                </p:cNvSpPr>
                <p:nvPr/>
              </p:nvSpPr>
              <p:spPr bwMode="auto">
                <a:xfrm rot="5400000">
                  <a:off x="115165176" y="11060884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7077" name="Group 37"/>
            <p:cNvGrpSpPr>
              <a:grpSpLocks/>
            </p:cNvGrpSpPr>
            <p:nvPr/>
          </p:nvGrpSpPr>
          <p:grpSpPr bwMode="auto">
            <a:xfrm>
              <a:off x="107008250" y="109276013"/>
              <a:ext cx="878567" cy="570607"/>
              <a:chOff x="100790250" y="111588975"/>
              <a:chExt cx="878567" cy="570607"/>
            </a:xfrm>
          </p:grpSpPr>
          <p:sp>
            <p:nvSpPr>
              <p:cNvPr id="87078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65475" y="1116895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7079" name="Arc 39"/>
              <p:cNvSpPr>
                <a:spLocks/>
              </p:cNvSpPr>
              <p:nvPr/>
            </p:nvSpPr>
            <p:spPr bwMode="auto">
              <a:xfrm rot="21600000">
                <a:off x="101621921" y="111589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80" name="Line 40"/>
              <p:cNvSpPr>
                <a:spLocks noChangeShapeType="1"/>
              </p:cNvSpPr>
              <p:nvPr/>
            </p:nvSpPr>
            <p:spPr bwMode="auto">
              <a:xfrm rot="5400000">
                <a:off x="101431327" y="111869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81" name="Line 41"/>
              <p:cNvSpPr>
                <a:spLocks noChangeShapeType="1"/>
              </p:cNvSpPr>
              <p:nvPr/>
            </p:nvSpPr>
            <p:spPr bwMode="auto">
              <a:xfrm rot="5400000">
                <a:off x="100543723" y="111873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82" name="Arc 42"/>
              <p:cNvSpPr>
                <a:spLocks/>
              </p:cNvSpPr>
              <p:nvPr/>
            </p:nvSpPr>
            <p:spPr bwMode="auto">
              <a:xfrm rot="27000000">
                <a:off x="101622451" y="112113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83" name="Arc 43"/>
              <p:cNvSpPr>
                <a:spLocks/>
              </p:cNvSpPr>
              <p:nvPr/>
            </p:nvSpPr>
            <p:spPr bwMode="auto">
              <a:xfrm rot="10800000" flipV="1">
                <a:off x="100790250" y="111589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84" name="Line 44"/>
              <p:cNvSpPr>
                <a:spLocks noChangeShapeType="1"/>
              </p:cNvSpPr>
              <p:nvPr/>
            </p:nvSpPr>
            <p:spPr bwMode="auto">
              <a:xfrm rot="5400000">
                <a:off x="101234978" y="111769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85" name="Arc 45"/>
              <p:cNvSpPr>
                <a:spLocks/>
              </p:cNvSpPr>
              <p:nvPr/>
            </p:nvSpPr>
            <p:spPr bwMode="auto">
              <a:xfrm rot="32400000">
                <a:off x="100790250" y="112119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86" name="Line 46"/>
              <p:cNvSpPr>
                <a:spLocks noChangeShapeType="1"/>
              </p:cNvSpPr>
              <p:nvPr/>
            </p:nvSpPr>
            <p:spPr bwMode="auto">
              <a:xfrm rot="5400000">
                <a:off x="101227058" y="111199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7087" name="Group 47"/>
            <p:cNvGrpSpPr>
              <a:grpSpLocks/>
            </p:cNvGrpSpPr>
            <p:nvPr/>
          </p:nvGrpSpPr>
          <p:grpSpPr bwMode="auto">
            <a:xfrm>
              <a:off x="107738805" y="110179651"/>
              <a:ext cx="878567" cy="570607"/>
              <a:chOff x="100904550" y="111703275"/>
              <a:chExt cx="878567" cy="570607"/>
            </a:xfrm>
          </p:grpSpPr>
          <p:sp>
            <p:nvSpPr>
              <p:cNvPr id="87088" name="WordArt 4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979775" y="1118038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7089" name="Arc 49"/>
              <p:cNvSpPr>
                <a:spLocks/>
              </p:cNvSpPr>
              <p:nvPr/>
            </p:nvSpPr>
            <p:spPr bwMode="auto">
              <a:xfrm rot="21600000">
                <a:off x="101736221" y="111703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90" name="Line 50"/>
              <p:cNvSpPr>
                <a:spLocks noChangeShapeType="1"/>
              </p:cNvSpPr>
              <p:nvPr/>
            </p:nvSpPr>
            <p:spPr bwMode="auto">
              <a:xfrm rot="5400000">
                <a:off x="101545627" y="111983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91" name="Line 51"/>
              <p:cNvSpPr>
                <a:spLocks noChangeShapeType="1"/>
              </p:cNvSpPr>
              <p:nvPr/>
            </p:nvSpPr>
            <p:spPr bwMode="auto">
              <a:xfrm rot="5400000">
                <a:off x="100658023" y="111987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92" name="Arc 52"/>
              <p:cNvSpPr>
                <a:spLocks/>
              </p:cNvSpPr>
              <p:nvPr/>
            </p:nvSpPr>
            <p:spPr bwMode="auto">
              <a:xfrm rot="27000000">
                <a:off x="101736751" y="112227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93" name="Arc 53"/>
              <p:cNvSpPr>
                <a:spLocks/>
              </p:cNvSpPr>
              <p:nvPr/>
            </p:nvSpPr>
            <p:spPr bwMode="auto">
              <a:xfrm rot="10800000" flipV="1">
                <a:off x="100904550" y="111704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94" name="Line 54"/>
              <p:cNvSpPr>
                <a:spLocks noChangeShapeType="1"/>
              </p:cNvSpPr>
              <p:nvPr/>
            </p:nvSpPr>
            <p:spPr bwMode="auto">
              <a:xfrm rot="5400000">
                <a:off x="101349278" y="111884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95" name="Arc 55"/>
              <p:cNvSpPr>
                <a:spLocks/>
              </p:cNvSpPr>
              <p:nvPr/>
            </p:nvSpPr>
            <p:spPr bwMode="auto">
              <a:xfrm rot="32400000">
                <a:off x="100904550" y="112234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096" name="Line 56"/>
              <p:cNvSpPr>
                <a:spLocks noChangeShapeType="1"/>
              </p:cNvSpPr>
              <p:nvPr/>
            </p:nvSpPr>
            <p:spPr bwMode="auto">
              <a:xfrm rot="5400000">
                <a:off x="101341358" y="111313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7097" name="Text Box 57"/>
            <p:cNvSpPr txBox="1">
              <a:spLocks noChangeArrowheads="1"/>
            </p:cNvSpPr>
            <p:nvPr/>
          </p:nvSpPr>
          <p:spPr bwMode="auto">
            <a:xfrm>
              <a:off x="110617125" y="110027250"/>
              <a:ext cx="583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user slot 21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7098" name="Group 58"/>
            <p:cNvGrpSpPr>
              <a:grpSpLocks/>
            </p:cNvGrpSpPr>
            <p:nvPr/>
          </p:nvGrpSpPr>
          <p:grpSpPr bwMode="auto">
            <a:xfrm>
              <a:off x="107915125" y="109279800"/>
              <a:ext cx="878567" cy="570607"/>
              <a:chOff x="100286250" y="112380975"/>
              <a:chExt cx="878567" cy="570607"/>
            </a:xfrm>
          </p:grpSpPr>
          <p:sp>
            <p:nvSpPr>
              <p:cNvPr id="87099" name="WordArt 5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61475" y="11248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8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7100" name="Arc 60"/>
              <p:cNvSpPr>
                <a:spLocks/>
              </p:cNvSpPr>
              <p:nvPr/>
            </p:nvSpPr>
            <p:spPr bwMode="auto">
              <a:xfrm rot="21600000">
                <a:off x="101117921" y="11238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01" name="Line 61"/>
              <p:cNvSpPr>
                <a:spLocks noChangeShapeType="1"/>
              </p:cNvSpPr>
              <p:nvPr/>
            </p:nvSpPr>
            <p:spPr bwMode="auto">
              <a:xfrm rot="5400000">
                <a:off x="100927327" y="11266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02" name="Line 62"/>
              <p:cNvSpPr>
                <a:spLocks noChangeShapeType="1"/>
              </p:cNvSpPr>
              <p:nvPr/>
            </p:nvSpPr>
            <p:spPr bwMode="auto">
              <a:xfrm rot="5400000">
                <a:off x="100039723" y="11266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03" name="Arc 63"/>
              <p:cNvSpPr>
                <a:spLocks/>
              </p:cNvSpPr>
              <p:nvPr/>
            </p:nvSpPr>
            <p:spPr bwMode="auto">
              <a:xfrm rot="27000000">
                <a:off x="101118451" y="11290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04" name="Arc 64"/>
              <p:cNvSpPr>
                <a:spLocks/>
              </p:cNvSpPr>
              <p:nvPr/>
            </p:nvSpPr>
            <p:spPr bwMode="auto">
              <a:xfrm rot="10800000" flipV="1">
                <a:off x="100286250" y="11238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05" name="Line 65"/>
              <p:cNvSpPr>
                <a:spLocks noChangeShapeType="1"/>
              </p:cNvSpPr>
              <p:nvPr/>
            </p:nvSpPr>
            <p:spPr bwMode="auto">
              <a:xfrm rot="5400000">
                <a:off x="100730978" y="11256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06" name="Arc 66"/>
              <p:cNvSpPr>
                <a:spLocks/>
              </p:cNvSpPr>
              <p:nvPr/>
            </p:nvSpPr>
            <p:spPr bwMode="auto">
              <a:xfrm rot="32400000">
                <a:off x="100286250" y="11291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07" name="Line 67"/>
              <p:cNvSpPr>
                <a:spLocks noChangeShapeType="1"/>
              </p:cNvSpPr>
              <p:nvPr/>
            </p:nvSpPr>
            <p:spPr bwMode="auto">
              <a:xfrm rot="5400000">
                <a:off x="100723058" y="11199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7108" name="Group 68"/>
            <p:cNvGrpSpPr>
              <a:grpSpLocks/>
            </p:cNvGrpSpPr>
            <p:nvPr/>
          </p:nvGrpSpPr>
          <p:grpSpPr bwMode="auto">
            <a:xfrm>
              <a:off x="106831833" y="110183438"/>
              <a:ext cx="878567" cy="570607"/>
              <a:chOff x="100286250" y="112380975"/>
              <a:chExt cx="878567" cy="570607"/>
            </a:xfrm>
          </p:grpSpPr>
          <p:sp>
            <p:nvSpPr>
              <p:cNvPr id="87109" name="WordArt 6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61475" y="11248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7110" name="Arc 70"/>
              <p:cNvSpPr>
                <a:spLocks/>
              </p:cNvSpPr>
              <p:nvPr/>
            </p:nvSpPr>
            <p:spPr bwMode="auto">
              <a:xfrm rot="21600000">
                <a:off x="101117921" y="11238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11" name="Line 71"/>
              <p:cNvSpPr>
                <a:spLocks noChangeShapeType="1"/>
              </p:cNvSpPr>
              <p:nvPr/>
            </p:nvSpPr>
            <p:spPr bwMode="auto">
              <a:xfrm rot="5400000">
                <a:off x="100927327" y="11266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12" name="Line 72"/>
              <p:cNvSpPr>
                <a:spLocks noChangeShapeType="1"/>
              </p:cNvSpPr>
              <p:nvPr/>
            </p:nvSpPr>
            <p:spPr bwMode="auto">
              <a:xfrm rot="5400000">
                <a:off x="100039723" y="11266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13" name="Arc 73"/>
              <p:cNvSpPr>
                <a:spLocks/>
              </p:cNvSpPr>
              <p:nvPr/>
            </p:nvSpPr>
            <p:spPr bwMode="auto">
              <a:xfrm rot="27000000">
                <a:off x="101118451" y="11290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14" name="Arc 74"/>
              <p:cNvSpPr>
                <a:spLocks/>
              </p:cNvSpPr>
              <p:nvPr/>
            </p:nvSpPr>
            <p:spPr bwMode="auto">
              <a:xfrm rot="10800000" flipV="1">
                <a:off x="100286250" y="11238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15" name="Line 75"/>
              <p:cNvSpPr>
                <a:spLocks noChangeShapeType="1"/>
              </p:cNvSpPr>
              <p:nvPr/>
            </p:nvSpPr>
            <p:spPr bwMode="auto">
              <a:xfrm rot="5400000">
                <a:off x="100730978" y="11256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16" name="Arc 76"/>
              <p:cNvSpPr>
                <a:spLocks/>
              </p:cNvSpPr>
              <p:nvPr/>
            </p:nvSpPr>
            <p:spPr bwMode="auto">
              <a:xfrm rot="32400000">
                <a:off x="100286250" y="11291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7117" name="Line 77"/>
              <p:cNvSpPr>
                <a:spLocks noChangeShapeType="1"/>
              </p:cNvSpPr>
              <p:nvPr/>
            </p:nvSpPr>
            <p:spPr bwMode="auto">
              <a:xfrm rot="5400000">
                <a:off x="100723058" y="11199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7118" name="Group 78"/>
            <p:cNvGrpSpPr>
              <a:grpSpLocks/>
            </p:cNvGrpSpPr>
            <p:nvPr/>
          </p:nvGrpSpPr>
          <p:grpSpPr bwMode="auto">
            <a:xfrm>
              <a:off x="109611375" y="110178675"/>
              <a:ext cx="878568" cy="570607"/>
              <a:chOff x="115425060" y="110717739"/>
              <a:chExt cx="433323" cy="281432"/>
            </a:xfrm>
          </p:grpSpPr>
          <p:sp>
            <p:nvSpPr>
              <p:cNvPr id="87119" name="WordArt 7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66285" y="110814993"/>
                <a:ext cx="366379" cy="880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7120" name="Group 80"/>
              <p:cNvGrpSpPr>
                <a:grpSpLocks/>
              </p:cNvGrpSpPr>
              <p:nvPr/>
            </p:nvGrpSpPr>
            <p:grpSpPr bwMode="auto">
              <a:xfrm>
                <a:off x="115425060" y="110717739"/>
                <a:ext cx="433323" cy="281432"/>
                <a:chOff x="115006110" y="110857377"/>
                <a:chExt cx="433323" cy="281432"/>
              </a:xfrm>
            </p:grpSpPr>
            <p:sp>
              <p:nvSpPr>
                <p:cNvPr id="87121" name="Arc 81"/>
                <p:cNvSpPr>
                  <a:spLocks/>
                </p:cNvSpPr>
                <p:nvPr/>
              </p:nvSpPr>
              <p:spPr bwMode="auto">
                <a:xfrm rot="21600000">
                  <a:off x="115416304" y="110857691"/>
                  <a:ext cx="23128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122" name="Line 82"/>
                <p:cNvSpPr>
                  <a:spLocks noChangeShapeType="1"/>
                </p:cNvSpPr>
                <p:nvPr/>
              </p:nvSpPr>
              <p:spPr bwMode="auto">
                <a:xfrm rot="5400000">
                  <a:off x="115322299" y="110995681"/>
                  <a:ext cx="234268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123" name="Line 83"/>
                <p:cNvSpPr>
                  <a:spLocks noChangeShapeType="1"/>
                </p:cNvSpPr>
                <p:nvPr/>
              </p:nvSpPr>
              <p:spPr bwMode="auto">
                <a:xfrm rot="5400000">
                  <a:off x="114884519" y="110997548"/>
                  <a:ext cx="243183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124" name="Arc 84"/>
                <p:cNvSpPr>
                  <a:spLocks/>
                </p:cNvSpPr>
                <p:nvPr/>
              </p:nvSpPr>
              <p:spPr bwMode="auto">
                <a:xfrm rot="27000000">
                  <a:off x="115416566" y="111115978"/>
                  <a:ext cx="25991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125" name="Arc 85"/>
                <p:cNvSpPr>
                  <a:spLocks/>
                </p:cNvSpPr>
                <p:nvPr/>
              </p:nvSpPr>
              <p:spPr bwMode="auto">
                <a:xfrm rot="10800000" flipV="1">
                  <a:off x="115006110" y="110857740"/>
                  <a:ext cx="20899" cy="19619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126" name="Line 86"/>
                <p:cNvSpPr>
                  <a:spLocks noChangeShapeType="1"/>
                </p:cNvSpPr>
                <p:nvPr/>
              </p:nvSpPr>
              <p:spPr bwMode="auto">
                <a:xfrm rot="5400000">
                  <a:off x="115225458" y="11094664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127" name="Arc 87"/>
                <p:cNvSpPr>
                  <a:spLocks/>
                </p:cNvSpPr>
                <p:nvPr/>
              </p:nvSpPr>
              <p:spPr bwMode="auto">
                <a:xfrm rot="32400000">
                  <a:off x="115006110" y="11111914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7128" name="Line 88"/>
                <p:cNvSpPr>
                  <a:spLocks noChangeShapeType="1"/>
                </p:cNvSpPr>
                <p:nvPr/>
              </p:nvSpPr>
              <p:spPr bwMode="auto">
                <a:xfrm rot="5400000">
                  <a:off x="115221550" y="11066521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87129" name="Text Box 89"/>
            <p:cNvSpPr txBox="1">
              <a:spLocks noChangeArrowheads="1"/>
            </p:cNvSpPr>
            <p:nvPr/>
          </p:nvSpPr>
          <p:spPr bwMode="auto">
            <a:xfrm>
              <a:off x="99379950" y="110178675"/>
              <a:ext cx="7380000" cy="54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Choose a User Slot From 21 to 100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7130" name="Picture 90" descr="RM-8003A Arm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115006272" y="108234675"/>
              <a:ext cx="1368812" cy="2542153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87131" name="Line 91"/>
            <p:cNvSpPr>
              <a:spLocks noChangeShapeType="1"/>
            </p:cNvSpPr>
            <p:nvPr/>
          </p:nvSpPr>
          <p:spPr bwMode="auto">
            <a:xfrm rot="5400000" flipH="1">
              <a:off x="115202655" y="108323982"/>
              <a:ext cx="0" cy="829411"/>
            </a:xfrm>
            <a:prstGeom prst="line">
              <a:avLst/>
            </a:prstGeom>
            <a:noFill/>
            <a:ln w="76200" algn="ctr">
              <a:solidFill>
                <a:srgbClr val="C00000"/>
              </a:solidFill>
              <a:round/>
              <a:headEnd type="triangle" w="lg" len="lg"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7132" name="Line 92"/>
            <p:cNvSpPr>
              <a:spLocks noChangeShapeType="1"/>
            </p:cNvSpPr>
            <p:nvPr/>
          </p:nvSpPr>
          <p:spPr bwMode="auto">
            <a:xfrm rot="5400000">
              <a:off x="113923952" y="109602673"/>
              <a:ext cx="1728000" cy="4"/>
            </a:xfrm>
            <a:prstGeom prst="line">
              <a:avLst/>
            </a:prstGeom>
            <a:noFill/>
            <a:ln w="76200" algn="ctr">
              <a:solidFill>
                <a:srgbClr val="C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7133" name="Line 93"/>
            <p:cNvSpPr>
              <a:spLocks noChangeShapeType="1"/>
            </p:cNvSpPr>
            <p:nvPr/>
          </p:nvSpPr>
          <p:spPr bwMode="auto">
            <a:xfrm>
              <a:off x="114463950" y="110430675"/>
              <a:ext cx="324000" cy="1"/>
            </a:xfrm>
            <a:prstGeom prst="line">
              <a:avLst/>
            </a:prstGeom>
            <a:noFill/>
            <a:ln w="76200" algn="ctr">
              <a:solidFill>
                <a:srgbClr val="C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7134" name="Text Box 94"/>
            <p:cNvSpPr txBox="1">
              <a:spLocks noChangeArrowheads="1"/>
            </p:cNvSpPr>
            <p:nvPr/>
          </p:nvSpPr>
          <p:spPr bwMode="auto">
            <a:xfrm>
              <a:off x="104779950" y="106881525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Learning Remotes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135" name="Rectangle 95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66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7"/>
            <a:chOff x="98839950" y="103878675"/>
            <a:chExt cx="22680000" cy="12600000"/>
          </a:xfrm>
        </p:grpSpPr>
        <p:sp>
          <p:nvSpPr>
            <p:cNvPr id="88067" name="Text Box 3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Radio devices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068" name="Text Box 4"/>
            <p:cNvSpPr txBox="1">
              <a:spLocks noChangeArrowheads="1"/>
            </p:cNvSpPr>
            <p:nvPr/>
          </p:nvSpPr>
          <p:spPr bwMode="auto">
            <a:xfrm>
              <a:off x="99379950" y="104418675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Radio Programming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with Elite-S &amp; Elite-S-</a:t>
              </a:r>
              <a:r>
                <a:rPr kumimoji="0" lang="en-US" sz="4800" b="1" i="0" u="none" strike="noStrike" cap="none" normalizeH="0" baseline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Lite</a:t>
              </a: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8069" name="Group 5"/>
            <p:cNvGrpSpPr>
              <a:grpSpLocks/>
            </p:cNvGrpSpPr>
            <p:nvPr/>
          </p:nvGrpSpPr>
          <p:grpSpPr bwMode="auto">
            <a:xfrm>
              <a:off x="106026724" y="108455288"/>
              <a:ext cx="878567" cy="570607"/>
              <a:chOff x="104621490" y="108834316"/>
              <a:chExt cx="1224000" cy="794958"/>
            </a:xfrm>
          </p:grpSpPr>
          <p:sp>
            <p:nvSpPr>
              <p:cNvPr id="88070" name="WordArt 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855979" y="109109023"/>
                <a:ext cx="785245" cy="24861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8071" name="Arc 7"/>
              <p:cNvSpPr>
                <a:spLocks/>
              </p:cNvSpPr>
              <p:nvPr/>
            </p:nvSpPr>
            <p:spPr bwMode="auto">
              <a:xfrm rot="21600000">
                <a:off x="105780156" y="108835196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072" name="Line 8"/>
              <p:cNvSpPr>
                <a:spLocks noChangeShapeType="1"/>
              </p:cNvSpPr>
              <p:nvPr/>
            </p:nvSpPr>
            <p:spPr bwMode="auto">
              <a:xfrm rot="5400000">
                <a:off x="105514625" y="109224980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073" name="Line 9"/>
              <p:cNvSpPr>
                <a:spLocks noChangeShapeType="1"/>
              </p:cNvSpPr>
              <p:nvPr/>
            </p:nvSpPr>
            <p:spPr bwMode="auto">
              <a:xfrm rot="5400000">
                <a:off x="104278034" y="109230254"/>
                <a:ext cx="686915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074" name="Arc 10"/>
              <p:cNvSpPr>
                <a:spLocks/>
              </p:cNvSpPr>
              <p:nvPr/>
            </p:nvSpPr>
            <p:spPr bwMode="auto">
              <a:xfrm rot="27000000">
                <a:off x="105780894" y="10956477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075" name="Arc 11"/>
              <p:cNvSpPr>
                <a:spLocks/>
              </p:cNvSpPr>
              <p:nvPr/>
            </p:nvSpPr>
            <p:spPr bwMode="auto">
              <a:xfrm rot="10800000" flipV="1">
                <a:off x="104621490" y="108835339"/>
                <a:ext cx="59028" cy="55413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076" name="Line 12"/>
              <p:cNvSpPr>
                <a:spLocks noChangeShapeType="1"/>
              </p:cNvSpPr>
              <p:nvPr/>
            </p:nvSpPr>
            <p:spPr bwMode="auto">
              <a:xfrm rot="5400000">
                <a:off x="105241074" y="109086470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077" name="Arc 13"/>
              <p:cNvSpPr>
                <a:spLocks/>
              </p:cNvSpPr>
              <p:nvPr/>
            </p:nvSpPr>
            <p:spPr bwMode="auto">
              <a:xfrm rot="32400000">
                <a:off x="104621490" y="10957371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078" name="Line 14"/>
              <p:cNvSpPr>
                <a:spLocks noChangeShapeType="1"/>
              </p:cNvSpPr>
              <p:nvPr/>
            </p:nvSpPr>
            <p:spPr bwMode="auto">
              <a:xfrm rot="5400000">
                <a:off x="105230041" y="108291517"/>
                <a:ext cx="6" cy="1085604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8079" name="Group 15"/>
            <p:cNvGrpSpPr>
              <a:grpSpLocks/>
            </p:cNvGrpSpPr>
            <p:nvPr/>
          </p:nvGrpSpPr>
          <p:grpSpPr bwMode="auto">
            <a:xfrm>
              <a:off x="108891375" y="108455850"/>
              <a:ext cx="878568" cy="570607"/>
              <a:chOff x="115409151" y="110701830"/>
              <a:chExt cx="433323" cy="281432"/>
            </a:xfrm>
          </p:grpSpPr>
          <p:sp>
            <p:nvSpPr>
              <p:cNvPr id="88080" name="WordArt 1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50376" y="110799083"/>
                <a:ext cx="366379" cy="880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8081" name="Group 17"/>
              <p:cNvGrpSpPr>
                <a:grpSpLocks/>
              </p:cNvGrpSpPr>
              <p:nvPr/>
            </p:nvGrpSpPr>
            <p:grpSpPr bwMode="auto">
              <a:xfrm>
                <a:off x="115409151" y="110701830"/>
                <a:ext cx="433323" cy="281432"/>
                <a:chOff x="114990201" y="110841468"/>
                <a:chExt cx="433323" cy="281432"/>
              </a:xfrm>
            </p:grpSpPr>
            <p:sp>
              <p:nvSpPr>
                <p:cNvPr id="88082" name="Arc 18"/>
                <p:cNvSpPr>
                  <a:spLocks/>
                </p:cNvSpPr>
                <p:nvPr/>
              </p:nvSpPr>
              <p:spPr bwMode="auto">
                <a:xfrm rot="21600000">
                  <a:off x="115400394" y="110841781"/>
                  <a:ext cx="23129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83" name="Line 19"/>
                <p:cNvSpPr>
                  <a:spLocks noChangeShapeType="1"/>
                </p:cNvSpPr>
                <p:nvPr/>
              </p:nvSpPr>
              <p:spPr bwMode="auto">
                <a:xfrm rot="5400000">
                  <a:off x="115306390" y="110979772"/>
                  <a:ext cx="234267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84" name="Line 20"/>
                <p:cNvSpPr>
                  <a:spLocks noChangeShapeType="1"/>
                </p:cNvSpPr>
                <p:nvPr/>
              </p:nvSpPr>
              <p:spPr bwMode="auto">
                <a:xfrm rot="5400000">
                  <a:off x="114868611" y="110981638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85" name="Arc 21"/>
                <p:cNvSpPr>
                  <a:spLocks/>
                </p:cNvSpPr>
                <p:nvPr/>
              </p:nvSpPr>
              <p:spPr bwMode="auto">
                <a:xfrm rot="27000000">
                  <a:off x="115400656" y="111100068"/>
                  <a:ext cx="25992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86" name="Arc 22"/>
                <p:cNvSpPr>
                  <a:spLocks/>
                </p:cNvSpPr>
                <p:nvPr/>
              </p:nvSpPr>
              <p:spPr bwMode="auto">
                <a:xfrm rot="10800000" flipV="1">
                  <a:off x="114990201" y="110841831"/>
                  <a:ext cx="20898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87" name="Line 23"/>
                <p:cNvSpPr>
                  <a:spLocks noChangeShapeType="1"/>
                </p:cNvSpPr>
                <p:nvPr/>
              </p:nvSpPr>
              <p:spPr bwMode="auto">
                <a:xfrm rot="5400000">
                  <a:off x="115209548" y="110930736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88" name="Arc 24"/>
                <p:cNvSpPr>
                  <a:spLocks/>
                </p:cNvSpPr>
                <p:nvPr/>
              </p:nvSpPr>
              <p:spPr bwMode="auto">
                <a:xfrm rot="32400000">
                  <a:off x="114990201" y="11110323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89" name="Line 25"/>
                <p:cNvSpPr>
                  <a:spLocks noChangeShapeType="1"/>
                </p:cNvSpPr>
                <p:nvPr/>
              </p:nvSpPr>
              <p:spPr bwMode="auto">
                <a:xfrm rot="5400000">
                  <a:off x="115205641" y="110649306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8090" name="Group 26"/>
            <p:cNvGrpSpPr>
              <a:grpSpLocks/>
            </p:cNvGrpSpPr>
            <p:nvPr/>
          </p:nvGrpSpPr>
          <p:grpSpPr bwMode="auto">
            <a:xfrm>
              <a:off x="108684446" y="109356825"/>
              <a:ext cx="878568" cy="570607"/>
              <a:chOff x="115368686" y="110661365"/>
              <a:chExt cx="433323" cy="281432"/>
            </a:xfrm>
          </p:grpSpPr>
          <p:sp>
            <p:nvSpPr>
              <p:cNvPr id="88091" name="WordArt 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09911" y="110758618"/>
                <a:ext cx="366379" cy="880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8092" name="Group 28"/>
              <p:cNvGrpSpPr>
                <a:grpSpLocks/>
              </p:cNvGrpSpPr>
              <p:nvPr/>
            </p:nvGrpSpPr>
            <p:grpSpPr bwMode="auto">
              <a:xfrm>
                <a:off x="115368686" y="110661365"/>
                <a:ext cx="433323" cy="281432"/>
                <a:chOff x="114949736" y="110801003"/>
                <a:chExt cx="433323" cy="281432"/>
              </a:xfrm>
            </p:grpSpPr>
            <p:sp>
              <p:nvSpPr>
                <p:cNvPr id="88093" name="Arc 29"/>
                <p:cNvSpPr>
                  <a:spLocks/>
                </p:cNvSpPr>
                <p:nvPr/>
              </p:nvSpPr>
              <p:spPr bwMode="auto">
                <a:xfrm rot="21600000">
                  <a:off x="115359929" y="110801316"/>
                  <a:ext cx="23129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94" name="Line 30"/>
                <p:cNvSpPr>
                  <a:spLocks noChangeShapeType="1"/>
                </p:cNvSpPr>
                <p:nvPr/>
              </p:nvSpPr>
              <p:spPr bwMode="auto">
                <a:xfrm rot="5400000">
                  <a:off x="115265925" y="110939307"/>
                  <a:ext cx="234267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95" name="Line 31"/>
                <p:cNvSpPr>
                  <a:spLocks noChangeShapeType="1"/>
                </p:cNvSpPr>
                <p:nvPr/>
              </p:nvSpPr>
              <p:spPr bwMode="auto">
                <a:xfrm rot="5400000">
                  <a:off x="114828146" y="110941173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96" name="Arc 32"/>
                <p:cNvSpPr>
                  <a:spLocks/>
                </p:cNvSpPr>
                <p:nvPr/>
              </p:nvSpPr>
              <p:spPr bwMode="auto">
                <a:xfrm rot="27000000">
                  <a:off x="115360191" y="111059603"/>
                  <a:ext cx="25992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97" name="Arc 33"/>
                <p:cNvSpPr>
                  <a:spLocks/>
                </p:cNvSpPr>
                <p:nvPr/>
              </p:nvSpPr>
              <p:spPr bwMode="auto">
                <a:xfrm rot="10800000" flipV="1">
                  <a:off x="114949736" y="110801366"/>
                  <a:ext cx="20898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98" name="Line 34"/>
                <p:cNvSpPr>
                  <a:spLocks noChangeShapeType="1"/>
                </p:cNvSpPr>
                <p:nvPr/>
              </p:nvSpPr>
              <p:spPr bwMode="auto">
                <a:xfrm rot="5400000">
                  <a:off x="115169083" y="11089027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099" name="Arc 35"/>
                <p:cNvSpPr>
                  <a:spLocks/>
                </p:cNvSpPr>
                <p:nvPr/>
              </p:nvSpPr>
              <p:spPr bwMode="auto">
                <a:xfrm rot="32400000">
                  <a:off x="114949736" y="11106276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00" name="Line 36"/>
                <p:cNvSpPr>
                  <a:spLocks noChangeShapeType="1"/>
                </p:cNvSpPr>
                <p:nvPr/>
              </p:nvSpPr>
              <p:spPr bwMode="auto">
                <a:xfrm rot="5400000">
                  <a:off x="115165176" y="11060884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8101" name="Group 37"/>
            <p:cNvGrpSpPr>
              <a:grpSpLocks/>
            </p:cNvGrpSpPr>
            <p:nvPr/>
          </p:nvGrpSpPr>
          <p:grpSpPr bwMode="auto">
            <a:xfrm>
              <a:off x="107451375" y="110255850"/>
              <a:ext cx="1440000" cy="715554"/>
              <a:chOff x="114990647" y="108549308"/>
              <a:chExt cx="738001" cy="366722"/>
            </a:xfrm>
          </p:grpSpPr>
          <p:sp>
            <p:nvSpPr>
              <p:cNvPr id="88102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049982" y="108654178"/>
                <a:ext cx="380783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BYPASS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8103" name="Arc 39"/>
              <p:cNvSpPr>
                <a:spLocks/>
              </p:cNvSpPr>
              <p:nvPr/>
            </p:nvSpPr>
            <p:spPr bwMode="auto">
              <a:xfrm rot="9467676" flipH="1">
                <a:off x="115146101" y="108602882"/>
                <a:ext cx="582547" cy="313148"/>
              </a:xfrm>
              <a:custGeom>
                <a:avLst/>
                <a:gdLst>
                  <a:gd name="G0" fmla="+- 0 0 0"/>
                  <a:gd name="G1" fmla="+- 12318 0 0"/>
                  <a:gd name="G2" fmla="+- 21600 0 0"/>
                  <a:gd name="T0" fmla="*/ 17744 w 21460"/>
                  <a:gd name="T1" fmla="*/ 0 h 12318"/>
                  <a:gd name="T2" fmla="*/ 21460 w 21460"/>
                  <a:gd name="T3" fmla="*/ 9865 h 12318"/>
                  <a:gd name="T4" fmla="*/ 0 w 21460"/>
                  <a:gd name="T5" fmla="*/ 12318 h 1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460" h="12318" fill="none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</a:path>
                  <a:path w="21460" h="12318" stroke="0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  <a:lnTo>
                      <a:pt x="0" y="12318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04" name="Arc 40"/>
              <p:cNvSpPr>
                <a:spLocks/>
              </p:cNvSpPr>
              <p:nvPr/>
            </p:nvSpPr>
            <p:spPr bwMode="auto">
              <a:xfrm rot="5400000" flipH="1">
                <a:off x="115651608" y="108550362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05" name="Line 41"/>
              <p:cNvSpPr>
                <a:spLocks noChangeShapeType="1"/>
              </p:cNvSpPr>
              <p:nvPr/>
            </p:nvSpPr>
            <p:spPr bwMode="auto">
              <a:xfrm flipH="1">
                <a:off x="115016641" y="108549308"/>
                <a:ext cx="634830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06" name="Line 42"/>
              <p:cNvSpPr>
                <a:spLocks noChangeShapeType="1"/>
              </p:cNvSpPr>
              <p:nvPr/>
            </p:nvSpPr>
            <p:spPr bwMode="auto">
              <a:xfrm flipH="1">
                <a:off x="115010316" y="108845420"/>
                <a:ext cx="64374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07" name="Arc 43"/>
              <p:cNvSpPr>
                <a:spLocks/>
              </p:cNvSpPr>
              <p:nvPr/>
            </p:nvSpPr>
            <p:spPr bwMode="auto">
              <a:xfrm flipH="1">
                <a:off x="114990648" y="108549346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08" name="Arc 44"/>
              <p:cNvSpPr>
                <a:spLocks/>
              </p:cNvSpPr>
              <p:nvPr/>
            </p:nvSpPr>
            <p:spPr bwMode="auto">
              <a:xfrm rot="16200000" flipH="1" flipV="1">
                <a:off x="115652799" y="108825598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09" name="Line 45"/>
              <p:cNvSpPr>
                <a:spLocks noChangeShapeType="1"/>
              </p:cNvSpPr>
              <p:nvPr/>
            </p:nvSpPr>
            <p:spPr bwMode="auto">
              <a:xfrm flipH="1">
                <a:off x="114990647" y="108572311"/>
                <a:ext cx="1" cy="24866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10" name="Arc 46"/>
              <p:cNvSpPr>
                <a:spLocks/>
              </p:cNvSpPr>
              <p:nvPr/>
            </p:nvSpPr>
            <p:spPr bwMode="auto">
              <a:xfrm rot="16200000" flipH="1">
                <a:off x="114987485" y="108822590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11" name="AutoShape 47"/>
              <p:cNvSpPr>
                <a:spLocks noChangeArrowheads="1"/>
              </p:cNvSpPr>
              <p:nvPr/>
            </p:nvSpPr>
            <p:spPr bwMode="auto">
              <a:xfrm rot="-16200000">
                <a:off x="115526134" y="108671764"/>
                <a:ext cx="180000" cy="54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8112" name="Group 48"/>
            <p:cNvGrpSpPr>
              <a:grpSpLocks/>
            </p:cNvGrpSpPr>
            <p:nvPr/>
          </p:nvGrpSpPr>
          <p:grpSpPr bwMode="auto">
            <a:xfrm>
              <a:off x="107008250" y="108453188"/>
              <a:ext cx="878567" cy="570607"/>
              <a:chOff x="100790250" y="111588975"/>
              <a:chExt cx="878567" cy="570607"/>
            </a:xfrm>
          </p:grpSpPr>
          <p:sp>
            <p:nvSpPr>
              <p:cNvPr id="88113" name="WordArt 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65475" y="1116895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8114" name="Arc 50"/>
              <p:cNvSpPr>
                <a:spLocks/>
              </p:cNvSpPr>
              <p:nvPr/>
            </p:nvSpPr>
            <p:spPr bwMode="auto">
              <a:xfrm rot="21600000">
                <a:off x="101621921" y="111589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15" name="Line 51"/>
              <p:cNvSpPr>
                <a:spLocks noChangeShapeType="1"/>
              </p:cNvSpPr>
              <p:nvPr/>
            </p:nvSpPr>
            <p:spPr bwMode="auto">
              <a:xfrm rot="5400000">
                <a:off x="101431327" y="111869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16" name="Line 52"/>
              <p:cNvSpPr>
                <a:spLocks noChangeShapeType="1"/>
              </p:cNvSpPr>
              <p:nvPr/>
            </p:nvSpPr>
            <p:spPr bwMode="auto">
              <a:xfrm rot="5400000">
                <a:off x="100543723" y="111873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17" name="Arc 53"/>
              <p:cNvSpPr>
                <a:spLocks/>
              </p:cNvSpPr>
              <p:nvPr/>
            </p:nvSpPr>
            <p:spPr bwMode="auto">
              <a:xfrm rot="27000000">
                <a:off x="101622451" y="112113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18" name="Arc 54"/>
              <p:cNvSpPr>
                <a:spLocks/>
              </p:cNvSpPr>
              <p:nvPr/>
            </p:nvSpPr>
            <p:spPr bwMode="auto">
              <a:xfrm rot="10800000" flipV="1">
                <a:off x="100790250" y="111589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19" name="Line 55"/>
              <p:cNvSpPr>
                <a:spLocks noChangeShapeType="1"/>
              </p:cNvSpPr>
              <p:nvPr/>
            </p:nvSpPr>
            <p:spPr bwMode="auto">
              <a:xfrm rot="5400000">
                <a:off x="101234978" y="111769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20" name="Arc 56"/>
              <p:cNvSpPr>
                <a:spLocks/>
              </p:cNvSpPr>
              <p:nvPr/>
            </p:nvSpPr>
            <p:spPr bwMode="auto">
              <a:xfrm rot="32400000">
                <a:off x="100790250" y="112119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21" name="Line 57"/>
              <p:cNvSpPr>
                <a:spLocks noChangeShapeType="1"/>
              </p:cNvSpPr>
              <p:nvPr/>
            </p:nvSpPr>
            <p:spPr bwMode="auto">
              <a:xfrm rot="5400000">
                <a:off x="101227058" y="111199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8122" name="Group 58"/>
            <p:cNvGrpSpPr>
              <a:grpSpLocks/>
            </p:cNvGrpSpPr>
            <p:nvPr/>
          </p:nvGrpSpPr>
          <p:grpSpPr bwMode="auto">
            <a:xfrm>
              <a:off x="107738805" y="109356826"/>
              <a:ext cx="878567" cy="570607"/>
              <a:chOff x="100904550" y="111703275"/>
              <a:chExt cx="878567" cy="570607"/>
            </a:xfrm>
          </p:grpSpPr>
          <p:sp>
            <p:nvSpPr>
              <p:cNvPr id="88123" name="WordArt 5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979775" y="1118038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8124" name="Arc 60"/>
              <p:cNvSpPr>
                <a:spLocks/>
              </p:cNvSpPr>
              <p:nvPr/>
            </p:nvSpPr>
            <p:spPr bwMode="auto">
              <a:xfrm rot="21600000">
                <a:off x="101736221" y="111703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25" name="Line 61"/>
              <p:cNvSpPr>
                <a:spLocks noChangeShapeType="1"/>
              </p:cNvSpPr>
              <p:nvPr/>
            </p:nvSpPr>
            <p:spPr bwMode="auto">
              <a:xfrm rot="5400000">
                <a:off x="101545627" y="111983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26" name="Line 62"/>
              <p:cNvSpPr>
                <a:spLocks noChangeShapeType="1"/>
              </p:cNvSpPr>
              <p:nvPr/>
            </p:nvSpPr>
            <p:spPr bwMode="auto">
              <a:xfrm rot="5400000">
                <a:off x="100658023" y="111987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27" name="Arc 63"/>
              <p:cNvSpPr>
                <a:spLocks/>
              </p:cNvSpPr>
              <p:nvPr/>
            </p:nvSpPr>
            <p:spPr bwMode="auto">
              <a:xfrm rot="27000000">
                <a:off x="101736751" y="112227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28" name="Arc 64"/>
              <p:cNvSpPr>
                <a:spLocks/>
              </p:cNvSpPr>
              <p:nvPr/>
            </p:nvSpPr>
            <p:spPr bwMode="auto">
              <a:xfrm rot="10800000" flipV="1">
                <a:off x="100904550" y="111704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29" name="Line 65"/>
              <p:cNvSpPr>
                <a:spLocks noChangeShapeType="1"/>
              </p:cNvSpPr>
              <p:nvPr/>
            </p:nvSpPr>
            <p:spPr bwMode="auto">
              <a:xfrm rot="5400000">
                <a:off x="101349278" y="111884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30" name="Arc 66"/>
              <p:cNvSpPr>
                <a:spLocks/>
              </p:cNvSpPr>
              <p:nvPr/>
            </p:nvSpPr>
            <p:spPr bwMode="auto">
              <a:xfrm rot="32400000">
                <a:off x="100904550" y="112234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31" name="Line 67"/>
              <p:cNvSpPr>
                <a:spLocks noChangeShapeType="1"/>
              </p:cNvSpPr>
              <p:nvPr/>
            </p:nvSpPr>
            <p:spPr bwMode="auto">
              <a:xfrm rot="5400000">
                <a:off x="101341358" y="111313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8132" name="Text Box 68"/>
            <p:cNvSpPr txBox="1">
              <a:spLocks noChangeArrowheads="1"/>
            </p:cNvSpPr>
            <p:nvPr/>
          </p:nvSpPr>
          <p:spPr bwMode="auto">
            <a:xfrm>
              <a:off x="110617125" y="109204425"/>
              <a:ext cx="583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user slot 21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8133" name="Group 69"/>
            <p:cNvGrpSpPr>
              <a:grpSpLocks/>
            </p:cNvGrpSpPr>
            <p:nvPr/>
          </p:nvGrpSpPr>
          <p:grpSpPr bwMode="auto">
            <a:xfrm>
              <a:off x="107915125" y="108456975"/>
              <a:ext cx="878567" cy="570607"/>
              <a:chOff x="100286250" y="112380975"/>
              <a:chExt cx="878567" cy="570607"/>
            </a:xfrm>
          </p:grpSpPr>
          <p:sp>
            <p:nvSpPr>
              <p:cNvPr id="88134" name="WordArt 7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61475" y="11248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8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8135" name="Arc 71"/>
              <p:cNvSpPr>
                <a:spLocks/>
              </p:cNvSpPr>
              <p:nvPr/>
            </p:nvSpPr>
            <p:spPr bwMode="auto">
              <a:xfrm rot="21600000">
                <a:off x="101117921" y="11238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36" name="Line 72"/>
              <p:cNvSpPr>
                <a:spLocks noChangeShapeType="1"/>
              </p:cNvSpPr>
              <p:nvPr/>
            </p:nvSpPr>
            <p:spPr bwMode="auto">
              <a:xfrm rot="5400000">
                <a:off x="100927327" y="11266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37" name="Line 73"/>
              <p:cNvSpPr>
                <a:spLocks noChangeShapeType="1"/>
              </p:cNvSpPr>
              <p:nvPr/>
            </p:nvSpPr>
            <p:spPr bwMode="auto">
              <a:xfrm rot="5400000">
                <a:off x="100039723" y="11266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38" name="Arc 74"/>
              <p:cNvSpPr>
                <a:spLocks/>
              </p:cNvSpPr>
              <p:nvPr/>
            </p:nvSpPr>
            <p:spPr bwMode="auto">
              <a:xfrm rot="27000000">
                <a:off x="101118451" y="11290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39" name="Arc 75"/>
              <p:cNvSpPr>
                <a:spLocks/>
              </p:cNvSpPr>
              <p:nvPr/>
            </p:nvSpPr>
            <p:spPr bwMode="auto">
              <a:xfrm rot="10800000" flipV="1">
                <a:off x="100286250" y="11238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40" name="Line 76"/>
              <p:cNvSpPr>
                <a:spLocks noChangeShapeType="1"/>
              </p:cNvSpPr>
              <p:nvPr/>
            </p:nvSpPr>
            <p:spPr bwMode="auto">
              <a:xfrm rot="5400000">
                <a:off x="100730978" y="11256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41" name="Arc 77"/>
              <p:cNvSpPr>
                <a:spLocks/>
              </p:cNvSpPr>
              <p:nvPr/>
            </p:nvSpPr>
            <p:spPr bwMode="auto">
              <a:xfrm rot="32400000">
                <a:off x="100286250" y="11291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42" name="Line 78"/>
              <p:cNvSpPr>
                <a:spLocks noChangeShapeType="1"/>
              </p:cNvSpPr>
              <p:nvPr/>
            </p:nvSpPr>
            <p:spPr bwMode="auto">
              <a:xfrm rot="5400000">
                <a:off x="100723058" y="11199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8143" name="Group 79"/>
            <p:cNvGrpSpPr>
              <a:grpSpLocks/>
            </p:cNvGrpSpPr>
            <p:nvPr/>
          </p:nvGrpSpPr>
          <p:grpSpPr bwMode="auto">
            <a:xfrm>
              <a:off x="106831833" y="109360613"/>
              <a:ext cx="878567" cy="570607"/>
              <a:chOff x="100286250" y="112380975"/>
              <a:chExt cx="878567" cy="570607"/>
            </a:xfrm>
          </p:grpSpPr>
          <p:sp>
            <p:nvSpPr>
              <p:cNvPr id="88144" name="WordArt 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61475" y="11248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8145" name="Arc 81"/>
              <p:cNvSpPr>
                <a:spLocks/>
              </p:cNvSpPr>
              <p:nvPr/>
            </p:nvSpPr>
            <p:spPr bwMode="auto">
              <a:xfrm rot="21600000">
                <a:off x="101117921" y="11238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46" name="Line 82"/>
              <p:cNvSpPr>
                <a:spLocks noChangeShapeType="1"/>
              </p:cNvSpPr>
              <p:nvPr/>
            </p:nvSpPr>
            <p:spPr bwMode="auto">
              <a:xfrm rot="5400000">
                <a:off x="100927327" y="11266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47" name="Line 83"/>
              <p:cNvSpPr>
                <a:spLocks noChangeShapeType="1"/>
              </p:cNvSpPr>
              <p:nvPr/>
            </p:nvSpPr>
            <p:spPr bwMode="auto">
              <a:xfrm rot="5400000">
                <a:off x="100039723" y="11266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48" name="Arc 84"/>
              <p:cNvSpPr>
                <a:spLocks/>
              </p:cNvSpPr>
              <p:nvPr/>
            </p:nvSpPr>
            <p:spPr bwMode="auto">
              <a:xfrm rot="27000000">
                <a:off x="101118451" y="11290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49" name="Arc 85"/>
              <p:cNvSpPr>
                <a:spLocks/>
              </p:cNvSpPr>
              <p:nvPr/>
            </p:nvSpPr>
            <p:spPr bwMode="auto">
              <a:xfrm rot="10800000" flipV="1">
                <a:off x="100286250" y="11238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50" name="Line 86"/>
              <p:cNvSpPr>
                <a:spLocks noChangeShapeType="1"/>
              </p:cNvSpPr>
              <p:nvPr/>
            </p:nvSpPr>
            <p:spPr bwMode="auto">
              <a:xfrm rot="5400000">
                <a:off x="100730978" y="11256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51" name="Arc 87"/>
              <p:cNvSpPr>
                <a:spLocks/>
              </p:cNvSpPr>
              <p:nvPr/>
            </p:nvSpPr>
            <p:spPr bwMode="auto">
              <a:xfrm rot="32400000">
                <a:off x="100286250" y="11291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52" name="Line 88"/>
              <p:cNvSpPr>
                <a:spLocks noChangeShapeType="1"/>
              </p:cNvSpPr>
              <p:nvPr/>
            </p:nvSpPr>
            <p:spPr bwMode="auto">
              <a:xfrm rot="5400000">
                <a:off x="100723058" y="11199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8153" name="Group 89"/>
            <p:cNvGrpSpPr>
              <a:grpSpLocks/>
            </p:cNvGrpSpPr>
            <p:nvPr/>
          </p:nvGrpSpPr>
          <p:grpSpPr bwMode="auto">
            <a:xfrm>
              <a:off x="109611375" y="109355850"/>
              <a:ext cx="878568" cy="570607"/>
              <a:chOff x="115425060" y="110717739"/>
              <a:chExt cx="433323" cy="281432"/>
            </a:xfrm>
          </p:grpSpPr>
          <p:sp>
            <p:nvSpPr>
              <p:cNvPr id="88154" name="WordArt 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66285" y="110814993"/>
                <a:ext cx="366379" cy="880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8155" name="Group 91"/>
              <p:cNvGrpSpPr>
                <a:grpSpLocks/>
              </p:cNvGrpSpPr>
              <p:nvPr/>
            </p:nvGrpSpPr>
            <p:grpSpPr bwMode="auto">
              <a:xfrm>
                <a:off x="115425060" y="110717739"/>
                <a:ext cx="433323" cy="281432"/>
                <a:chOff x="115006110" y="110857377"/>
                <a:chExt cx="433323" cy="281432"/>
              </a:xfrm>
            </p:grpSpPr>
            <p:sp>
              <p:nvSpPr>
                <p:cNvPr id="88156" name="Arc 92"/>
                <p:cNvSpPr>
                  <a:spLocks/>
                </p:cNvSpPr>
                <p:nvPr/>
              </p:nvSpPr>
              <p:spPr bwMode="auto">
                <a:xfrm rot="21600000">
                  <a:off x="115416304" y="110857691"/>
                  <a:ext cx="23128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57" name="Line 93"/>
                <p:cNvSpPr>
                  <a:spLocks noChangeShapeType="1"/>
                </p:cNvSpPr>
                <p:nvPr/>
              </p:nvSpPr>
              <p:spPr bwMode="auto">
                <a:xfrm rot="5400000">
                  <a:off x="115322299" y="110995681"/>
                  <a:ext cx="234268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58" name="Line 94"/>
                <p:cNvSpPr>
                  <a:spLocks noChangeShapeType="1"/>
                </p:cNvSpPr>
                <p:nvPr/>
              </p:nvSpPr>
              <p:spPr bwMode="auto">
                <a:xfrm rot="5400000">
                  <a:off x="114884519" y="110997548"/>
                  <a:ext cx="243183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59" name="Arc 95"/>
                <p:cNvSpPr>
                  <a:spLocks/>
                </p:cNvSpPr>
                <p:nvPr/>
              </p:nvSpPr>
              <p:spPr bwMode="auto">
                <a:xfrm rot="27000000">
                  <a:off x="115416566" y="111115978"/>
                  <a:ext cx="25991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60" name="Arc 96"/>
                <p:cNvSpPr>
                  <a:spLocks/>
                </p:cNvSpPr>
                <p:nvPr/>
              </p:nvSpPr>
              <p:spPr bwMode="auto">
                <a:xfrm rot="10800000" flipV="1">
                  <a:off x="115006110" y="110857740"/>
                  <a:ext cx="20899" cy="19619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61" name="Line 97"/>
                <p:cNvSpPr>
                  <a:spLocks noChangeShapeType="1"/>
                </p:cNvSpPr>
                <p:nvPr/>
              </p:nvSpPr>
              <p:spPr bwMode="auto">
                <a:xfrm rot="5400000">
                  <a:off x="115225458" y="11094664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62" name="Arc 98"/>
                <p:cNvSpPr>
                  <a:spLocks/>
                </p:cNvSpPr>
                <p:nvPr/>
              </p:nvSpPr>
              <p:spPr bwMode="auto">
                <a:xfrm rot="32400000">
                  <a:off x="115006110" y="11111914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63" name="Line 99"/>
                <p:cNvSpPr>
                  <a:spLocks noChangeShapeType="1"/>
                </p:cNvSpPr>
                <p:nvPr/>
              </p:nvSpPr>
              <p:spPr bwMode="auto">
                <a:xfrm rot="5400000">
                  <a:off x="115221550" y="11066521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8164" name="Group 100"/>
            <p:cNvGrpSpPr>
              <a:grpSpLocks/>
            </p:cNvGrpSpPr>
            <p:nvPr/>
          </p:nvGrpSpPr>
          <p:grpSpPr bwMode="auto">
            <a:xfrm>
              <a:off x="108891375" y="110255850"/>
              <a:ext cx="878568" cy="570607"/>
              <a:chOff x="115481434" y="110774113"/>
              <a:chExt cx="433323" cy="281432"/>
            </a:xfrm>
          </p:grpSpPr>
          <p:sp>
            <p:nvSpPr>
              <p:cNvPr id="88165" name="WordArt 10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22659" y="110871368"/>
                <a:ext cx="366379" cy="8801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8166" name="Group 102"/>
              <p:cNvGrpSpPr>
                <a:grpSpLocks/>
              </p:cNvGrpSpPr>
              <p:nvPr/>
            </p:nvGrpSpPr>
            <p:grpSpPr bwMode="auto">
              <a:xfrm>
                <a:off x="115481434" y="110774113"/>
                <a:ext cx="433323" cy="281432"/>
                <a:chOff x="115062484" y="110913751"/>
                <a:chExt cx="433323" cy="281432"/>
              </a:xfrm>
            </p:grpSpPr>
            <p:sp>
              <p:nvSpPr>
                <p:cNvPr id="88167" name="Arc 103"/>
                <p:cNvSpPr>
                  <a:spLocks/>
                </p:cNvSpPr>
                <p:nvPr/>
              </p:nvSpPr>
              <p:spPr bwMode="auto">
                <a:xfrm rot="21600000">
                  <a:off x="115472679" y="110914066"/>
                  <a:ext cx="23127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68" name="Line 104"/>
                <p:cNvSpPr>
                  <a:spLocks noChangeShapeType="1"/>
                </p:cNvSpPr>
                <p:nvPr/>
              </p:nvSpPr>
              <p:spPr bwMode="auto">
                <a:xfrm rot="5400000">
                  <a:off x="115378672" y="111052056"/>
                  <a:ext cx="234269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69" name="Line 105"/>
                <p:cNvSpPr>
                  <a:spLocks noChangeShapeType="1"/>
                </p:cNvSpPr>
                <p:nvPr/>
              </p:nvSpPr>
              <p:spPr bwMode="auto">
                <a:xfrm rot="5400000">
                  <a:off x="114940893" y="111053922"/>
                  <a:ext cx="243184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70" name="Arc 106"/>
                <p:cNvSpPr>
                  <a:spLocks/>
                </p:cNvSpPr>
                <p:nvPr/>
              </p:nvSpPr>
              <p:spPr bwMode="auto">
                <a:xfrm rot="27000000">
                  <a:off x="115472942" y="111172352"/>
                  <a:ext cx="25990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71" name="Arc 107"/>
                <p:cNvSpPr>
                  <a:spLocks/>
                </p:cNvSpPr>
                <p:nvPr/>
              </p:nvSpPr>
              <p:spPr bwMode="auto">
                <a:xfrm rot="10800000" flipV="1">
                  <a:off x="115062484" y="110914114"/>
                  <a:ext cx="20899" cy="19620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72" name="Line 108"/>
                <p:cNvSpPr>
                  <a:spLocks noChangeShapeType="1"/>
                </p:cNvSpPr>
                <p:nvPr/>
              </p:nvSpPr>
              <p:spPr bwMode="auto">
                <a:xfrm rot="5400000">
                  <a:off x="115281833" y="111003019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73" name="Arc 109"/>
                <p:cNvSpPr>
                  <a:spLocks/>
                </p:cNvSpPr>
                <p:nvPr/>
              </p:nvSpPr>
              <p:spPr bwMode="auto">
                <a:xfrm rot="32400000">
                  <a:off x="115062484" y="111175516"/>
                  <a:ext cx="25993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174" name="Line 110"/>
                <p:cNvSpPr>
                  <a:spLocks noChangeShapeType="1"/>
                </p:cNvSpPr>
                <p:nvPr/>
              </p:nvSpPr>
              <p:spPr bwMode="auto">
                <a:xfrm rot="5400000">
                  <a:off x="115277924" y="110721589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8175" name="Group 111"/>
            <p:cNvGrpSpPr>
              <a:grpSpLocks/>
            </p:cNvGrpSpPr>
            <p:nvPr/>
          </p:nvGrpSpPr>
          <p:grpSpPr bwMode="auto">
            <a:xfrm>
              <a:off x="107868525" y="111127275"/>
              <a:ext cx="1440000" cy="715554"/>
              <a:chOff x="115049226" y="108607887"/>
              <a:chExt cx="738001" cy="366722"/>
            </a:xfrm>
          </p:grpSpPr>
          <p:sp>
            <p:nvSpPr>
              <p:cNvPr id="88176" name="WordArt 1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108561" y="108712757"/>
                <a:ext cx="380783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BYPASS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8177" name="Arc 113"/>
              <p:cNvSpPr>
                <a:spLocks/>
              </p:cNvSpPr>
              <p:nvPr/>
            </p:nvSpPr>
            <p:spPr bwMode="auto">
              <a:xfrm rot="9467676" flipH="1">
                <a:off x="115204680" y="108661461"/>
                <a:ext cx="582547" cy="313148"/>
              </a:xfrm>
              <a:custGeom>
                <a:avLst/>
                <a:gdLst>
                  <a:gd name="G0" fmla="+- 0 0 0"/>
                  <a:gd name="G1" fmla="+- 12318 0 0"/>
                  <a:gd name="G2" fmla="+- 21600 0 0"/>
                  <a:gd name="T0" fmla="*/ 17744 w 21460"/>
                  <a:gd name="T1" fmla="*/ 0 h 12318"/>
                  <a:gd name="T2" fmla="*/ 21460 w 21460"/>
                  <a:gd name="T3" fmla="*/ 9865 h 12318"/>
                  <a:gd name="T4" fmla="*/ 0 w 21460"/>
                  <a:gd name="T5" fmla="*/ 12318 h 1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460" h="12318" fill="none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</a:path>
                  <a:path w="21460" h="12318" stroke="0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  <a:lnTo>
                      <a:pt x="0" y="12318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78" name="Arc 114"/>
              <p:cNvSpPr>
                <a:spLocks/>
              </p:cNvSpPr>
              <p:nvPr/>
            </p:nvSpPr>
            <p:spPr bwMode="auto">
              <a:xfrm rot="5400000" flipH="1">
                <a:off x="115710187" y="108608941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79" name="Line 115"/>
              <p:cNvSpPr>
                <a:spLocks noChangeShapeType="1"/>
              </p:cNvSpPr>
              <p:nvPr/>
            </p:nvSpPr>
            <p:spPr bwMode="auto">
              <a:xfrm flipH="1">
                <a:off x="115075220" y="108607887"/>
                <a:ext cx="634830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80" name="Line 116"/>
              <p:cNvSpPr>
                <a:spLocks noChangeShapeType="1"/>
              </p:cNvSpPr>
              <p:nvPr/>
            </p:nvSpPr>
            <p:spPr bwMode="auto">
              <a:xfrm flipH="1">
                <a:off x="115068895" y="108903999"/>
                <a:ext cx="643746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81" name="Arc 117"/>
              <p:cNvSpPr>
                <a:spLocks/>
              </p:cNvSpPr>
              <p:nvPr/>
            </p:nvSpPr>
            <p:spPr bwMode="auto">
              <a:xfrm flipH="1">
                <a:off x="115049227" y="108607925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82" name="Arc 118"/>
              <p:cNvSpPr>
                <a:spLocks/>
              </p:cNvSpPr>
              <p:nvPr/>
            </p:nvSpPr>
            <p:spPr bwMode="auto">
              <a:xfrm rot="16200000" flipH="1" flipV="1">
                <a:off x="115711378" y="108884177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83" name="Line 119"/>
              <p:cNvSpPr>
                <a:spLocks noChangeShapeType="1"/>
              </p:cNvSpPr>
              <p:nvPr/>
            </p:nvSpPr>
            <p:spPr bwMode="auto">
              <a:xfrm flipH="1">
                <a:off x="115049226" y="108630890"/>
                <a:ext cx="1" cy="24866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84" name="Arc 120"/>
              <p:cNvSpPr>
                <a:spLocks/>
              </p:cNvSpPr>
              <p:nvPr/>
            </p:nvSpPr>
            <p:spPr bwMode="auto">
              <a:xfrm rot="16200000" flipH="1">
                <a:off x="115046064" y="108881169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85" name="AutoShape 121"/>
              <p:cNvSpPr>
                <a:spLocks noChangeArrowheads="1"/>
              </p:cNvSpPr>
              <p:nvPr/>
            </p:nvSpPr>
            <p:spPr bwMode="auto">
              <a:xfrm rot="-16200000">
                <a:off x="115584713" y="108730343"/>
                <a:ext cx="180000" cy="54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8186" name="Group 122"/>
            <p:cNvGrpSpPr>
              <a:grpSpLocks/>
            </p:cNvGrpSpPr>
            <p:nvPr/>
          </p:nvGrpSpPr>
          <p:grpSpPr bwMode="auto">
            <a:xfrm>
              <a:off x="108199950" y="112018725"/>
              <a:ext cx="1440000" cy="715554"/>
              <a:chOff x="115107805" y="108666466"/>
              <a:chExt cx="738001" cy="366722"/>
            </a:xfrm>
          </p:grpSpPr>
          <p:sp>
            <p:nvSpPr>
              <p:cNvPr id="88187" name="WordArt 1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167139" y="108771336"/>
                <a:ext cx="380784" cy="8801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BYPASS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8188" name="Arc 124"/>
              <p:cNvSpPr>
                <a:spLocks/>
              </p:cNvSpPr>
              <p:nvPr/>
            </p:nvSpPr>
            <p:spPr bwMode="auto">
              <a:xfrm rot="9467676" flipH="1">
                <a:off x="115263258" y="108720039"/>
                <a:ext cx="582548" cy="313149"/>
              </a:xfrm>
              <a:custGeom>
                <a:avLst/>
                <a:gdLst>
                  <a:gd name="G0" fmla="+- 0 0 0"/>
                  <a:gd name="G1" fmla="+- 12318 0 0"/>
                  <a:gd name="G2" fmla="+- 21600 0 0"/>
                  <a:gd name="T0" fmla="*/ 17744 w 21460"/>
                  <a:gd name="T1" fmla="*/ 0 h 12318"/>
                  <a:gd name="T2" fmla="*/ 21460 w 21460"/>
                  <a:gd name="T3" fmla="*/ 9865 h 12318"/>
                  <a:gd name="T4" fmla="*/ 0 w 21460"/>
                  <a:gd name="T5" fmla="*/ 12318 h 1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460" h="12318" fill="none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</a:path>
                  <a:path w="21460" h="12318" stroke="0" extrusionOk="0">
                    <a:moveTo>
                      <a:pt x="17743" y="0"/>
                    </a:moveTo>
                    <a:cubicBezTo>
                      <a:pt x="19778" y="2931"/>
                      <a:pt x="21055" y="6320"/>
                      <a:pt x="21460" y="9864"/>
                    </a:cubicBezTo>
                    <a:lnTo>
                      <a:pt x="0" y="12318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89" name="Arc 125"/>
              <p:cNvSpPr>
                <a:spLocks/>
              </p:cNvSpPr>
              <p:nvPr/>
            </p:nvSpPr>
            <p:spPr bwMode="auto">
              <a:xfrm rot="5400000" flipH="1">
                <a:off x="115768766" y="108667520"/>
                <a:ext cx="20897" cy="18789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90" name="Line 126"/>
              <p:cNvSpPr>
                <a:spLocks noChangeShapeType="1"/>
              </p:cNvSpPr>
              <p:nvPr/>
            </p:nvSpPr>
            <p:spPr bwMode="auto">
              <a:xfrm flipH="1">
                <a:off x="115133799" y="108666466"/>
                <a:ext cx="634830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91" name="Line 127"/>
              <p:cNvSpPr>
                <a:spLocks noChangeShapeType="1"/>
              </p:cNvSpPr>
              <p:nvPr/>
            </p:nvSpPr>
            <p:spPr bwMode="auto">
              <a:xfrm flipH="1">
                <a:off x="115127473" y="108962578"/>
                <a:ext cx="643747" cy="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92" name="Arc 128"/>
              <p:cNvSpPr>
                <a:spLocks/>
              </p:cNvSpPr>
              <p:nvPr/>
            </p:nvSpPr>
            <p:spPr bwMode="auto">
              <a:xfrm flipH="1">
                <a:off x="115107806" y="108666504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93" name="Arc 129"/>
              <p:cNvSpPr>
                <a:spLocks/>
              </p:cNvSpPr>
              <p:nvPr/>
            </p:nvSpPr>
            <p:spPr bwMode="auto">
              <a:xfrm rot="16200000" flipH="1" flipV="1">
                <a:off x="115769956" y="108942757"/>
                <a:ext cx="20897" cy="18788"/>
              </a:xfrm>
              <a:custGeom>
                <a:avLst/>
                <a:gdLst>
                  <a:gd name="G0" fmla="+- 0 0 0"/>
                  <a:gd name="G1" fmla="+- 20635 0 0"/>
                  <a:gd name="G2" fmla="+- 21600 0 0"/>
                  <a:gd name="T0" fmla="*/ 6384 w 21547"/>
                  <a:gd name="T1" fmla="*/ 0 h 20635"/>
                  <a:gd name="T2" fmla="*/ 21547 w 21547"/>
                  <a:gd name="T3" fmla="*/ 19128 h 20635"/>
                  <a:gd name="T4" fmla="*/ 0 w 21547"/>
                  <a:gd name="T5" fmla="*/ 20635 h 20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0635" fill="none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</a:path>
                  <a:path w="21547" h="20635" stroke="0" extrusionOk="0">
                    <a:moveTo>
                      <a:pt x="6384" y="-1"/>
                    </a:moveTo>
                    <a:cubicBezTo>
                      <a:pt x="14901" y="2635"/>
                      <a:pt x="20925" y="10233"/>
                      <a:pt x="21547" y="19127"/>
                    </a:cubicBezTo>
                    <a:lnTo>
                      <a:pt x="0" y="2063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94" name="Line 130"/>
              <p:cNvSpPr>
                <a:spLocks noChangeShapeType="1"/>
              </p:cNvSpPr>
              <p:nvPr/>
            </p:nvSpPr>
            <p:spPr bwMode="auto">
              <a:xfrm flipH="1">
                <a:off x="115107805" y="108689469"/>
                <a:ext cx="1" cy="24866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95" name="Arc 131"/>
              <p:cNvSpPr>
                <a:spLocks/>
              </p:cNvSpPr>
              <p:nvPr/>
            </p:nvSpPr>
            <p:spPr bwMode="auto">
              <a:xfrm rot="16200000" flipH="1">
                <a:off x="115104643" y="108939748"/>
                <a:ext cx="25993" cy="19668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8196" name="AutoShape 132"/>
              <p:cNvSpPr>
                <a:spLocks noChangeArrowheads="1"/>
              </p:cNvSpPr>
              <p:nvPr/>
            </p:nvSpPr>
            <p:spPr bwMode="auto">
              <a:xfrm rot="-16200000">
                <a:off x="115643292" y="108788922"/>
                <a:ext cx="180000" cy="5400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8197" name="Group 133"/>
            <p:cNvGrpSpPr>
              <a:grpSpLocks/>
            </p:cNvGrpSpPr>
            <p:nvPr/>
          </p:nvGrpSpPr>
          <p:grpSpPr bwMode="auto">
            <a:xfrm>
              <a:off x="109287375" y="111119850"/>
              <a:ext cx="878568" cy="570607"/>
              <a:chOff x="115537808" y="110830487"/>
              <a:chExt cx="433323" cy="281432"/>
            </a:xfrm>
          </p:grpSpPr>
          <p:sp>
            <p:nvSpPr>
              <p:cNvPr id="88198" name="WordArt 1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79033" y="110927743"/>
                <a:ext cx="366379" cy="880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8199" name="Group 135"/>
              <p:cNvGrpSpPr>
                <a:grpSpLocks/>
              </p:cNvGrpSpPr>
              <p:nvPr/>
            </p:nvGrpSpPr>
            <p:grpSpPr bwMode="auto">
              <a:xfrm>
                <a:off x="115537808" y="110830487"/>
                <a:ext cx="433323" cy="281432"/>
                <a:chOff x="115118858" y="110970125"/>
                <a:chExt cx="433323" cy="281432"/>
              </a:xfrm>
            </p:grpSpPr>
            <p:sp>
              <p:nvSpPr>
                <p:cNvPr id="88200" name="Arc 136"/>
                <p:cNvSpPr>
                  <a:spLocks/>
                </p:cNvSpPr>
                <p:nvPr/>
              </p:nvSpPr>
              <p:spPr bwMode="auto">
                <a:xfrm rot="21600000">
                  <a:off x="115529054" y="110970441"/>
                  <a:ext cx="23126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01" name="Line 137"/>
                <p:cNvSpPr>
                  <a:spLocks noChangeShapeType="1"/>
                </p:cNvSpPr>
                <p:nvPr/>
              </p:nvSpPr>
              <p:spPr bwMode="auto">
                <a:xfrm rot="5400000">
                  <a:off x="115435046" y="111108430"/>
                  <a:ext cx="234270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02" name="Line 138"/>
                <p:cNvSpPr>
                  <a:spLocks noChangeShapeType="1"/>
                </p:cNvSpPr>
                <p:nvPr/>
              </p:nvSpPr>
              <p:spPr bwMode="auto">
                <a:xfrm rot="5400000">
                  <a:off x="114997266" y="111110297"/>
                  <a:ext cx="243185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03" name="Arc 139"/>
                <p:cNvSpPr>
                  <a:spLocks/>
                </p:cNvSpPr>
                <p:nvPr/>
              </p:nvSpPr>
              <p:spPr bwMode="auto">
                <a:xfrm rot="27000000">
                  <a:off x="115529317" y="111228727"/>
                  <a:ext cx="25989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04" name="Arc 140"/>
                <p:cNvSpPr>
                  <a:spLocks/>
                </p:cNvSpPr>
                <p:nvPr/>
              </p:nvSpPr>
              <p:spPr bwMode="auto">
                <a:xfrm rot="10800000" flipV="1">
                  <a:off x="115118858" y="110970488"/>
                  <a:ext cx="20899" cy="19621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05" name="Line 141"/>
                <p:cNvSpPr>
                  <a:spLocks noChangeShapeType="1"/>
                </p:cNvSpPr>
                <p:nvPr/>
              </p:nvSpPr>
              <p:spPr bwMode="auto">
                <a:xfrm rot="5400000">
                  <a:off x="115338208" y="111059392"/>
                  <a:ext cx="2" cy="384327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06" name="Arc 142"/>
                <p:cNvSpPr>
                  <a:spLocks/>
                </p:cNvSpPr>
                <p:nvPr/>
              </p:nvSpPr>
              <p:spPr bwMode="auto">
                <a:xfrm rot="32400000">
                  <a:off x="115118858" y="111231891"/>
                  <a:ext cx="25993" cy="19666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07" name="Line 143"/>
                <p:cNvSpPr>
                  <a:spLocks noChangeShapeType="1"/>
                </p:cNvSpPr>
                <p:nvPr/>
              </p:nvSpPr>
              <p:spPr bwMode="auto">
                <a:xfrm rot="5400000">
                  <a:off x="115334298" y="110777963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8208" name="Group 144"/>
            <p:cNvGrpSpPr>
              <a:grpSpLocks/>
            </p:cNvGrpSpPr>
            <p:nvPr/>
          </p:nvGrpSpPr>
          <p:grpSpPr bwMode="auto">
            <a:xfrm>
              <a:off x="109603950" y="112018725"/>
              <a:ext cx="878568" cy="570607"/>
              <a:chOff x="115594183" y="110886862"/>
              <a:chExt cx="433323" cy="281432"/>
            </a:xfrm>
          </p:grpSpPr>
          <p:sp>
            <p:nvSpPr>
              <p:cNvPr id="88209" name="WordArt 14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635408" y="110984117"/>
                <a:ext cx="366379" cy="8801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8210" name="Group 146"/>
              <p:cNvGrpSpPr>
                <a:grpSpLocks/>
              </p:cNvGrpSpPr>
              <p:nvPr/>
            </p:nvGrpSpPr>
            <p:grpSpPr bwMode="auto">
              <a:xfrm>
                <a:off x="115594183" y="110886862"/>
                <a:ext cx="433323" cy="281432"/>
                <a:chOff x="115175233" y="111026500"/>
                <a:chExt cx="433323" cy="281432"/>
              </a:xfrm>
            </p:grpSpPr>
            <p:sp>
              <p:nvSpPr>
                <p:cNvPr id="88211" name="Arc 147"/>
                <p:cNvSpPr>
                  <a:spLocks/>
                </p:cNvSpPr>
                <p:nvPr/>
              </p:nvSpPr>
              <p:spPr bwMode="auto">
                <a:xfrm rot="21600000">
                  <a:off x="115585428" y="111026815"/>
                  <a:ext cx="23127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12" name="Line 148"/>
                <p:cNvSpPr>
                  <a:spLocks noChangeShapeType="1"/>
                </p:cNvSpPr>
                <p:nvPr/>
              </p:nvSpPr>
              <p:spPr bwMode="auto">
                <a:xfrm rot="5400000">
                  <a:off x="115491421" y="111164805"/>
                  <a:ext cx="234269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13" name="Line 149"/>
                <p:cNvSpPr>
                  <a:spLocks noChangeShapeType="1"/>
                </p:cNvSpPr>
                <p:nvPr/>
              </p:nvSpPr>
              <p:spPr bwMode="auto">
                <a:xfrm rot="5400000">
                  <a:off x="115053642" y="111166671"/>
                  <a:ext cx="243184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14" name="Arc 150"/>
                <p:cNvSpPr>
                  <a:spLocks/>
                </p:cNvSpPr>
                <p:nvPr/>
              </p:nvSpPr>
              <p:spPr bwMode="auto">
                <a:xfrm rot="27000000">
                  <a:off x="115585691" y="111285101"/>
                  <a:ext cx="25990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15" name="Arc 151"/>
                <p:cNvSpPr>
                  <a:spLocks/>
                </p:cNvSpPr>
                <p:nvPr/>
              </p:nvSpPr>
              <p:spPr bwMode="auto">
                <a:xfrm rot="10800000" flipV="1">
                  <a:off x="115175233" y="111026863"/>
                  <a:ext cx="20899" cy="19620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16" name="Line 152"/>
                <p:cNvSpPr>
                  <a:spLocks noChangeShapeType="1"/>
                </p:cNvSpPr>
                <p:nvPr/>
              </p:nvSpPr>
              <p:spPr bwMode="auto">
                <a:xfrm rot="5400000">
                  <a:off x="115394582" y="111115768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17" name="Arc 153"/>
                <p:cNvSpPr>
                  <a:spLocks/>
                </p:cNvSpPr>
                <p:nvPr/>
              </p:nvSpPr>
              <p:spPr bwMode="auto">
                <a:xfrm rot="32400000">
                  <a:off x="115175233" y="111288265"/>
                  <a:ext cx="25993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8218" name="Line 154"/>
                <p:cNvSpPr>
                  <a:spLocks noChangeShapeType="1"/>
                </p:cNvSpPr>
                <p:nvPr/>
              </p:nvSpPr>
              <p:spPr bwMode="auto">
                <a:xfrm rot="5400000">
                  <a:off x="115390673" y="110834338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88219" name="Text Box 155"/>
            <p:cNvSpPr txBox="1">
              <a:spLocks noChangeArrowheads="1"/>
            </p:cNvSpPr>
            <p:nvPr/>
          </p:nvSpPr>
          <p:spPr bwMode="auto">
            <a:xfrm>
              <a:off x="109848525" y="110133000"/>
              <a:ext cx="583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user slot 22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220" name="Text Box 156"/>
            <p:cNvSpPr txBox="1">
              <a:spLocks noChangeArrowheads="1"/>
            </p:cNvSpPr>
            <p:nvPr/>
          </p:nvSpPr>
          <p:spPr bwMode="auto">
            <a:xfrm>
              <a:off x="110282775" y="111033000"/>
              <a:ext cx="583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user slot 23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221" name="Text Box 157"/>
            <p:cNvSpPr txBox="1">
              <a:spLocks noChangeArrowheads="1"/>
            </p:cNvSpPr>
            <p:nvPr/>
          </p:nvSpPr>
          <p:spPr bwMode="auto">
            <a:xfrm>
              <a:off x="110605650" y="111904425"/>
              <a:ext cx="583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= user slot 24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222" name="Text Box 158"/>
            <p:cNvSpPr txBox="1">
              <a:spLocks noChangeArrowheads="1"/>
            </p:cNvSpPr>
            <p:nvPr/>
          </p:nvSpPr>
          <p:spPr bwMode="auto">
            <a:xfrm>
              <a:off x="99379950" y="109355850"/>
              <a:ext cx="7380000" cy="54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Choose a User Slot From 21 to 100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8223" name="Picture 159" descr="RM-8003A Button Disarm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116530579" y="108309750"/>
              <a:ext cx="1395652" cy="259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8224" name="Picture 160" descr="RM-8003A Button3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18084879" y="109211850"/>
              <a:ext cx="1395652" cy="259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8225" name="Picture 161" descr="RM-8003A Button4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119649700" y="110190450"/>
              <a:ext cx="1395652" cy="259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8226" name="Picture 162" descr="RM-8003A Arm"/>
            <p:cNvPicPr>
              <a:picLocks noChangeAspect="1"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115006272" y="107411850"/>
              <a:ext cx="1368812" cy="2542153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88227" name="Line 163"/>
            <p:cNvSpPr>
              <a:spLocks noChangeShapeType="1"/>
            </p:cNvSpPr>
            <p:nvPr/>
          </p:nvSpPr>
          <p:spPr bwMode="auto">
            <a:xfrm rot="5400000" flipH="1">
              <a:off x="115166652" y="107604432"/>
              <a:ext cx="0" cy="757405"/>
            </a:xfrm>
            <a:prstGeom prst="line">
              <a:avLst/>
            </a:prstGeom>
            <a:noFill/>
            <a:ln w="76200" algn="ctr">
              <a:solidFill>
                <a:srgbClr val="C00000"/>
              </a:solidFill>
              <a:round/>
              <a:headEnd type="triangle" w="lg" len="lg"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28" name="Line 164"/>
            <p:cNvSpPr>
              <a:spLocks noChangeShapeType="1"/>
            </p:cNvSpPr>
            <p:nvPr/>
          </p:nvSpPr>
          <p:spPr bwMode="auto">
            <a:xfrm rot="5400000">
              <a:off x="113957592" y="108813492"/>
              <a:ext cx="1660715" cy="0"/>
            </a:xfrm>
            <a:prstGeom prst="line">
              <a:avLst/>
            </a:prstGeom>
            <a:noFill/>
            <a:ln w="76200" algn="ctr">
              <a:solidFill>
                <a:srgbClr val="C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29" name="Line 165"/>
            <p:cNvSpPr>
              <a:spLocks noChangeShapeType="1"/>
            </p:cNvSpPr>
            <p:nvPr/>
          </p:nvSpPr>
          <p:spPr bwMode="auto">
            <a:xfrm rot="5400000" flipH="1">
              <a:off x="116874606" y="108376334"/>
              <a:ext cx="0" cy="1085812"/>
            </a:xfrm>
            <a:prstGeom prst="line">
              <a:avLst/>
            </a:prstGeom>
            <a:noFill/>
            <a:ln w="76200" algn="ctr">
              <a:solidFill>
                <a:srgbClr val="70FF21"/>
              </a:solidFill>
              <a:round/>
              <a:headEnd type="triangle" w="lg" len="lg"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30" name="Line 166"/>
            <p:cNvSpPr>
              <a:spLocks noChangeShapeType="1"/>
            </p:cNvSpPr>
            <p:nvPr/>
          </p:nvSpPr>
          <p:spPr bwMode="auto">
            <a:xfrm rot="5400000">
              <a:off x="115501396" y="109749546"/>
              <a:ext cx="1660610" cy="0"/>
            </a:xfrm>
            <a:prstGeom prst="line">
              <a:avLst/>
            </a:prstGeom>
            <a:noFill/>
            <a:ln w="76200" algn="ctr">
              <a:solidFill>
                <a:srgbClr val="70FF2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31" name="Line 167"/>
            <p:cNvSpPr>
              <a:spLocks noChangeShapeType="1"/>
            </p:cNvSpPr>
            <p:nvPr/>
          </p:nvSpPr>
          <p:spPr bwMode="auto">
            <a:xfrm rot="5400000" flipH="1">
              <a:off x="118305135" y="109847365"/>
              <a:ext cx="0" cy="816971"/>
            </a:xfrm>
            <a:prstGeom prst="line">
              <a:avLst/>
            </a:prstGeom>
            <a:noFill/>
            <a:ln w="76200" algn="ctr">
              <a:solidFill>
                <a:schemeClr val="tx2">
                  <a:lumMod val="60000"/>
                  <a:lumOff val="40000"/>
                </a:schemeClr>
              </a:solidFill>
              <a:round/>
              <a:headEnd type="triangle" w="lg" len="lg"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32" name="Line 168"/>
            <p:cNvSpPr>
              <a:spLocks noChangeShapeType="1"/>
            </p:cNvSpPr>
            <p:nvPr/>
          </p:nvSpPr>
          <p:spPr bwMode="auto">
            <a:xfrm rot="5400000">
              <a:off x="117302646" y="110849842"/>
              <a:ext cx="1188013" cy="3"/>
            </a:xfrm>
            <a:prstGeom prst="line">
              <a:avLst/>
            </a:prstGeom>
            <a:noFill/>
            <a:ln w="76200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33" name="Line 169"/>
            <p:cNvSpPr>
              <a:spLocks noChangeShapeType="1"/>
            </p:cNvSpPr>
            <p:nvPr/>
          </p:nvSpPr>
          <p:spPr bwMode="auto">
            <a:xfrm rot="5400000" flipH="1">
              <a:off x="120012039" y="110649759"/>
              <a:ext cx="0" cy="1147478"/>
            </a:xfrm>
            <a:prstGeom prst="line">
              <a:avLst/>
            </a:prstGeom>
            <a:noFill/>
            <a:ln w="76200" algn="ctr">
              <a:solidFill>
                <a:schemeClr val="accent6">
                  <a:lumMod val="75000"/>
                </a:schemeClr>
              </a:solidFill>
              <a:round/>
              <a:headEnd type="triangle" w="lg" len="lg"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34" name="Line 170"/>
            <p:cNvSpPr>
              <a:spLocks noChangeShapeType="1"/>
            </p:cNvSpPr>
            <p:nvPr/>
          </p:nvSpPr>
          <p:spPr bwMode="auto">
            <a:xfrm rot="5400000">
              <a:off x="118871777" y="111783676"/>
              <a:ext cx="1120350" cy="0"/>
            </a:xfrm>
            <a:prstGeom prst="line">
              <a:avLst/>
            </a:prstGeom>
            <a:noFill/>
            <a:ln w="76200" algn="ctr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35" name="Line 171"/>
            <p:cNvSpPr>
              <a:spLocks noChangeShapeType="1"/>
            </p:cNvSpPr>
            <p:nvPr/>
          </p:nvSpPr>
          <p:spPr bwMode="auto">
            <a:xfrm>
              <a:off x="114463950" y="109607850"/>
              <a:ext cx="324000" cy="1"/>
            </a:xfrm>
            <a:prstGeom prst="line">
              <a:avLst/>
            </a:prstGeom>
            <a:noFill/>
            <a:ln w="76200" algn="ctr">
              <a:solidFill>
                <a:srgbClr val="C000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36" name="Line 172"/>
            <p:cNvSpPr>
              <a:spLocks noChangeShapeType="1"/>
            </p:cNvSpPr>
            <p:nvPr/>
          </p:nvSpPr>
          <p:spPr bwMode="auto">
            <a:xfrm>
              <a:off x="113779950" y="110579850"/>
              <a:ext cx="2556000" cy="8"/>
            </a:xfrm>
            <a:prstGeom prst="line">
              <a:avLst/>
            </a:prstGeom>
            <a:noFill/>
            <a:ln w="76200" algn="ctr">
              <a:solidFill>
                <a:srgbClr val="70FF21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37" name="Line 173"/>
            <p:cNvSpPr>
              <a:spLocks noChangeShapeType="1"/>
            </p:cNvSpPr>
            <p:nvPr/>
          </p:nvSpPr>
          <p:spPr bwMode="auto">
            <a:xfrm>
              <a:off x="114175950" y="111443850"/>
              <a:ext cx="3744000" cy="12"/>
            </a:xfrm>
            <a:prstGeom prst="line">
              <a:avLst/>
            </a:prstGeom>
            <a:noFill/>
            <a:ln w="76200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38" name="Line 174"/>
            <p:cNvSpPr>
              <a:spLocks noChangeShapeType="1"/>
            </p:cNvSpPr>
            <p:nvPr/>
          </p:nvSpPr>
          <p:spPr bwMode="auto">
            <a:xfrm>
              <a:off x="114499950" y="112307850"/>
              <a:ext cx="4932000" cy="15"/>
            </a:xfrm>
            <a:prstGeom prst="line">
              <a:avLst/>
            </a:prstGeom>
            <a:noFill/>
            <a:ln w="76200" algn="ctr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8239" name="Text Box 175"/>
            <p:cNvSpPr txBox="1">
              <a:spLocks noChangeArrowheads="1"/>
            </p:cNvSpPr>
            <p:nvPr/>
          </p:nvSpPr>
          <p:spPr bwMode="auto">
            <a:xfrm>
              <a:off x="104779950" y="106881525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Learning Remotes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240" name="Rectangle 176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7"/>
            <a:chOff x="98839950" y="103878675"/>
            <a:chExt cx="22680000" cy="12600000"/>
          </a:xfrm>
        </p:grpSpPr>
        <p:pic>
          <p:nvPicPr>
            <p:cNvPr id="89091" name="Picture 3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6514" r="87622" b="73709"/>
            <a:stretch>
              <a:fillRect/>
            </a:stretch>
          </p:blipFill>
          <p:spPr bwMode="auto">
            <a:xfrm>
              <a:off x="114923550" y="109689523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89092" name="Text Box 4"/>
            <p:cNvSpPr txBox="1">
              <a:spLocks noChangeArrowheads="1"/>
            </p:cNvSpPr>
            <p:nvPr/>
          </p:nvSpPr>
          <p:spPr bwMode="auto">
            <a:xfrm>
              <a:off x="104779950" y="106290675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Changing User Access Option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093" name="Text Box 5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Radio devices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094" name="Text Box 6"/>
            <p:cNvSpPr txBox="1">
              <a:spLocks noChangeArrowheads="1"/>
            </p:cNvSpPr>
            <p:nvPr/>
          </p:nvSpPr>
          <p:spPr bwMode="auto">
            <a:xfrm>
              <a:off x="99379950" y="104418675"/>
              <a:ext cx="10512000" cy="1728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Radio Programming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with Elite-S &amp; Elite-S-</a:t>
              </a:r>
              <a:r>
                <a:rPr kumimoji="0" lang="en-US" sz="4800" b="1" i="0" u="none" strike="noStrike" cap="none" normalizeH="0" baseline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Lite</a:t>
              </a:r>
              <a:r>
                <a:rPr kumimoji="0" lang="en-US" sz="48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Tahoma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9098" name="Group 10"/>
            <p:cNvGrpSpPr>
              <a:grpSpLocks/>
            </p:cNvGrpSpPr>
            <p:nvPr/>
          </p:nvGrpSpPr>
          <p:grpSpPr bwMode="auto">
            <a:xfrm>
              <a:off x="99839550" y="107692575"/>
              <a:ext cx="863999" cy="561146"/>
              <a:chOff x="113054860" y="112983681"/>
              <a:chExt cx="1224000" cy="794958"/>
            </a:xfrm>
          </p:grpSpPr>
          <p:sp>
            <p:nvSpPr>
              <p:cNvPr id="89099" name="WordArt 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289348" y="113258389"/>
                <a:ext cx="785245" cy="24861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100" name="Arc 12"/>
              <p:cNvSpPr>
                <a:spLocks/>
              </p:cNvSpPr>
              <p:nvPr/>
            </p:nvSpPr>
            <p:spPr bwMode="auto">
              <a:xfrm rot="21600000">
                <a:off x="114213525" y="112984562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01" name="Line 13"/>
              <p:cNvSpPr>
                <a:spLocks noChangeShapeType="1"/>
              </p:cNvSpPr>
              <p:nvPr/>
            </p:nvSpPr>
            <p:spPr bwMode="auto">
              <a:xfrm rot="5400000">
                <a:off x="113947994" y="113374346"/>
                <a:ext cx="661729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02" name="Line 14"/>
              <p:cNvSpPr>
                <a:spLocks noChangeShapeType="1"/>
              </p:cNvSpPr>
              <p:nvPr/>
            </p:nvSpPr>
            <p:spPr bwMode="auto">
              <a:xfrm rot="5400000">
                <a:off x="112711405" y="113379619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03" name="Arc 15"/>
              <p:cNvSpPr>
                <a:spLocks/>
              </p:cNvSpPr>
              <p:nvPr/>
            </p:nvSpPr>
            <p:spPr bwMode="auto">
              <a:xfrm rot="27000000">
                <a:off x="114214263" y="113714145"/>
                <a:ext cx="73421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04" name="Arc 16"/>
              <p:cNvSpPr>
                <a:spLocks/>
              </p:cNvSpPr>
              <p:nvPr/>
            </p:nvSpPr>
            <p:spPr bwMode="auto">
              <a:xfrm rot="10800000" flipV="1">
                <a:off x="113054860" y="112984704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05" name="Line 17"/>
              <p:cNvSpPr>
                <a:spLocks noChangeShapeType="1"/>
              </p:cNvSpPr>
              <p:nvPr/>
            </p:nvSpPr>
            <p:spPr bwMode="auto">
              <a:xfrm rot="5400000">
                <a:off x="113674444" y="113235835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06" name="Arc 18"/>
              <p:cNvSpPr>
                <a:spLocks/>
              </p:cNvSpPr>
              <p:nvPr/>
            </p:nvSpPr>
            <p:spPr bwMode="auto">
              <a:xfrm rot="32400000">
                <a:off x="113054860" y="113723077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07" name="Line 19"/>
              <p:cNvSpPr>
                <a:spLocks noChangeShapeType="1"/>
              </p:cNvSpPr>
              <p:nvPr/>
            </p:nvSpPr>
            <p:spPr bwMode="auto">
              <a:xfrm rot="5400000">
                <a:off x="113663411" y="112440883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108" name="Group 20"/>
            <p:cNvGrpSpPr>
              <a:grpSpLocks/>
            </p:cNvGrpSpPr>
            <p:nvPr/>
          </p:nvGrpSpPr>
          <p:grpSpPr bwMode="auto">
            <a:xfrm>
              <a:off x="101711550" y="107692575"/>
              <a:ext cx="863999" cy="561146"/>
              <a:chOff x="118394744" y="112170795"/>
              <a:chExt cx="433322" cy="281432"/>
            </a:xfrm>
          </p:grpSpPr>
          <p:sp>
            <p:nvSpPr>
              <p:cNvPr id="89109" name="WordArt 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8435969" y="112268047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110" name="Group 22"/>
              <p:cNvGrpSpPr>
                <a:grpSpLocks/>
              </p:cNvGrpSpPr>
              <p:nvPr/>
            </p:nvGrpSpPr>
            <p:grpSpPr bwMode="auto">
              <a:xfrm>
                <a:off x="118394744" y="112170795"/>
                <a:ext cx="433322" cy="281432"/>
                <a:chOff x="117975794" y="112310433"/>
                <a:chExt cx="433322" cy="281432"/>
              </a:xfrm>
            </p:grpSpPr>
            <p:sp>
              <p:nvSpPr>
                <p:cNvPr id="89111" name="Arc 23"/>
                <p:cNvSpPr>
                  <a:spLocks/>
                </p:cNvSpPr>
                <p:nvPr/>
              </p:nvSpPr>
              <p:spPr bwMode="auto">
                <a:xfrm rot="21600000">
                  <a:off x="118385986" y="112310745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12" name="Line 24"/>
                <p:cNvSpPr>
                  <a:spLocks noChangeShapeType="1"/>
                </p:cNvSpPr>
                <p:nvPr/>
              </p:nvSpPr>
              <p:spPr bwMode="auto">
                <a:xfrm rot="5400000">
                  <a:off x="118291983" y="112448736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13" name="Line 25"/>
                <p:cNvSpPr>
                  <a:spLocks noChangeShapeType="1"/>
                </p:cNvSpPr>
                <p:nvPr/>
              </p:nvSpPr>
              <p:spPr bwMode="auto">
                <a:xfrm rot="5400000">
                  <a:off x="117854204" y="112450603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14" name="Arc 26"/>
                <p:cNvSpPr>
                  <a:spLocks/>
                </p:cNvSpPr>
                <p:nvPr/>
              </p:nvSpPr>
              <p:spPr bwMode="auto">
                <a:xfrm rot="27000000">
                  <a:off x="118386247" y="112569033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15" name="Arc 27"/>
                <p:cNvSpPr>
                  <a:spLocks/>
                </p:cNvSpPr>
                <p:nvPr/>
              </p:nvSpPr>
              <p:spPr bwMode="auto">
                <a:xfrm rot="10800000" flipV="1">
                  <a:off x="117975794" y="112310795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16" name="Line 28"/>
                <p:cNvSpPr>
                  <a:spLocks noChangeShapeType="1"/>
                </p:cNvSpPr>
                <p:nvPr/>
              </p:nvSpPr>
              <p:spPr bwMode="auto">
                <a:xfrm rot="5400000">
                  <a:off x="118195139" y="112399701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17" name="Arc 29"/>
                <p:cNvSpPr>
                  <a:spLocks/>
                </p:cNvSpPr>
                <p:nvPr/>
              </p:nvSpPr>
              <p:spPr bwMode="auto">
                <a:xfrm rot="32400000">
                  <a:off x="117975794" y="11257219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18" name="Line 30"/>
                <p:cNvSpPr>
                  <a:spLocks noChangeShapeType="1"/>
                </p:cNvSpPr>
                <p:nvPr/>
              </p:nvSpPr>
              <p:spPr bwMode="auto">
                <a:xfrm rot="5400000">
                  <a:off x="118191234" y="11211827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9119" name="Group 31"/>
            <p:cNvGrpSpPr>
              <a:grpSpLocks/>
            </p:cNvGrpSpPr>
            <p:nvPr/>
          </p:nvGrpSpPr>
          <p:grpSpPr bwMode="auto">
            <a:xfrm>
              <a:off x="100775550" y="107692575"/>
              <a:ext cx="878567" cy="570607"/>
              <a:chOff x="106490850" y="112894879"/>
              <a:chExt cx="878567" cy="570607"/>
            </a:xfrm>
          </p:grpSpPr>
          <p:sp>
            <p:nvSpPr>
              <p:cNvPr id="89120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566075" y="1129954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121" name="Arc 33"/>
              <p:cNvSpPr>
                <a:spLocks/>
              </p:cNvSpPr>
              <p:nvPr/>
            </p:nvSpPr>
            <p:spPr bwMode="auto">
              <a:xfrm rot="21600000">
                <a:off x="107322521" y="1128955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22" name="Line 34"/>
              <p:cNvSpPr>
                <a:spLocks noChangeShapeType="1"/>
              </p:cNvSpPr>
              <p:nvPr/>
            </p:nvSpPr>
            <p:spPr bwMode="auto">
              <a:xfrm rot="5400000">
                <a:off x="107131927" y="1131752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23" name="Line 35"/>
              <p:cNvSpPr>
                <a:spLocks noChangeShapeType="1"/>
              </p:cNvSpPr>
              <p:nvPr/>
            </p:nvSpPr>
            <p:spPr bwMode="auto">
              <a:xfrm rot="5400000">
                <a:off x="106244323" y="1131790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24" name="Arc 36"/>
              <p:cNvSpPr>
                <a:spLocks/>
              </p:cNvSpPr>
              <p:nvPr/>
            </p:nvSpPr>
            <p:spPr bwMode="auto">
              <a:xfrm rot="27000000">
                <a:off x="107323051" y="1134191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25" name="Arc 37"/>
              <p:cNvSpPr>
                <a:spLocks/>
              </p:cNvSpPr>
              <p:nvPr/>
            </p:nvSpPr>
            <p:spPr bwMode="auto">
              <a:xfrm rot="10800000" flipV="1">
                <a:off x="106490850" y="1128956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26" name="Line 38"/>
              <p:cNvSpPr>
                <a:spLocks noChangeShapeType="1"/>
              </p:cNvSpPr>
              <p:nvPr/>
            </p:nvSpPr>
            <p:spPr bwMode="auto">
              <a:xfrm rot="5400000">
                <a:off x="106935578" y="1130758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27" name="Arc 39"/>
              <p:cNvSpPr>
                <a:spLocks/>
              </p:cNvSpPr>
              <p:nvPr/>
            </p:nvSpPr>
            <p:spPr bwMode="auto">
              <a:xfrm rot="32400000">
                <a:off x="106490850" y="1134256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28" name="Line 40"/>
              <p:cNvSpPr>
                <a:spLocks noChangeShapeType="1"/>
              </p:cNvSpPr>
              <p:nvPr/>
            </p:nvSpPr>
            <p:spPr bwMode="auto">
              <a:xfrm rot="5400000">
                <a:off x="106927658" y="1125052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9129" name="Text Box 41"/>
            <p:cNvSpPr txBox="1">
              <a:spLocks noChangeArrowheads="1"/>
            </p:cNvSpPr>
            <p:nvPr/>
          </p:nvSpPr>
          <p:spPr bwMode="auto">
            <a:xfrm>
              <a:off x="99993900" y="113628975"/>
              <a:ext cx="34899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user slot 21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9131" name="Group 43"/>
            <p:cNvGrpSpPr>
              <a:grpSpLocks/>
            </p:cNvGrpSpPr>
            <p:nvPr/>
          </p:nvGrpSpPr>
          <p:grpSpPr bwMode="auto">
            <a:xfrm>
              <a:off x="99839550" y="108340575"/>
              <a:ext cx="878567" cy="570607"/>
              <a:chOff x="100286250" y="112380975"/>
              <a:chExt cx="878567" cy="570607"/>
            </a:xfrm>
          </p:grpSpPr>
          <p:sp>
            <p:nvSpPr>
              <p:cNvPr id="89132" name="WordArt 4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61475" y="11248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133" name="Arc 45"/>
              <p:cNvSpPr>
                <a:spLocks/>
              </p:cNvSpPr>
              <p:nvPr/>
            </p:nvSpPr>
            <p:spPr bwMode="auto">
              <a:xfrm rot="21600000">
                <a:off x="101117921" y="11238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34" name="Line 46"/>
              <p:cNvSpPr>
                <a:spLocks noChangeShapeType="1"/>
              </p:cNvSpPr>
              <p:nvPr/>
            </p:nvSpPr>
            <p:spPr bwMode="auto">
              <a:xfrm rot="5400000">
                <a:off x="100927327" y="11266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35" name="Line 47"/>
              <p:cNvSpPr>
                <a:spLocks noChangeShapeType="1"/>
              </p:cNvSpPr>
              <p:nvPr/>
            </p:nvSpPr>
            <p:spPr bwMode="auto">
              <a:xfrm rot="5400000">
                <a:off x="100039723" y="11266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36" name="Arc 48"/>
              <p:cNvSpPr>
                <a:spLocks/>
              </p:cNvSpPr>
              <p:nvPr/>
            </p:nvSpPr>
            <p:spPr bwMode="auto">
              <a:xfrm rot="27000000">
                <a:off x="101118451" y="11290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37" name="Arc 49"/>
              <p:cNvSpPr>
                <a:spLocks/>
              </p:cNvSpPr>
              <p:nvPr/>
            </p:nvSpPr>
            <p:spPr bwMode="auto">
              <a:xfrm rot="10800000" flipV="1">
                <a:off x="100286250" y="11238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38" name="Line 50"/>
              <p:cNvSpPr>
                <a:spLocks noChangeShapeType="1"/>
              </p:cNvSpPr>
              <p:nvPr/>
            </p:nvSpPr>
            <p:spPr bwMode="auto">
              <a:xfrm rot="5400000">
                <a:off x="100730978" y="11256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39" name="Arc 51"/>
              <p:cNvSpPr>
                <a:spLocks/>
              </p:cNvSpPr>
              <p:nvPr/>
            </p:nvSpPr>
            <p:spPr bwMode="auto">
              <a:xfrm rot="32400000">
                <a:off x="100286250" y="11291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40" name="Line 52"/>
              <p:cNvSpPr>
                <a:spLocks noChangeShapeType="1"/>
              </p:cNvSpPr>
              <p:nvPr/>
            </p:nvSpPr>
            <p:spPr bwMode="auto">
              <a:xfrm rot="5400000">
                <a:off x="100723058" y="11199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141" name="Group 53"/>
            <p:cNvGrpSpPr>
              <a:grpSpLocks/>
            </p:cNvGrpSpPr>
            <p:nvPr/>
          </p:nvGrpSpPr>
          <p:grpSpPr bwMode="auto">
            <a:xfrm>
              <a:off x="100775550" y="108340575"/>
              <a:ext cx="878567" cy="570607"/>
              <a:chOff x="101018850" y="111817575"/>
              <a:chExt cx="878567" cy="570607"/>
            </a:xfrm>
          </p:grpSpPr>
          <p:sp>
            <p:nvSpPr>
              <p:cNvPr id="89142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094075" y="1119181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143" name="Arc 55"/>
              <p:cNvSpPr>
                <a:spLocks/>
              </p:cNvSpPr>
              <p:nvPr/>
            </p:nvSpPr>
            <p:spPr bwMode="auto">
              <a:xfrm rot="21600000">
                <a:off x="101850521" y="111818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44" name="Line 56"/>
              <p:cNvSpPr>
                <a:spLocks noChangeShapeType="1"/>
              </p:cNvSpPr>
              <p:nvPr/>
            </p:nvSpPr>
            <p:spPr bwMode="auto">
              <a:xfrm rot="5400000">
                <a:off x="101659927" y="112097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45" name="Line 57"/>
              <p:cNvSpPr>
                <a:spLocks noChangeShapeType="1"/>
              </p:cNvSpPr>
              <p:nvPr/>
            </p:nvSpPr>
            <p:spPr bwMode="auto">
              <a:xfrm rot="5400000">
                <a:off x="100772323" y="112101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46" name="Arc 58"/>
              <p:cNvSpPr>
                <a:spLocks/>
              </p:cNvSpPr>
              <p:nvPr/>
            </p:nvSpPr>
            <p:spPr bwMode="auto">
              <a:xfrm rot="27000000">
                <a:off x="101851051" y="112341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47" name="Arc 59"/>
              <p:cNvSpPr>
                <a:spLocks/>
              </p:cNvSpPr>
              <p:nvPr/>
            </p:nvSpPr>
            <p:spPr bwMode="auto">
              <a:xfrm rot="10800000" flipV="1">
                <a:off x="101018850" y="111818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48" name="Line 60"/>
              <p:cNvSpPr>
                <a:spLocks noChangeShapeType="1"/>
              </p:cNvSpPr>
              <p:nvPr/>
            </p:nvSpPr>
            <p:spPr bwMode="auto">
              <a:xfrm rot="5400000">
                <a:off x="101463578" y="111998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49" name="Arc 61"/>
              <p:cNvSpPr>
                <a:spLocks/>
              </p:cNvSpPr>
              <p:nvPr/>
            </p:nvSpPr>
            <p:spPr bwMode="auto">
              <a:xfrm rot="32400000">
                <a:off x="101018850" y="112348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50" name="Line 62"/>
              <p:cNvSpPr>
                <a:spLocks noChangeShapeType="1"/>
              </p:cNvSpPr>
              <p:nvPr/>
            </p:nvSpPr>
            <p:spPr bwMode="auto">
              <a:xfrm rot="5400000">
                <a:off x="101455658" y="111427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151" name="Group 63"/>
            <p:cNvGrpSpPr>
              <a:grpSpLocks/>
            </p:cNvGrpSpPr>
            <p:nvPr/>
          </p:nvGrpSpPr>
          <p:grpSpPr bwMode="auto">
            <a:xfrm>
              <a:off x="101711550" y="108340575"/>
              <a:ext cx="863999" cy="561146"/>
              <a:chOff x="115491032" y="110783711"/>
              <a:chExt cx="433322" cy="281432"/>
            </a:xfrm>
          </p:grpSpPr>
          <p:sp>
            <p:nvSpPr>
              <p:cNvPr id="89152" name="WordArt 6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32257" y="110880963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153" name="Group 65"/>
              <p:cNvGrpSpPr>
                <a:grpSpLocks/>
              </p:cNvGrpSpPr>
              <p:nvPr/>
            </p:nvGrpSpPr>
            <p:grpSpPr bwMode="auto">
              <a:xfrm>
                <a:off x="115491032" y="110783711"/>
                <a:ext cx="433322" cy="281432"/>
                <a:chOff x="115072082" y="110923349"/>
                <a:chExt cx="433322" cy="281432"/>
              </a:xfrm>
            </p:grpSpPr>
            <p:sp>
              <p:nvSpPr>
                <p:cNvPr id="89154" name="Arc 66"/>
                <p:cNvSpPr>
                  <a:spLocks/>
                </p:cNvSpPr>
                <p:nvPr/>
              </p:nvSpPr>
              <p:spPr bwMode="auto">
                <a:xfrm rot="21600000">
                  <a:off x="115482274" y="110923661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55" name="Line 67"/>
                <p:cNvSpPr>
                  <a:spLocks noChangeShapeType="1"/>
                </p:cNvSpPr>
                <p:nvPr/>
              </p:nvSpPr>
              <p:spPr bwMode="auto">
                <a:xfrm rot="5400000">
                  <a:off x="115388271" y="111061652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56" name="Line 68"/>
                <p:cNvSpPr>
                  <a:spLocks noChangeShapeType="1"/>
                </p:cNvSpPr>
                <p:nvPr/>
              </p:nvSpPr>
              <p:spPr bwMode="auto">
                <a:xfrm rot="5400000">
                  <a:off x="114950492" y="111063519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57" name="Arc 69"/>
                <p:cNvSpPr>
                  <a:spLocks/>
                </p:cNvSpPr>
                <p:nvPr/>
              </p:nvSpPr>
              <p:spPr bwMode="auto">
                <a:xfrm rot="27000000">
                  <a:off x="115482535" y="111181949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58" name="Arc 70"/>
                <p:cNvSpPr>
                  <a:spLocks/>
                </p:cNvSpPr>
                <p:nvPr/>
              </p:nvSpPr>
              <p:spPr bwMode="auto">
                <a:xfrm rot="10800000" flipV="1">
                  <a:off x="115072082" y="110923711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59" name="Line 71"/>
                <p:cNvSpPr>
                  <a:spLocks noChangeShapeType="1"/>
                </p:cNvSpPr>
                <p:nvPr/>
              </p:nvSpPr>
              <p:spPr bwMode="auto">
                <a:xfrm rot="5400000">
                  <a:off x="115291428" y="11101261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60" name="Arc 72"/>
                <p:cNvSpPr>
                  <a:spLocks/>
                </p:cNvSpPr>
                <p:nvPr/>
              </p:nvSpPr>
              <p:spPr bwMode="auto">
                <a:xfrm rot="32400000">
                  <a:off x="115072082" y="11118511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61" name="Line 73"/>
                <p:cNvSpPr>
                  <a:spLocks noChangeShapeType="1"/>
                </p:cNvSpPr>
                <p:nvPr/>
              </p:nvSpPr>
              <p:spPr bwMode="auto">
                <a:xfrm rot="5400000">
                  <a:off x="115287522" y="11073118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pic>
          <p:nvPicPr>
            <p:cNvPr id="89162" name="Picture 74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r="92834" b="73709"/>
            <a:stretch>
              <a:fillRect/>
            </a:stretch>
          </p:blipFill>
          <p:spPr bwMode="auto">
            <a:xfrm>
              <a:off x="102647550" y="108340575"/>
              <a:ext cx="668870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9163" name="Picture 75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2378" r="81760" b="73709"/>
            <a:stretch>
              <a:fillRect/>
            </a:stretch>
          </p:blipFill>
          <p:spPr bwMode="auto">
            <a:xfrm>
              <a:off x="103295550" y="108344994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9164" name="Picture 76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8892" r="75244" b="73709"/>
            <a:stretch>
              <a:fillRect/>
            </a:stretch>
          </p:blipFill>
          <p:spPr bwMode="auto">
            <a:xfrm>
              <a:off x="103871550" y="108349983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89165" name="Group 77"/>
            <p:cNvGrpSpPr>
              <a:grpSpLocks/>
            </p:cNvGrpSpPr>
            <p:nvPr/>
          </p:nvGrpSpPr>
          <p:grpSpPr bwMode="auto">
            <a:xfrm>
              <a:off x="99839550" y="109708575"/>
              <a:ext cx="878567" cy="570607"/>
              <a:chOff x="100286250" y="112380975"/>
              <a:chExt cx="878567" cy="570607"/>
            </a:xfrm>
          </p:grpSpPr>
          <p:sp>
            <p:nvSpPr>
              <p:cNvPr id="89166" name="WordArt 7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61475" y="11248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3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167" name="Arc 79"/>
              <p:cNvSpPr>
                <a:spLocks/>
              </p:cNvSpPr>
              <p:nvPr/>
            </p:nvSpPr>
            <p:spPr bwMode="auto">
              <a:xfrm rot="21600000">
                <a:off x="101117921" y="11238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68" name="Line 80"/>
              <p:cNvSpPr>
                <a:spLocks noChangeShapeType="1"/>
              </p:cNvSpPr>
              <p:nvPr/>
            </p:nvSpPr>
            <p:spPr bwMode="auto">
              <a:xfrm rot="5400000">
                <a:off x="100927327" y="11266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69" name="Line 81"/>
              <p:cNvSpPr>
                <a:spLocks noChangeShapeType="1"/>
              </p:cNvSpPr>
              <p:nvPr/>
            </p:nvSpPr>
            <p:spPr bwMode="auto">
              <a:xfrm rot="5400000">
                <a:off x="100039723" y="11266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70" name="Arc 82"/>
              <p:cNvSpPr>
                <a:spLocks/>
              </p:cNvSpPr>
              <p:nvPr/>
            </p:nvSpPr>
            <p:spPr bwMode="auto">
              <a:xfrm rot="27000000">
                <a:off x="101118451" y="11290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71" name="Arc 83"/>
              <p:cNvSpPr>
                <a:spLocks/>
              </p:cNvSpPr>
              <p:nvPr/>
            </p:nvSpPr>
            <p:spPr bwMode="auto">
              <a:xfrm rot="10800000" flipV="1">
                <a:off x="100286250" y="11238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72" name="Line 84"/>
              <p:cNvSpPr>
                <a:spLocks noChangeShapeType="1"/>
              </p:cNvSpPr>
              <p:nvPr/>
            </p:nvSpPr>
            <p:spPr bwMode="auto">
              <a:xfrm rot="5400000">
                <a:off x="100730978" y="11256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73" name="Arc 85"/>
              <p:cNvSpPr>
                <a:spLocks/>
              </p:cNvSpPr>
              <p:nvPr/>
            </p:nvSpPr>
            <p:spPr bwMode="auto">
              <a:xfrm rot="32400000">
                <a:off x="100286250" y="11291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74" name="Line 86"/>
              <p:cNvSpPr>
                <a:spLocks noChangeShapeType="1"/>
              </p:cNvSpPr>
              <p:nvPr/>
            </p:nvSpPr>
            <p:spPr bwMode="auto">
              <a:xfrm rot="5400000">
                <a:off x="100723058" y="11199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175" name="Group 87"/>
            <p:cNvGrpSpPr>
              <a:grpSpLocks/>
            </p:cNvGrpSpPr>
            <p:nvPr/>
          </p:nvGrpSpPr>
          <p:grpSpPr bwMode="auto">
            <a:xfrm>
              <a:off x="100775550" y="109708575"/>
              <a:ext cx="878567" cy="570607"/>
              <a:chOff x="104216550" y="107740579"/>
              <a:chExt cx="878567" cy="570607"/>
            </a:xfrm>
          </p:grpSpPr>
          <p:sp>
            <p:nvSpPr>
              <p:cNvPr id="89176" name="WordArt 8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291775" y="1078411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177" name="Arc 89"/>
              <p:cNvSpPr>
                <a:spLocks/>
              </p:cNvSpPr>
              <p:nvPr/>
            </p:nvSpPr>
            <p:spPr bwMode="auto">
              <a:xfrm rot="21600000">
                <a:off x="105048221" y="1077412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78" name="Line 90"/>
              <p:cNvSpPr>
                <a:spLocks noChangeShapeType="1"/>
              </p:cNvSpPr>
              <p:nvPr/>
            </p:nvSpPr>
            <p:spPr bwMode="auto">
              <a:xfrm rot="5400000">
                <a:off x="104857627" y="1080209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79" name="Line 91"/>
              <p:cNvSpPr>
                <a:spLocks noChangeShapeType="1"/>
              </p:cNvSpPr>
              <p:nvPr/>
            </p:nvSpPr>
            <p:spPr bwMode="auto">
              <a:xfrm rot="5400000">
                <a:off x="103970023" y="1080247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80" name="Arc 92"/>
              <p:cNvSpPr>
                <a:spLocks/>
              </p:cNvSpPr>
              <p:nvPr/>
            </p:nvSpPr>
            <p:spPr bwMode="auto">
              <a:xfrm rot="27000000">
                <a:off x="105048751" y="1082648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81" name="Arc 93"/>
              <p:cNvSpPr>
                <a:spLocks/>
              </p:cNvSpPr>
              <p:nvPr/>
            </p:nvSpPr>
            <p:spPr bwMode="auto">
              <a:xfrm rot="10800000" flipV="1">
                <a:off x="104216550" y="1077413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82" name="Line 94"/>
              <p:cNvSpPr>
                <a:spLocks noChangeShapeType="1"/>
              </p:cNvSpPr>
              <p:nvPr/>
            </p:nvSpPr>
            <p:spPr bwMode="auto">
              <a:xfrm rot="5400000">
                <a:off x="104661278" y="1079215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83" name="Arc 95"/>
              <p:cNvSpPr>
                <a:spLocks/>
              </p:cNvSpPr>
              <p:nvPr/>
            </p:nvSpPr>
            <p:spPr bwMode="auto">
              <a:xfrm rot="32400000">
                <a:off x="104216550" y="1082713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184" name="Line 96"/>
              <p:cNvSpPr>
                <a:spLocks noChangeShapeType="1"/>
              </p:cNvSpPr>
              <p:nvPr/>
            </p:nvSpPr>
            <p:spPr bwMode="auto">
              <a:xfrm rot="5400000">
                <a:off x="104653358" y="1073509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185" name="Group 97"/>
            <p:cNvGrpSpPr>
              <a:grpSpLocks/>
            </p:cNvGrpSpPr>
            <p:nvPr/>
          </p:nvGrpSpPr>
          <p:grpSpPr bwMode="auto">
            <a:xfrm>
              <a:off x="101711550" y="109708575"/>
              <a:ext cx="863999" cy="561146"/>
              <a:chOff x="115548357" y="110841036"/>
              <a:chExt cx="433322" cy="281432"/>
            </a:xfrm>
          </p:grpSpPr>
          <p:sp>
            <p:nvSpPr>
              <p:cNvPr id="89186" name="WordArt 9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89582" y="11093828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187" name="Group 99"/>
              <p:cNvGrpSpPr>
                <a:grpSpLocks/>
              </p:cNvGrpSpPr>
              <p:nvPr/>
            </p:nvGrpSpPr>
            <p:grpSpPr bwMode="auto">
              <a:xfrm>
                <a:off x="115548357" y="110841036"/>
                <a:ext cx="433322" cy="281432"/>
                <a:chOff x="115129407" y="110980674"/>
                <a:chExt cx="433322" cy="281432"/>
              </a:xfrm>
            </p:grpSpPr>
            <p:sp>
              <p:nvSpPr>
                <p:cNvPr id="89188" name="Arc 100"/>
                <p:cNvSpPr>
                  <a:spLocks/>
                </p:cNvSpPr>
                <p:nvPr/>
              </p:nvSpPr>
              <p:spPr bwMode="auto">
                <a:xfrm rot="21600000">
                  <a:off x="115539599" y="11098098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89" name="Line 101"/>
                <p:cNvSpPr>
                  <a:spLocks noChangeShapeType="1"/>
                </p:cNvSpPr>
                <p:nvPr/>
              </p:nvSpPr>
              <p:spPr bwMode="auto">
                <a:xfrm rot="5400000">
                  <a:off x="115445596" y="11111897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90" name="Line 102"/>
                <p:cNvSpPr>
                  <a:spLocks noChangeShapeType="1"/>
                </p:cNvSpPr>
                <p:nvPr/>
              </p:nvSpPr>
              <p:spPr bwMode="auto">
                <a:xfrm rot="5400000">
                  <a:off x="115007817" y="11112084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91" name="Arc 103"/>
                <p:cNvSpPr>
                  <a:spLocks/>
                </p:cNvSpPr>
                <p:nvPr/>
              </p:nvSpPr>
              <p:spPr bwMode="auto">
                <a:xfrm rot="27000000">
                  <a:off x="115539860" y="11123927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92" name="Arc 104"/>
                <p:cNvSpPr>
                  <a:spLocks/>
                </p:cNvSpPr>
                <p:nvPr/>
              </p:nvSpPr>
              <p:spPr bwMode="auto">
                <a:xfrm rot="10800000" flipV="1">
                  <a:off x="115129407" y="11098103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93" name="Line 105"/>
                <p:cNvSpPr>
                  <a:spLocks noChangeShapeType="1"/>
                </p:cNvSpPr>
                <p:nvPr/>
              </p:nvSpPr>
              <p:spPr bwMode="auto">
                <a:xfrm rot="5400000">
                  <a:off x="115348753" y="11106994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94" name="Arc 106"/>
                <p:cNvSpPr>
                  <a:spLocks/>
                </p:cNvSpPr>
                <p:nvPr/>
              </p:nvSpPr>
              <p:spPr bwMode="auto">
                <a:xfrm rot="32400000">
                  <a:off x="115129407" y="11124243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195" name="Line 107"/>
                <p:cNvSpPr>
                  <a:spLocks noChangeShapeType="1"/>
                </p:cNvSpPr>
                <p:nvPr/>
              </p:nvSpPr>
              <p:spPr bwMode="auto">
                <a:xfrm rot="5400000">
                  <a:off x="115344847" y="11078851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pic>
          <p:nvPicPr>
            <p:cNvPr id="89196" name="Picture 108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r="92834" b="73709"/>
            <a:stretch>
              <a:fillRect/>
            </a:stretch>
          </p:blipFill>
          <p:spPr bwMode="auto">
            <a:xfrm>
              <a:off x="102656050" y="109708575"/>
              <a:ext cx="668870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89197" name="Text Box 109"/>
            <p:cNvSpPr txBox="1">
              <a:spLocks noChangeArrowheads="1"/>
            </p:cNvSpPr>
            <p:nvPr/>
          </p:nvSpPr>
          <p:spPr bwMode="auto">
            <a:xfrm>
              <a:off x="99767550" y="108988575"/>
              <a:ext cx="4824000" cy="648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Turn Options 3 &amp; 4 Off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198" name="Text Box 110"/>
            <p:cNvSpPr txBox="1">
              <a:spLocks noChangeArrowheads="1"/>
            </p:cNvSpPr>
            <p:nvPr/>
          </p:nvSpPr>
          <p:spPr bwMode="auto">
            <a:xfrm>
              <a:off x="99767550" y="110356575"/>
              <a:ext cx="3600000" cy="122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Now Button can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only Arm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9199" name="Group 111"/>
            <p:cNvGrpSpPr>
              <a:grpSpLocks/>
            </p:cNvGrpSpPr>
            <p:nvPr/>
          </p:nvGrpSpPr>
          <p:grpSpPr bwMode="auto">
            <a:xfrm>
              <a:off x="105298650" y="107692575"/>
              <a:ext cx="863999" cy="561146"/>
              <a:chOff x="113216785" y="113145606"/>
              <a:chExt cx="1224000" cy="794959"/>
            </a:xfrm>
          </p:grpSpPr>
          <p:sp>
            <p:nvSpPr>
              <p:cNvPr id="89200" name="WordArt 1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451274" y="113420314"/>
                <a:ext cx="785245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201" name="Arc 113"/>
              <p:cNvSpPr>
                <a:spLocks/>
              </p:cNvSpPr>
              <p:nvPr/>
            </p:nvSpPr>
            <p:spPr bwMode="auto">
              <a:xfrm rot="21600000">
                <a:off x="114375450" y="113146487"/>
                <a:ext cx="65335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02" name="Line 114"/>
              <p:cNvSpPr>
                <a:spLocks noChangeShapeType="1"/>
              </p:cNvSpPr>
              <p:nvPr/>
            </p:nvSpPr>
            <p:spPr bwMode="auto">
              <a:xfrm rot="5400000">
                <a:off x="114109919" y="113536271"/>
                <a:ext cx="661729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03" name="Line 115"/>
              <p:cNvSpPr>
                <a:spLocks noChangeShapeType="1"/>
              </p:cNvSpPr>
              <p:nvPr/>
            </p:nvSpPr>
            <p:spPr bwMode="auto">
              <a:xfrm rot="5400000">
                <a:off x="112873330" y="113541545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04" name="Arc 116"/>
              <p:cNvSpPr>
                <a:spLocks/>
              </p:cNvSpPr>
              <p:nvPr/>
            </p:nvSpPr>
            <p:spPr bwMode="auto">
              <a:xfrm rot="27000000">
                <a:off x="114376188" y="113876070"/>
                <a:ext cx="73421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05" name="Arc 117"/>
              <p:cNvSpPr>
                <a:spLocks/>
              </p:cNvSpPr>
              <p:nvPr/>
            </p:nvSpPr>
            <p:spPr bwMode="auto">
              <a:xfrm rot="10800000" flipV="1">
                <a:off x="113216785" y="113146629"/>
                <a:ext cx="59028" cy="5541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06" name="Line 118"/>
              <p:cNvSpPr>
                <a:spLocks noChangeShapeType="1"/>
              </p:cNvSpPr>
              <p:nvPr/>
            </p:nvSpPr>
            <p:spPr bwMode="auto">
              <a:xfrm rot="5400000">
                <a:off x="113836368" y="113397761"/>
                <a:ext cx="7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07" name="Arc 119"/>
              <p:cNvSpPr>
                <a:spLocks/>
              </p:cNvSpPr>
              <p:nvPr/>
            </p:nvSpPr>
            <p:spPr bwMode="auto">
              <a:xfrm rot="32400000">
                <a:off x="113216785" y="113885002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08" name="Line 120"/>
              <p:cNvSpPr>
                <a:spLocks noChangeShapeType="1"/>
              </p:cNvSpPr>
              <p:nvPr/>
            </p:nvSpPr>
            <p:spPr bwMode="auto">
              <a:xfrm rot="5400000">
                <a:off x="113825336" y="112602808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209" name="Group 121"/>
            <p:cNvGrpSpPr>
              <a:grpSpLocks/>
            </p:cNvGrpSpPr>
            <p:nvPr/>
          </p:nvGrpSpPr>
          <p:grpSpPr bwMode="auto">
            <a:xfrm>
              <a:off x="107170650" y="107692575"/>
              <a:ext cx="863999" cy="561146"/>
              <a:chOff x="118452069" y="112228120"/>
              <a:chExt cx="433322" cy="281432"/>
            </a:xfrm>
          </p:grpSpPr>
          <p:sp>
            <p:nvSpPr>
              <p:cNvPr id="89210" name="WordArt 1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8493294" y="112325372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211" name="Group 123"/>
              <p:cNvGrpSpPr>
                <a:grpSpLocks/>
              </p:cNvGrpSpPr>
              <p:nvPr/>
            </p:nvGrpSpPr>
            <p:grpSpPr bwMode="auto">
              <a:xfrm>
                <a:off x="118452069" y="112228120"/>
                <a:ext cx="433322" cy="281432"/>
                <a:chOff x="118033119" y="112367758"/>
                <a:chExt cx="433322" cy="281432"/>
              </a:xfrm>
            </p:grpSpPr>
            <p:sp>
              <p:nvSpPr>
                <p:cNvPr id="89212" name="Arc 124"/>
                <p:cNvSpPr>
                  <a:spLocks/>
                </p:cNvSpPr>
                <p:nvPr/>
              </p:nvSpPr>
              <p:spPr bwMode="auto">
                <a:xfrm rot="21600000">
                  <a:off x="118443311" y="112368070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13" name="Line 125"/>
                <p:cNvSpPr>
                  <a:spLocks noChangeShapeType="1"/>
                </p:cNvSpPr>
                <p:nvPr/>
              </p:nvSpPr>
              <p:spPr bwMode="auto">
                <a:xfrm rot="5400000">
                  <a:off x="118349308" y="112506061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14" name="Line 126"/>
                <p:cNvSpPr>
                  <a:spLocks noChangeShapeType="1"/>
                </p:cNvSpPr>
                <p:nvPr/>
              </p:nvSpPr>
              <p:spPr bwMode="auto">
                <a:xfrm rot="5400000">
                  <a:off x="117911529" y="112507928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15" name="Arc 127"/>
                <p:cNvSpPr>
                  <a:spLocks/>
                </p:cNvSpPr>
                <p:nvPr/>
              </p:nvSpPr>
              <p:spPr bwMode="auto">
                <a:xfrm rot="27000000">
                  <a:off x="118443572" y="112626358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16" name="Arc 128"/>
                <p:cNvSpPr>
                  <a:spLocks/>
                </p:cNvSpPr>
                <p:nvPr/>
              </p:nvSpPr>
              <p:spPr bwMode="auto">
                <a:xfrm rot="10800000" flipV="1">
                  <a:off x="118033119" y="112368120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17" name="Line 129"/>
                <p:cNvSpPr>
                  <a:spLocks noChangeShapeType="1"/>
                </p:cNvSpPr>
                <p:nvPr/>
              </p:nvSpPr>
              <p:spPr bwMode="auto">
                <a:xfrm rot="5400000">
                  <a:off x="118252464" y="112457026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18" name="Arc 130"/>
                <p:cNvSpPr>
                  <a:spLocks/>
                </p:cNvSpPr>
                <p:nvPr/>
              </p:nvSpPr>
              <p:spPr bwMode="auto">
                <a:xfrm rot="32400000">
                  <a:off x="118033119" y="112629519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19" name="Line 131"/>
                <p:cNvSpPr>
                  <a:spLocks noChangeShapeType="1"/>
                </p:cNvSpPr>
                <p:nvPr/>
              </p:nvSpPr>
              <p:spPr bwMode="auto">
                <a:xfrm rot="5400000">
                  <a:off x="118248559" y="112175596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9220" name="Group 132"/>
            <p:cNvGrpSpPr>
              <a:grpSpLocks/>
            </p:cNvGrpSpPr>
            <p:nvPr/>
          </p:nvGrpSpPr>
          <p:grpSpPr bwMode="auto">
            <a:xfrm>
              <a:off x="106234650" y="107692575"/>
              <a:ext cx="878567" cy="570607"/>
              <a:chOff x="106605150" y="113009179"/>
              <a:chExt cx="878567" cy="570607"/>
            </a:xfrm>
          </p:grpSpPr>
          <p:sp>
            <p:nvSpPr>
              <p:cNvPr id="89221" name="WordArt 1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680375" y="1131097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222" name="Arc 134"/>
              <p:cNvSpPr>
                <a:spLocks/>
              </p:cNvSpPr>
              <p:nvPr/>
            </p:nvSpPr>
            <p:spPr bwMode="auto">
              <a:xfrm rot="21600000">
                <a:off x="107436821" y="1130098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23" name="Line 135"/>
              <p:cNvSpPr>
                <a:spLocks noChangeShapeType="1"/>
              </p:cNvSpPr>
              <p:nvPr/>
            </p:nvSpPr>
            <p:spPr bwMode="auto">
              <a:xfrm rot="5400000">
                <a:off x="107246227" y="1132895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24" name="Line 136"/>
              <p:cNvSpPr>
                <a:spLocks noChangeShapeType="1"/>
              </p:cNvSpPr>
              <p:nvPr/>
            </p:nvSpPr>
            <p:spPr bwMode="auto">
              <a:xfrm rot="5400000">
                <a:off x="106358623" y="1132933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25" name="Arc 137"/>
              <p:cNvSpPr>
                <a:spLocks/>
              </p:cNvSpPr>
              <p:nvPr/>
            </p:nvSpPr>
            <p:spPr bwMode="auto">
              <a:xfrm rot="27000000">
                <a:off x="107437351" y="1135334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26" name="Arc 138"/>
              <p:cNvSpPr>
                <a:spLocks/>
              </p:cNvSpPr>
              <p:nvPr/>
            </p:nvSpPr>
            <p:spPr bwMode="auto">
              <a:xfrm rot="10800000" flipV="1">
                <a:off x="106605150" y="1130099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27" name="Line 139"/>
              <p:cNvSpPr>
                <a:spLocks noChangeShapeType="1"/>
              </p:cNvSpPr>
              <p:nvPr/>
            </p:nvSpPr>
            <p:spPr bwMode="auto">
              <a:xfrm rot="5400000">
                <a:off x="107049878" y="1131901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28" name="Arc 140"/>
              <p:cNvSpPr>
                <a:spLocks/>
              </p:cNvSpPr>
              <p:nvPr/>
            </p:nvSpPr>
            <p:spPr bwMode="auto">
              <a:xfrm rot="32400000">
                <a:off x="106605150" y="1135399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29" name="Line 141"/>
              <p:cNvSpPr>
                <a:spLocks noChangeShapeType="1"/>
              </p:cNvSpPr>
              <p:nvPr/>
            </p:nvSpPr>
            <p:spPr bwMode="auto">
              <a:xfrm rot="5400000">
                <a:off x="107041958" y="1126195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9230" name="Text Box 142"/>
            <p:cNvSpPr txBox="1">
              <a:spLocks noChangeArrowheads="1"/>
            </p:cNvSpPr>
            <p:nvPr/>
          </p:nvSpPr>
          <p:spPr bwMode="auto">
            <a:xfrm>
              <a:off x="105453000" y="113628975"/>
              <a:ext cx="34899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user slot 22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9231" name="Group 143"/>
            <p:cNvGrpSpPr>
              <a:grpSpLocks/>
            </p:cNvGrpSpPr>
            <p:nvPr/>
          </p:nvGrpSpPr>
          <p:grpSpPr bwMode="auto">
            <a:xfrm>
              <a:off x="105298650" y="108340575"/>
              <a:ext cx="878567" cy="570607"/>
              <a:chOff x="100400550" y="112495275"/>
              <a:chExt cx="878567" cy="570607"/>
            </a:xfrm>
          </p:grpSpPr>
          <p:sp>
            <p:nvSpPr>
              <p:cNvPr id="89232" name="WordArt 14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475775" y="1125958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233" name="Arc 145"/>
              <p:cNvSpPr>
                <a:spLocks/>
              </p:cNvSpPr>
              <p:nvPr/>
            </p:nvSpPr>
            <p:spPr bwMode="auto">
              <a:xfrm rot="21600000">
                <a:off x="101232221" y="112495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34" name="Line 146"/>
              <p:cNvSpPr>
                <a:spLocks noChangeShapeType="1"/>
              </p:cNvSpPr>
              <p:nvPr/>
            </p:nvSpPr>
            <p:spPr bwMode="auto">
              <a:xfrm rot="5400000">
                <a:off x="101041627" y="112775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35" name="Line 147"/>
              <p:cNvSpPr>
                <a:spLocks noChangeShapeType="1"/>
              </p:cNvSpPr>
              <p:nvPr/>
            </p:nvSpPr>
            <p:spPr bwMode="auto">
              <a:xfrm rot="5400000">
                <a:off x="100154023" y="112779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36" name="Arc 148"/>
              <p:cNvSpPr>
                <a:spLocks/>
              </p:cNvSpPr>
              <p:nvPr/>
            </p:nvSpPr>
            <p:spPr bwMode="auto">
              <a:xfrm rot="27000000">
                <a:off x="101232751" y="113019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37" name="Arc 149"/>
              <p:cNvSpPr>
                <a:spLocks/>
              </p:cNvSpPr>
              <p:nvPr/>
            </p:nvSpPr>
            <p:spPr bwMode="auto">
              <a:xfrm rot="10800000" flipV="1">
                <a:off x="100400550" y="112496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38" name="Line 150"/>
              <p:cNvSpPr>
                <a:spLocks noChangeShapeType="1"/>
              </p:cNvSpPr>
              <p:nvPr/>
            </p:nvSpPr>
            <p:spPr bwMode="auto">
              <a:xfrm rot="5400000">
                <a:off x="100845278" y="112676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39" name="Arc 151"/>
              <p:cNvSpPr>
                <a:spLocks/>
              </p:cNvSpPr>
              <p:nvPr/>
            </p:nvSpPr>
            <p:spPr bwMode="auto">
              <a:xfrm rot="32400000">
                <a:off x="100400550" y="113026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40" name="Line 152"/>
              <p:cNvSpPr>
                <a:spLocks noChangeShapeType="1"/>
              </p:cNvSpPr>
              <p:nvPr/>
            </p:nvSpPr>
            <p:spPr bwMode="auto">
              <a:xfrm rot="5400000">
                <a:off x="100837358" y="112105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241" name="Group 153"/>
            <p:cNvGrpSpPr>
              <a:grpSpLocks/>
            </p:cNvGrpSpPr>
            <p:nvPr/>
          </p:nvGrpSpPr>
          <p:grpSpPr bwMode="auto">
            <a:xfrm>
              <a:off x="107170650" y="108340575"/>
              <a:ext cx="863999" cy="561146"/>
              <a:chOff x="115548357" y="110841036"/>
              <a:chExt cx="433322" cy="281432"/>
            </a:xfrm>
          </p:grpSpPr>
          <p:sp>
            <p:nvSpPr>
              <p:cNvPr id="89242" name="WordArt 1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89582" y="11093828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243" name="Group 155"/>
              <p:cNvGrpSpPr>
                <a:grpSpLocks/>
              </p:cNvGrpSpPr>
              <p:nvPr/>
            </p:nvGrpSpPr>
            <p:grpSpPr bwMode="auto">
              <a:xfrm>
                <a:off x="115548357" y="110841036"/>
                <a:ext cx="433322" cy="281432"/>
                <a:chOff x="115129407" y="110980674"/>
                <a:chExt cx="433322" cy="281432"/>
              </a:xfrm>
            </p:grpSpPr>
            <p:sp>
              <p:nvSpPr>
                <p:cNvPr id="89244" name="Arc 156"/>
                <p:cNvSpPr>
                  <a:spLocks/>
                </p:cNvSpPr>
                <p:nvPr/>
              </p:nvSpPr>
              <p:spPr bwMode="auto">
                <a:xfrm rot="21600000">
                  <a:off x="115539599" y="11098098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45" name="Line 157"/>
                <p:cNvSpPr>
                  <a:spLocks noChangeShapeType="1"/>
                </p:cNvSpPr>
                <p:nvPr/>
              </p:nvSpPr>
              <p:spPr bwMode="auto">
                <a:xfrm rot="5400000">
                  <a:off x="115445596" y="11111897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46" name="Line 158"/>
                <p:cNvSpPr>
                  <a:spLocks noChangeShapeType="1"/>
                </p:cNvSpPr>
                <p:nvPr/>
              </p:nvSpPr>
              <p:spPr bwMode="auto">
                <a:xfrm rot="5400000">
                  <a:off x="115007817" y="11112084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47" name="Arc 159"/>
                <p:cNvSpPr>
                  <a:spLocks/>
                </p:cNvSpPr>
                <p:nvPr/>
              </p:nvSpPr>
              <p:spPr bwMode="auto">
                <a:xfrm rot="27000000">
                  <a:off x="115539860" y="11123927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48" name="Arc 160"/>
                <p:cNvSpPr>
                  <a:spLocks/>
                </p:cNvSpPr>
                <p:nvPr/>
              </p:nvSpPr>
              <p:spPr bwMode="auto">
                <a:xfrm rot="10800000" flipV="1">
                  <a:off x="115129407" y="11098103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49" name="Line 161"/>
                <p:cNvSpPr>
                  <a:spLocks noChangeShapeType="1"/>
                </p:cNvSpPr>
                <p:nvPr/>
              </p:nvSpPr>
              <p:spPr bwMode="auto">
                <a:xfrm rot="5400000">
                  <a:off x="115348753" y="11106994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50" name="Arc 162"/>
                <p:cNvSpPr>
                  <a:spLocks/>
                </p:cNvSpPr>
                <p:nvPr/>
              </p:nvSpPr>
              <p:spPr bwMode="auto">
                <a:xfrm rot="32400000">
                  <a:off x="115129407" y="11124243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51" name="Line 163"/>
                <p:cNvSpPr>
                  <a:spLocks noChangeShapeType="1"/>
                </p:cNvSpPr>
                <p:nvPr/>
              </p:nvSpPr>
              <p:spPr bwMode="auto">
                <a:xfrm rot="5400000">
                  <a:off x="115344847" y="11078851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pic>
          <p:nvPicPr>
            <p:cNvPr id="89252" name="Picture 164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r="92834" b="73709"/>
            <a:stretch>
              <a:fillRect/>
            </a:stretch>
          </p:blipFill>
          <p:spPr bwMode="auto">
            <a:xfrm>
              <a:off x="108106650" y="108340575"/>
              <a:ext cx="668870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9253" name="Picture 165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2378" r="81760" b="73709"/>
            <a:stretch>
              <a:fillRect/>
            </a:stretch>
          </p:blipFill>
          <p:spPr bwMode="auto">
            <a:xfrm>
              <a:off x="108754650" y="108344994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9254" name="Picture 166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8892" r="75244" b="73709"/>
            <a:stretch>
              <a:fillRect/>
            </a:stretch>
          </p:blipFill>
          <p:spPr bwMode="auto">
            <a:xfrm>
              <a:off x="109330650" y="108349983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89255" name="Group 167"/>
            <p:cNvGrpSpPr>
              <a:grpSpLocks/>
            </p:cNvGrpSpPr>
            <p:nvPr/>
          </p:nvGrpSpPr>
          <p:grpSpPr bwMode="auto">
            <a:xfrm>
              <a:off x="106283550" y="109708575"/>
              <a:ext cx="863999" cy="561146"/>
              <a:chOff x="115605682" y="110898361"/>
              <a:chExt cx="433322" cy="281432"/>
            </a:xfrm>
          </p:grpSpPr>
          <p:sp>
            <p:nvSpPr>
              <p:cNvPr id="89256" name="WordArt 16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646907" y="110995613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257" name="Group 169"/>
              <p:cNvGrpSpPr>
                <a:grpSpLocks/>
              </p:cNvGrpSpPr>
              <p:nvPr/>
            </p:nvGrpSpPr>
            <p:grpSpPr bwMode="auto">
              <a:xfrm>
                <a:off x="115605682" y="110898361"/>
                <a:ext cx="433322" cy="281432"/>
                <a:chOff x="115186732" y="111037999"/>
                <a:chExt cx="433322" cy="281432"/>
              </a:xfrm>
            </p:grpSpPr>
            <p:sp>
              <p:nvSpPr>
                <p:cNvPr id="89258" name="Arc 170"/>
                <p:cNvSpPr>
                  <a:spLocks/>
                </p:cNvSpPr>
                <p:nvPr/>
              </p:nvSpPr>
              <p:spPr bwMode="auto">
                <a:xfrm rot="21600000">
                  <a:off x="115596924" y="111038311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59" name="Line 171"/>
                <p:cNvSpPr>
                  <a:spLocks noChangeShapeType="1"/>
                </p:cNvSpPr>
                <p:nvPr/>
              </p:nvSpPr>
              <p:spPr bwMode="auto">
                <a:xfrm rot="5400000">
                  <a:off x="115502921" y="111176302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60" name="Line 172"/>
                <p:cNvSpPr>
                  <a:spLocks noChangeShapeType="1"/>
                </p:cNvSpPr>
                <p:nvPr/>
              </p:nvSpPr>
              <p:spPr bwMode="auto">
                <a:xfrm rot="5400000">
                  <a:off x="115065142" y="111178169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61" name="Arc 173"/>
                <p:cNvSpPr>
                  <a:spLocks/>
                </p:cNvSpPr>
                <p:nvPr/>
              </p:nvSpPr>
              <p:spPr bwMode="auto">
                <a:xfrm rot="27000000">
                  <a:off x="115597185" y="111296599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62" name="Arc 174"/>
                <p:cNvSpPr>
                  <a:spLocks/>
                </p:cNvSpPr>
                <p:nvPr/>
              </p:nvSpPr>
              <p:spPr bwMode="auto">
                <a:xfrm rot="10800000" flipV="1">
                  <a:off x="115186732" y="111038361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63" name="Line 175"/>
                <p:cNvSpPr>
                  <a:spLocks noChangeShapeType="1"/>
                </p:cNvSpPr>
                <p:nvPr/>
              </p:nvSpPr>
              <p:spPr bwMode="auto">
                <a:xfrm rot="5400000">
                  <a:off x="115406078" y="11112726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64" name="Arc 176"/>
                <p:cNvSpPr>
                  <a:spLocks/>
                </p:cNvSpPr>
                <p:nvPr/>
              </p:nvSpPr>
              <p:spPr bwMode="auto">
                <a:xfrm rot="32400000">
                  <a:off x="115186732" y="11129976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65" name="Line 177"/>
                <p:cNvSpPr>
                  <a:spLocks noChangeShapeType="1"/>
                </p:cNvSpPr>
                <p:nvPr/>
              </p:nvSpPr>
              <p:spPr bwMode="auto">
                <a:xfrm rot="5400000">
                  <a:off x="115402172" y="11084583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89266" name="Text Box 178"/>
            <p:cNvSpPr txBox="1">
              <a:spLocks noChangeArrowheads="1"/>
            </p:cNvSpPr>
            <p:nvPr/>
          </p:nvSpPr>
          <p:spPr bwMode="auto">
            <a:xfrm>
              <a:off x="105226650" y="108988575"/>
              <a:ext cx="4824000" cy="648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Turn Option 1 Off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267" name="Text Box 179"/>
            <p:cNvSpPr txBox="1">
              <a:spLocks noChangeArrowheads="1"/>
            </p:cNvSpPr>
            <p:nvPr/>
          </p:nvSpPr>
          <p:spPr bwMode="auto">
            <a:xfrm>
              <a:off x="105226650" y="110356575"/>
              <a:ext cx="3600000" cy="122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Now Button can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only Disarm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9268" name="Group 180"/>
            <p:cNvGrpSpPr>
              <a:grpSpLocks/>
            </p:cNvGrpSpPr>
            <p:nvPr/>
          </p:nvGrpSpPr>
          <p:grpSpPr bwMode="auto">
            <a:xfrm>
              <a:off x="110684251" y="107692575"/>
              <a:ext cx="863998" cy="561146"/>
              <a:chOff x="113378711" y="113307532"/>
              <a:chExt cx="1224000" cy="794958"/>
            </a:xfrm>
          </p:grpSpPr>
          <p:sp>
            <p:nvSpPr>
              <p:cNvPr id="89269" name="WordArt 18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613199" y="113582239"/>
                <a:ext cx="785245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270" name="Arc 182"/>
              <p:cNvSpPr>
                <a:spLocks/>
              </p:cNvSpPr>
              <p:nvPr/>
            </p:nvSpPr>
            <p:spPr bwMode="auto">
              <a:xfrm rot="21600000">
                <a:off x="114537375" y="113308413"/>
                <a:ext cx="65336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71" name="Line 183"/>
              <p:cNvSpPr>
                <a:spLocks noChangeShapeType="1"/>
              </p:cNvSpPr>
              <p:nvPr/>
            </p:nvSpPr>
            <p:spPr bwMode="auto">
              <a:xfrm rot="5400000">
                <a:off x="114271845" y="113698196"/>
                <a:ext cx="661729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72" name="Line 184"/>
              <p:cNvSpPr>
                <a:spLocks noChangeShapeType="1"/>
              </p:cNvSpPr>
              <p:nvPr/>
            </p:nvSpPr>
            <p:spPr bwMode="auto">
              <a:xfrm rot="5400000">
                <a:off x="113035255" y="113703471"/>
                <a:ext cx="686913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73" name="Arc 185"/>
              <p:cNvSpPr>
                <a:spLocks/>
              </p:cNvSpPr>
              <p:nvPr/>
            </p:nvSpPr>
            <p:spPr bwMode="auto">
              <a:xfrm rot="27000000">
                <a:off x="114538113" y="114037995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74" name="Arc 186"/>
              <p:cNvSpPr>
                <a:spLocks/>
              </p:cNvSpPr>
              <p:nvPr/>
            </p:nvSpPr>
            <p:spPr bwMode="auto">
              <a:xfrm rot="10800000" flipV="1">
                <a:off x="113378711" y="113308554"/>
                <a:ext cx="59028" cy="5541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75" name="Line 187"/>
              <p:cNvSpPr>
                <a:spLocks noChangeShapeType="1"/>
              </p:cNvSpPr>
              <p:nvPr/>
            </p:nvSpPr>
            <p:spPr bwMode="auto">
              <a:xfrm rot="5400000">
                <a:off x="113998295" y="113559686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76" name="Arc 188"/>
              <p:cNvSpPr>
                <a:spLocks/>
              </p:cNvSpPr>
              <p:nvPr/>
            </p:nvSpPr>
            <p:spPr bwMode="auto">
              <a:xfrm rot="32400000">
                <a:off x="113378711" y="114046928"/>
                <a:ext cx="73421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77" name="Line 189"/>
              <p:cNvSpPr>
                <a:spLocks noChangeShapeType="1"/>
              </p:cNvSpPr>
              <p:nvPr/>
            </p:nvSpPr>
            <p:spPr bwMode="auto">
              <a:xfrm rot="5400000">
                <a:off x="113987262" y="112764734"/>
                <a:ext cx="5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278" name="Group 190"/>
            <p:cNvGrpSpPr>
              <a:grpSpLocks/>
            </p:cNvGrpSpPr>
            <p:nvPr/>
          </p:nvGrpSpPr>
          <p:grpSpPr bwMode="auto">
            <a:xfrm>
              <a:off x="112556250" y="107692575"/>
              <a:ext cx="863999" cy="561146"/>
              <a:chOff x="118509394" y="112285445"/>
              <a:chExt cx="433322" cy="281432"/>
            </a:xfrm>
          </p:grpSpPr>
          <p:sp>
            <p:nvSpPr>
              <p:cNvPr id="89279" name="WordArt 19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8550619" y="112382697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280" name="Group 192"/>
              <p:cNvGrpSpPr>
                <a:grpSpLocks/>
              </p:cNvGrpSpPr>
              <p:nvPr/>
            </p:nvGrpSpPr>
            <p:grpSpPr bwMode="auto">
              <a:xfrm>
                <a:off x="118509394" y="112285445"/>
                <a:ext cx="433322" cy="281432"/>
                <a:chOff x="118090444" y="112425083"/>
                <a:chExt cx="433322" cy="281432"/>
              </a:xfrm>
            </p:grpSpPr>
            <p:sp>
              <p:nvSpPr>
                <p:cNvPr id="89281" name="Arc 193"/>
                <p:cNvSpPr>
                  <a:spLocks/>
                </p:cNvSpPr>
                <p:nvPr/>
              </p:nvSpPr>
              <p:spPr bwMode="auto">
                <a:xfrm rot="21600000">
                  <a:off x="118500636" y="112425395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82" name="Line 194"/>
                <p:cNvSpPr>
                  <a:spLocks noChangeShapeType="1"/>
                </p:cNvSpPr>
                <p:nvPr/>
              </p:nvSpPr>
              <p:spPr bwMode="auto">
                <a:xfrm rot="5400000">
                  <a:off x="118406633" y="112563386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83" name="Line 195"/>
                <p:cNvSpPr>
                  <a:spLocks noChangeShapeType="1"/>
                </p:cNvSpPr>
                <p:nvPr/>
              </p:nvSpPr>
              <p:spPr bwMode="auto">
                <a:xfrm rot="5400000">
                  <a:off x="117968854" y="112565253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84" name="Arc 196"/>
                <p:cNvSpPr>
                  <a:spLocks/>
                </p:cNvSpPr>
                <p:nvPr/>
              </p:nvSpPr>
              <p:spPr bwMode="auto">
                <a:xfrm rot="27000000">
                  <a:off x="118500897" y="112683683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85" name="Arc 197"/>
                <p:cNvSpPr>
                  <a:spLocks/>
                </p:cNvSpPr>
                <p:nvPr/>
              </p:nvSpPr>
              <p:spPr bwMode="auto">
                <a:xfrm rot="10800000" flipV="1">
                  <a:off x="118090444" y="112425445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86" name="Line 198"/>
                <p:cNvSpPr>
                  <a:spLocks noChangeShapeType="1"/>
                </p:cNvSpPr>
                <p:nvPr/>
              </p:nvSpPr>
              <p:spPr bwMode="auto">
                <a:xfrm rot="5400000">
                  <a:off x="118309789" y="112514351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87" name="Arc 199"/>
                <p:cNvSpPr>
                  <a:spLocks/>
                </p:cNvSpPr>
                <p:nvPr/>
              </p:nvSpPr>
              <p:spPr bwMode="auto">
                <a:xfrm rot="32400000">
                  <a:off x="118090444" y="11268684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288" name="Line 200"/>
                <p:cNvSpPr>
                  <a:spLocks noChangeShapeType="1"/>
                </p:cNvSpPr>
                <p:nvPr/>
              </p:nvSpPr>
              <p:spPr bwMode="auto">
                <a:xfrm rot="5400000">
                  <a:off x="118305884" y="11223292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9289" name="Group 201"/>
            <p:cNvGrpSpPr>
              <a:grpSpLocks/>
            </p:cNvGrpSpPr>
            <p:nvPr/>
          </p:nvGrpSpPr>
          <p:grpSpPr bwMode="auto">
            <a:xfrm>
              <a:off x="111620250" y="107692575"/>
              <a:ext cx="878567" cy="570607"/>
              <a:chOff x="106719450" y="113123479"/>
              <a:chExt cx="878567" cy="570607"/>
            </a:xfrm>
          </p:grpSpPr>
          <p:sp>
            <p:nvSpPr>
              <p:cNvPr id="89290" name="WordArt 20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794675" y="1132240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291" name="Arc 203"/>
              <p:cNvSpPr>
                <a:spLocks/>
              </p:cNvSpPr>
              <p:nvPr/>
            </p:nvSpPr>
            <p:spPr bwMode="auto">
              <a:xfrm rot="21600000">
                <a:off x="107551121" y="1131241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92" name="Line 204"/>
              <p:cNvSpPr>
                <a:spLocks noChangeShapeType="1"/>
              </p:cNvSpPr>
              <p:nvPr/>
            </p:nvSpPr>
            <p:spPr bwMode="auto">
              <a:xfrm rot="5400000">
                <a:off x="107360527" y="1134038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93" name="Line 205"/>
              <p:cNvSpPr>
                <a:spLocks noChangeShapeType="1"/>
              </p:cNvSpPr>
              <p:nvPr/>
            </p:nvSpPr>
            <p:spPr bwMode="auto">
              <a:xfrm rot="5400000">
                <a:off x="106472923" y="1134076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94" name="Arc 206"/>
              <p:cNvSpPr>
                <a:spLocks/>
              </p:cNvSpPr>
              <p:nvPr/>
            </p:nvSpPr>
            <p:spPr bwMode="auto">
              <a:xfrm rot="27000000">
                <a:off x="107551651" y="1136477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95" name="Arc 207"/>
              <p:cNvSpPr>
                <a:spLocks/>
              </p:cNvSpPr>
              <p:nvPr/>
            </p:nvSpPr>
            <p:spPr bwMode="auto">
              <a:xfrm rot="10800000" flipV="1">
                <a:off x="106719450" y="1131242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96" name="Line 208"/>
              <p:cNvSpPr>
                <a:spLocks noChangeShapeType="1"/>
              </p:cNvSpPr>
              <p:nvPr/>
            </p:nvSpPr>
            <p:spPr bwMode="auto">
              <a:xfrm rot="5400000">
                <a:off x="107164178" y="1133044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97" name="Arc 209"/>
              <p:cNvSpPr>
                <a:spLocks/>
              </p:cNvSpPr>
              <p:nvPr/>
            </p:nvSpPr>
            <p:spPr bwMode="auto">
              <a:xfrm rot="32400000">
                <a:off x="106719450" y="1136542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298" name="Line 210"/>
              <p:cNvSpPr>
                <a:spLocks noChangeShapeType="1"/>
              </p:cNvSpPr>
              <p:nvPr/>
            </p:nvSpPr>
            <p:spPr bwMode="auto">
              <a:xfrm rot="5400000">
                <a:off x="107156258" y="1127338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9299" name="Text Box 211"/>
            <p:cNvSpPr txBox="1">
              <a:spLocks noChangeArrowheads="1"/>
            </p:cNvSpPr>
            <p:nvPr/>
          </p:nvSpPr>
          <p:spPr bwMode="auto">
            <a:xfrm>
              <a:off x="110838600" y="113628975"/>
              <a:ext cx="34899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user slot 23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9300" name="Group 212"/>
            <p:cNvGrpSpPr>
              <a:grpSpLocks/>
            </p:cNvGrpSpPr>
            <p:nvPr/>
          </p:nvGrpSpPr>
          <p:grpSpPr bwMode="auto">
            <a:xfrm>
              <a:off x="110684250" y="108340575"/>
              <a:ext cx="878567" cy="570607"/>
              <a:chOff x="100514850" y="112609575"/>
              <a:chExt cx="878567" cy="570607"/>
            </a:xfrm>
          </p:grpSpPr>
          <p:sp>
            <p:nvSpPr>
              <p:cNvPr id="89301" name="WordArt 2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590075" y="1127101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302" name="Arc 214"/>
              <p:cNvSpPr>
                <a:spLocks/>
              </p:cNvSpPr>
              <p:nvPr/>
            </p:nvSpPr>
            <p:spPr bwMode="auto">
              <a:xfrm rot="21600000">
                <a:off x="101346521" y="112610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03" name="Line 215"/>
              <p:cNvSpPr>
                <a:spLocks noChangeShapeType="1"/>
              </p:cNvSpPr>
              <p:nvPr/>
            </p:nvSpPr>
            <p:spPr bwMode="auto">
              <a:xfrm rot="5400000">
                <a:off x="101155927" y="112889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04" name="Line 216"/>
              <p:cNvSpPr>
                <a:spLocks noChangeShapeType="1"/>
              </p:cNvSpPr>
              <p:nvPr/>
            </p:nvSpPr>
            <p:spPr bwMode="auto">
              <a:xfrm rot="5400000">
                <a:off x="100268323" y="112893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05" name="Arc 217"/>
              <p:cNvSpPr>
                <a:spLocks/>
              </p:cNvSpPr>
              <p:nvPr/>
            </p:nvSpPr>
            <p:spPr bwMode="auto">
              <a:xfrm rot="27000000">
                <a:off x="101347051" y="113133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06" name="Arc 218"/>
              <p:cNvSpPr>
                <a:spLocks/>
              </p:cNvSpPr>
              <p:nvPr/>
            </p:nvSpPr>
            <p:spPr bwMode="auto">
              <a:xfrm rot="10800000" flipV="1">
                <a:off x="100514850" y="112610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07" name="Line 219"/>
              <p:cNvSpPr>
                <a:spLocks noChangeShapeType="1"/>
              </p:cNvSpPr>
              <p:nvPr/>
            </p:nvSpPr>
            <p:spPr bwMode="auto">
              <a:xfrm rot="5400000">
                <a:off x="100959578" y="112790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08" name="Arc 220"/>
              <p:cNvSpPr>
                <a:spLocks/>
              </p:cNvSpPr>
              <p:nvPr/>
            </p:nvSpPr>
            <p:spPr bwMode="auto">
              <a:xfrm rot="32400000">
                <a:off x="100514850" y="113140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09" name="Line 221"/>
              <p:cNvSpPr>
                <a:spLocks noChangeShapeType="1"/>
              </p:cNvSpPr>
              <p:nvPr/>
            </p:nvSpPr>
            <p:spPr bwMode="auto">
              <a:xfrm rot="5400000">
                <a:off x="100951658" y="112219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310" name="Group 222"/>
            <p:cNvGrpSpPr>
              <a:grpSpLocks/>
            </p:cNvGrpSpPr>
            <p:nvPr/>
          </p:nvGrpSpPr>
          <p:grpSpPr bwMode="auto">
            <a:xfrm>
              <a:off x="112556250" y="108340575"/>
              <a:ext cx="863999" cy="561146"/>
              <a:chOff x="115605682" y="110898361"/>
              <a:chExt cx="433322" cy="281432"/>
            </a:xfrm>
          </p:grpSpPr>
          <p:sp>
            <p:nvSpPr>
              <p:cNvPr id="89311" name="WordArt 2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646907" y="110995613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312" name="Group 224"/>
              <p:cNvGrpSpPr>
                <a:grpSpLocks/>
              </p:cNvGrpSpPr>
              <p:nvPr/>
            </p:nvGrpSpPr>
            <p:grpSpPr bwMode="auto">
              <a:xfrm>
                <a:off x="115605682" y="110898361"/>
                <a:ext cx="433322" cy="281432"/>
                <a:chOff x="115186732" y="111037999"/>
                <a:chExt cx="433322" cy="281432"/>
              </a:xfrm>
            </p:grpSpPr>
            <p:sp>
              <p:nvSpPr>
                <p:cNvPr id="89313" name="Arc 225"/>
                <p:cNvSpPr>
                  <a:spLocks/>
                </p:cNvSpPr>
                <p:nvPr/>
              </p:nvSpPr>
              <p:spPr bwMode="auto">
                <a:xfrm rot="21600000">
                  <a:off x="115596924" y="111038311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14" name="Line 226"/>
                <p:cNvSpPr>
                  <a:spLocks noChangeShapeType="1"/>
                </p:cNvSpPr>
                <p:nvPr/>
              </p:nvSpPr>
              <p:spPr bwMode="auto">
                <a:xfrm rot="5400000">
                  <a:off x="115502921" y="111176302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15" name="Line 227"/>
                <p:cNvSpPr>
                  <a:spLocks noChangeShapeType="1"/>
                </p:cNvSpPr>
                <p:nvPr/>
              </p:nvSpPr>
              <p:spPr bwMode="auto">
                <a:xfrm rot="5400000">
                  <a:off x="115065142" y="111178169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16" name="Arc 228"/>
                <p:cNvSpPr>
                  <a:spLocks/>
                </p:cNvSpPr>
                <p:nvPr/>
              </p:nvSpPr>
              <p:spPr bwMode="auto">
                <a:xfrm rot="27000000">
                  <a:off x="115597185" y="111296599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17" name="Arc 229"/>
                <p:cNvSpPr>
                  <a:spLocks/>
                </p:cNvSpPr>
                <p:nvPr/>
              </p:nvSpPr>
              <p:spPr bwMode="auto">
                <a:xfrm rot="10800000" flipV="1">
                  <a:off x="115186732" y="111038361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18" name="Line 230"/>
                <p:cNvSpPr>
                  <a:spLocks noChangeShapeType="1"/>
                </p:cNvSpPr>
                <p:nvPr/>
              </p:nvSpPr>
              <p:spPr bwMode="auto">
                <a:xfrm rot="5400000">
                  <a:off x="115406078" y="11112726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19" name="Arc 231"/>
                <p:cNvSpPr>
                  <a:spLocks/>
                </p:cNvSpPr>
                <p:nvPr/>
              </p:nvSpPr>
              <p:spPr bwMode="auto">
                <a:xfrm rot="32400000">
                  <a:off x="115186732" y="11129976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20" name="Line 232"/>
                <p:cNvSpPr>
                  <a:spLocks noChangeShapeType="1"/>
                </p:cNvSpPr>
                <p:nvPr/>
              </p:nvSpPr>
              <p:spPr bwMode="auto">
                <a:xfrm rot="5400000">
                  <a:off x="115402172" y="11084583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pic>
          <p:nvPicPr>
            <p:cNvPr id="89321" name="Picture 233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r="92834" b="73709"/>
            <a:stretch>
              <a:fillRect/>
            </a:stretch>
          </p:blipFill>
          <p:spPr bwMode="auto">
            <a:xfrm>
              <a:off x="113492250" y="108340575"/>
              <a:ext cx="668870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9322" name="Picture 234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2378" r="81760" b="73709"/>
            <a:stretch>
              <a:fillRect/>
            </a:stretch>
          </p:blipFill>
          <p:spPr bwMode="auto">
            <a:xfrm>
              <a:off x="114140250" y="108344994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9323" name="Picture 235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8892" r="75244" b="73709"/>
            <a:stretch>
              <a:fillRect/>
            </a:stretch>
          </p:blipFill>
          <p:spPr bwMode="auto">
            <a:xfrm>
              <a:off x="114716250" y="108349983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89324" name="Group 236"/>
            <p:cNvGrpSpPr>
              <a:grpSpLocks/>
            </p:cNvGrpSpPr>
            <p:nvPr/>
          </p:nvGrpSpPr>
          <p:grpSpPr bwMode="auto">
            <a:xfrm>
              <a:off x="112276498" y="109708575"/>
              <a:ext cx="878567" cy="570607"/>
              <a:chOff x="100514850" y="112609575"/>
              <a:chExt cx="878567" cy="570607"/>
            </a:xfrm>
          </p:grpSpPr>
          <p:sp>
            <p:nvSpPr>
              <p:cNvPr id="89325" name="WordArt 2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590075" y="1127101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3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326" name="Arc 238"/>
              <p:cNvSpPr>
                <a:spLocks/>
              </p:cNvSpPr>
              <p:nvPr/>
            </p:nvSpPr>
            <p:spPr bwMode="auto">
              <a:xfrm rot="21600000">
                <a:off x="101346521" y="112610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27" name="Line 239"/>
              <p:cNvSpPr>
                <a:spLocks noChangeShapeType="1"/>
              </p:cNvSpPr>
              <p:nvPr/>
            </p:nvSpPr>
            <p:spPr bwMode="auto">
              <a:xfrm rot="5400000">
                <a:off x="101155927" y="112889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28" name="Line 240"/>
              <p:cNvSpPr>
                <a:spLocks noChangeShapeType="1"/>
              </p:cNvSpPr>
              <p:nvPr/>
            </p:nvSpPr>
            <p:spPr bwMode="auto">
              <a:xfrm rot="5400000">
                <a:off x="100268323" y="112893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29" name="Arc 241"/>
              <p:cNvSpPr>
                <a:spLocks/>
              </p:cNvSpPr>
              <p:nvPr/>
            </p:nvSpPr>
            <p:spPr bwMode="auto">
              <a:xfrm rot="27000000">
                <a:off x="101347051" y="113133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30" name="Arc 242"/>
              <p:cNvSpPr>
                <a:spLocks/>
              </p:cNvSpPr>
              <p:nvPr/>
            </p:nvSpPr>
            <p:spPr bwMode="auto">
              <a:xfrm rot="10800000" flipV="1">
                <a:off x="100514850" y="112610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31" name="Line 243"/>
              <p:cNvSpPr>
                <a:spLocks noChangeShapeType="1"/>
              </p:cNvSpPr>
              <p:nvPr/>
            </p:nvSpPr>
            <p:spPr bwMode="auto">
              <a:xfrm rot="5400000">
                <a:off x="100959578" y="112790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32" name="Arc 244"/>
              <p:cNvSpPr>
                <a:spLocks/>
              </p:cNvSpPr>
              <p:nvPr/>
            </p:nvSpPr>
            <p:spPr bwMode="auto">
              <a:xfrm rot="32400000">
                <a:off x="100514850" y="113140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33" name="Line 245"/>
              <p:cNvSpPr>
                <a:spLocks noChangeShapeType="1"/>
              </p:cNvSpPr>
              <p:nvPr/>
            </p:nvSpPr>
            <p:spPr bwMode="auto">
              <a:xfrm rot="5400000">
                <a:off x="100951658" y="112219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334" name="Group 246"/>
            <p:cNvGrpSpPr>
              <a:grpSpLocks/>
            </p:cNvGrpSpPr>
            <p:nvPr/>
          </p:nvGrpSpPr>
          <p:grpSpPr bwMode="auto">
            <a:xfrm>
              <a:off x="113176498" y="109708575"/>
              <a:ext cx="878567" cy="570607"/>
              <a:chOff x="104445150" y="107969179"/>
              <a:chExt cx="878567" cy="570607"/>
            </a:xfrm>
          </p:grpSpPr>
          <p:sp>
            <p:nvSpPr>
              <p:cNvPr id="89335" name="WordArt 24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520375" y="1080697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336" name="Arc 248"/>
              <p:cNvSpPr>
                <a:spLocks/>
              </p:cNvSpPr>
              <p:nvPr/>
            </p:nvSpPr>
            <p:spPr bwMode="auto">
              <a:xfrm rot="21600000">
                <a:off x="105276821" y="1079698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37" name="Line 249"/>
              <p:cNvSpPr>
                <a:spLocks noChangeShapeType="1"/>
              </p:cNvSpPr>
              <p:nvPr/>
            </p:nvSpPr>
            <p:spPr bwMode="auto">
              <a:xfrm rot="5400000">
                <a:off x="105086227" y="1082495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38" name="Line 250"/>
              <p:cNvSpPr>
                <a:spLocks noChangeShapeType="1"/>
              </p:cNvSpPr>
              <p:nvPr/>
            </p:nvSpPr>
            <p:spPr bwMode="auto">
              <a:xfrm rot="5400000">
                <a:off x="104198623" y="1082533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39" name="Arc 251"/>
              <p:cNvSpPr>
                <a:spLocks/>
              </p:cNvSpPr>
              <p:nvPr/>
            </p:nvSpPr>
            <p:spPr bwMode="auto">
              <a:xfrm rot="27000000">
                <a:off x="105277351" y="1084934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40" name="Arc 252"/>
              <p:cNvSpPr>
                <a:spLocks/>
              </p:cNvSpPr>
              <p:nvPr/>
            </p:nvSpPr>
            <p:spPr bwMode="auto">
              <a:xfrm rot="10800000" flipV="1">
                <a:off x="104445150" y="1079699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41" name="Line 253"/>
              <p:cNvSpPr>
                <a:spLocks noChangeShapeType="1"/>
              </p:cNvSpPr>
              <p:nvPr/>
            </p:nvSpPr>
            <p:spPr bwMode="auto">
              <a:xfrm rot="5400000">
                <a:off x="104889878" y="1081501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42" name="Arc 254"/>
              <p:cNvSpPr>
                <a:spLocks/>
              </p:cNvSpPr>
              <p:nvPr/>
            </p:nvSpPr>
            <p:spPr bwMode="auto">
              <a:xfrm rot="32400000">
                <a:off x="104445150" y="1084999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43" name="Line 255"/>
              <p:cNvSpPr>
                <a:spLocks noChangeShapeType="1"/>
              </p:cNvSpPr>
              <p:nvPr/>
            </p:nvSpPr>
            <p:spPr bwMode="auto">
              <a:xfrm rot="5400000">
                <a:off x="104881958" y="1075795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344" name="Group 256"/>
            <p:cNvGrpSpPr>
              <a:grpSpLocks/>
            </p:cNvGrpSpPr>
            <p:nvPr/>
          </p:nvGrpSpPr>
          <p:grpSpPr bwMode="auto">
            <a:xfrm>
              <a:off x="114076498" y="109708575"/>
              <a:ext cx="863999" cy="561146"/>
              <a:chOff x="115663007" y="110955686"/>
              <a:chExt cx="433322" cy="281432"/>
            </a:xfrm>
          </p:grpSpPr>
          <p:sp>
            <p:nvSpPr>
              <p:cNvPr id="89345" name="WordArt 25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704232" y="11105293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346" name="Group 258"/>
              <p:cNvGrpSpPr>
                <a:grpSpLocks/>
              </p:cNvGrpSpPr>
              <p:nvPr/>
            </p:nvGrpSpPr>
            <p:grpSpPr bwMode="auto">
              <a:xfrm>
                <a:off x="115663007" y="110955686"/>
                <a:ext cx="433322" cy="281432"/>
                <a:chOff x="115244057" y="111095324"/>
                <a:chExt cx="433322" cy="281432"/>
              </a:xfrm>
            </p:grpSpPr>
            <p:sp>
              <p:nvSpPr>
                <p:cNvPr id="89347" name="Arc 259"/>
                <p:cNvSpPr>
                  <a:spLocks/>
                </p:cNvSpPr>
                <p:nvPr/>
              </p:nvSpPr>
              <p:spPr bwMode="auto">
                <a:xfrm rot="21600000">
                  <a:off x="115654249" y="11109563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48" name="Line 260"/>
                <p:cNvSpPr>
                  <a:spLocks noChangeShapeType="1"/>
                </p:cNvSpPr>
                <p:nvPr/>
              </p:nvSpPr>
              <p:spPr bwMode="auto">
                <a:xfrm rot="5400000">
                  <a:off x="115560246" y="11123362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49" name="Line 261"/>
                <p:cNvSpPr>
                  <a:spLocks noChangeShapeType="1"/>
                </p:cNvSpPr>
                <p:nvPr/>
              </p:nvSpPr>
              <p:spPr bwMode="auto">
                <a:xfrm rot="5400000">
                  <a:off x="115122467" y="11123549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50" name="Arc 262"/>
                <p:cNvSpPr>
                  <a:spLocks/>
                </p:cNvSpPr>
                <p:nvPr/>
              </p:nvSpPr>
              <p:spPr bwMode="auto">
                <a:xfrm rot="27000000">
                  <a:off x="115654510" y="11135392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51" name="Arc 263"/>
                <p:cNvSpPr>
                  <a:spLocks/>
                </p:cNvSpPr>
                <p:nvPr/>
              </p:nvSpPr>
              <p:spPr bwMode="auto">
                <a:xfrm rot="10800000" flipV="1">
                  <a:off x="115244057" y="11109568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52" name="Line 264"/>
                <p:cNvSpPr>
                  <a:spLocks noChangeShapeType="1"/>
                </p:cNvSpPr>
                <p:nvPr/>
              </p:nvSpPr>
              <p:spPr bwMode="auto">
                <a:xfrm rot="5400000">
                  <a:off x="115463403" y="11118459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53" name="Arc 265"/>
                <p:cNvSpPr>
                  <a:spLocks/>
                </p:cNvSpPr>
                <p:nvPr/>
              </p:nvSpPr>
              <p:spPr bwMode="auto">
                <a:xfrm rot="32400000">
                  <a:off x="115244057" y="11135708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54" name="Line 266"/>
                <p:cNvSpPr>
                  <a:spLocks noChangeShapeType="1"/>
                </p:cNvSpPr>
                <p:nvPr/>
              </p:nvSpPr>
              <p:spPr bwMode="auto">
                <a:xfrm rot="5400000">
                  <a:off x="115459497" y="11090316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89355" name="Text Box 267"/>
            <p:cNvSpPr txBox="1">
              <a:spLocks noChangeArrowheads="1"/>
            </p:cNvSpPr>
            <p:nvPr/>
          </p:nvSpPr>
          <p:spPr bwMode="auto">
            <a:xfrm>
              <a:off x="110612250" y="108988575"/>
              <a:ext cx="4824000" cy="648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Turn 1,3,4 Off &amp; 2 On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356" name="Text Box 268"/>
            <p:cNvSpPr txBox="1">
              <a:spLocks noChangeArrowheads="1"/>
            </p:cNvSpPr>
            <p:nvPr/>
          </p:nvSpPr>
          <p:spPr bwMode="auto">
            <a:xfrm>
              <a:off x="110612250" y="110356575"/>
              <a:ext cx="3600000" cy="122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Now Button can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only Stay-Arm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9357" name="Group 269"/>
            <p:cNvGrpSpPr>
              <a:grpSpLocks/>
            </p:cNvGrpSpPr>
            <p:nvPr/>
          </p:nvGrpSpPr>
          <p:grpSpPr bwMode="auto">
            <a:xfrm>
              <a:off x="116075550" y="107692575"/>
              <a:ext cx="863999" cy="561146"/>
              <a:chOff x="113540636" y="113469457"/>
              <a:chExt cx="1224000" cy="794958"/>
            </a:xfrm>
          </p:grpSpPr>
          <p:sp>
            <p:nvSpPr>
              <p:cNvPr id="89358" name="WordArt 27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775124" y="113744164"/>
                <a:ext cx="785245" cy="24862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359" name="Arc 271"/>
              <p:cNvSpPr>
                <a:spLocks/>
              </p:cNvSpPr>
              <p:nvPr/>
            </p:nvSpPr>
            <p:spPr bwMode="auto">
              <a:xfrm rot="21600000">
                <a:off x="114699300" y="113470338"/>
                <a:ext cx="65336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60" name="Line 272"/>
              <p:cNvSpPr>
                <a:spLocks noChangeShapeType="1"/>
              </p:cNvSpPr>
              <p:nvPr/>
            </p:nvSpPr>
            <p:spPr bwMode="auto">
              <a:xfrm rot="5400000">
                <a:off x="114433771" y="113860121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61" name="Line 273"/>
              <p:cNvSpPr>
                <a:spLocks noChangeShapeType="1"/>
              </p:cNvSpPr>
              <p:nvPr/>
            </p:nvSpPr>
            <p:spPr bwMode="auto">
              <a:xfrm rot="5400000">
                <a:off x="113197181" y="113865395"/>
                <a:ext cx="686913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62" name="Arc 274"/>
              <p:cNvSpPr>
                <a:spLocks/>
              </p:cNvSpPr>
              <p:nvPr/>
            </p:nvSpPr>
            <p:spPr bwMode="auto">
              <a:xfrm rot="27000000">
                <a:off x="114700039" y="114199920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63" name="Arc 275"/>
              <p:cNvSpPr>
                <a:spLocks/>
              </p:cNvSpPr>
              <p:nvPr/>
            </p:nvSpPr>
            <p:spPr bwMode="auto">
              <a:xfrm rot="10800000" flipV="1">
                <a:off x="113540636" y="113470480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64" name="Line 276"/>
              <p:cNvSpPr>
                <a:spLocks noChangeShapeType="1"/>
              </p:cNvSpPr>
              <p:nvPr/>
            </p:nvSpPr>
            <p:spPr bwMode="auto">
              <a:xfrm rot="5400000">
                <a:off x="114160220" y="113721611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65" name="Arc 277"/>
              <p:cNvSpPr>
                <a:spLocks/>
              </p:cNvSpPr>
              <p:nvPr/>
            </p:nvSpPr>
            <p:spPr bwMode="auto">
              <a:xfrm rot="32400000">
                <a:off x="113540636" y="114208853"/>
                <a:ext cx="73421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66" name="Line 278"/>
              <p:cNvSpPr>
                <a:spLocks noChangeShapeType="1"/>
              </p:cNvSpPr>
              <p:nvPr/>
            </p:nvSpPr>
            <p:spPr bwMode="auto">
              <a:xfrm rot="5400000">
                <a:off x="114149187" y="112926659"/>
                <a:ext cx="5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367" name="Group 279"/>
            <p:cNvGrpSpPr>
              <a:grpSpLocks/>
            </p:cNvGrpSpPr>
            <p:nvPr/>
          </p:nvGrpSpPr>
          <p:grpSpPr bwMode="auto">
            <a:xfrm>
              <a:off x="117947550" y="107692575"/>
              <a:ext cx="863999" cy="561146"/>
              <a:chOff x="118566719" y="112342770"/>
              <a:chExt cx="433322" cy="281432"/>
            </a:xfrm>
          </p:grpSpPr>
          <p:sp>
            <p:nvSpPr>
              <p:cNvPr id="89368" name="WordArt 2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8607944" y="112440022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369" name="Group 281"/>
              <p:cNvGrpSpPr>
                <a:grpSpLocks/>
              </p:cNvGrpSpPr>
              <p:nvPr/>
            </p:nvGrpSpPr>
            <p:grpSpPr bwMode="auto">
              <a:xfrm>
                <a:off x="118566719" y="112342770"/>
                <a:ext cx="433322" cy="281432"/>
                <a:chOff x="118147769" y="112482408"/>
                <a:chExt cx="433322" cy="281432"/>
              </a:xfrm>
            </p:grpSpPr>
            <p:sp>
              <p:nvSpPr>
                <p:cNvPr id="89370" name="Arc 282"/>
                <p:cNvSpPr>
                  <a:spLocks/>
                </p:cNvSpPr>
                <p:nvPr/>
              </p:nvSpPr>
              <p:spPr bwMode="auto">
                <a:xfrm rot="21600000">
                  <a:off x="118557961" y="112482720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71" name="Line 283"/>
                <p:cNvSpPr>
                  <a:spLocks noChangeShapeType="1"/>
                </p:cNvSpPr>
                <p:nvPr/>
              </p:nvSpPr>
              <p:spPr bwMode="auto">
                <a:xfrm rot="5400000">
                  <a:off x="118463958" y="112620711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72" name="Line 284"/>
                <p:cNvSpPr>
                  <a:spLocks noChangeShapeType="1"/>
                </p:cNvSpPr>
                <p:nvPr/>
              </p:nvSpPr>
              <p:spPr bwMode="auto">
                <a:xfrm rot="5400000">
                  <a:off x="118026179" y="112622578"/>
                  <a:ext cx="24318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73" name="Arc 285"/>
                <p:cNvSpPr>
                  <a:spLocks/>
                </p:cNvSpPr>
                <p:nvPr/>
              </p:nvSpPr>
              <p:spPr bwMode="auto">
                <a:xfrm rot="27000000">
                  <a:off x="118558222" y="112741008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74" name="Arc 286"/>
                <p:cNvSpPr>
                  <a:spLocks/>
                </p:cNvSpPr>
                <p:nvPr/>
              </p:nvSpPr>
              <p:spPr bwMode="auto">
                <a:xfrm rot="10800000" flipV="1">
                  <a:off x="118147769" y="112482770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75" name="Line 287"/>
                <p:cNvSpPr>
                  <a:spLocks noChangeShapeType="1"/>
                </p:cNvSpPr>
                <p:nvPr/>
              </p:nvSpPr>
              <p:spPr bwMode="auto">
                <a:xfrm rot="5400000">
                  <a:off x="118367114" y="112571676"/>
                  <a:ext cx="3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76" name="Arc 288"/>
                <p:cNvSpPr>
                  <a:spLocks/>
                </p:cNvSpPr>
                <p:nvPr/>
              </p:nvSpPr>
              <p:spPr bwMode="auto">
                <a:xfrm rot="32400000">
                  <a:off x="118147769" y="112744169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377" name="Line 289"/>
                <p:cNvSpPr>
                  <a:spLocks noChangeShapeType="1"/>
                </p:cNvSpPr>
                <p:nvPr/>
              </p:nvSpPr>
              <p:spPr bwMode="auto">
                <a:xfrm rot="5400000">
                  <a:off x="118363209" y="112290246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89378" name="Group 290"/>
            <p:cNvGrpSpPr>
              <a:grpSpLocks/>
            </p:cNvGrpSpPr>
            <p:nvPr/>
          </p:nvGrpSpPr>
          <p:grpSpPr bwMode="auto">
            <a:xfrm>
              <a:off x="117011550" y="107692575"/>
              <a:ext cx="878567" cy="570607"/>
              <a:chOff x="106833750" y="113237779"/>
              <a:chExt cx="878567" cy="570607"/>
            </a:xfrm>
          </p:grpSpPr>
          <p:sp>
            <p:nvSpPr>
              <p:cNvPr id="89379" name="WordArt 29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908975" y="1133383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380" name="Arc 292"/>
              <p:cNvSpPr>
                <a:spLocks/>
              </p:cNvSpPr>
              <p:nvPr/>
            </p:nvSpPr>
            <p:spPr bwMode="auto">
              <a:xfrm rot="21600000">
                <a:off x="107665421" y="1132384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81" name="Line 293"/>
              <p:cNvSpPr>
                <a:spLocks noChangeShapeType="1"/>
              </p:cNvSpPr>
              <p:nvPr/>
            </p:nvSpPr>
            <p:spPr bwMode="auto">
              <a:xfrm rot="5400000">
                <a:off x="107474827" y="1135181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82" name="Line 294"/>
              <p:cNvSpPr>
                <a:spLocks noChangeShapeType="1"/>
              </p:cNvSpPr>
              <p:nvPr/>
            </p:nvSpPr>
            <p:spPr bwMode="auto">
              <a:xfrm rot="5400000">
                <a:off x="106587223" y="1135219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83" name="Arc 295"/>
              <p:cNvSpPr>
                <a:spLocks/>
              </p:cNvSpPr>
              <p:nvPr/>
            </p:nvSpPr>
            <p:spPr bwMode="auto">
              <a:xfrm rot="27000000">
                <a:off x="107665951" y="1137620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84" name="Arc 296"/>
              <p:cNvSpPr>
                <a:spLocks/>
              </p:cNvSpPr>
              <p:nvPr/>
            </p:nvSpPr>
            <p:spPr bwMode="auto">
              <a:xfrm rot="10800000" flipV="1">
                <a:off x="106833750" y="1132385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85" name="Line 297"/>
              <p:cNvSpPr>
                <a:spLocks noChangeShapeType="1"/>
              </p:cNvSpPr>
              <p:nvPr/>
            </p:nvSpPr>
            <p:spPr bwMode="auto">
              <a:xfrm rot="5400000">
                <a:off x="107278478" y="1134187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86" name="Arc 298"/>
              <p:cNvSpPr>
                <a:spLocks/>
              </p:cNvSpPr>
              <p:nvPr/>
            </p:nvSpPr>
            <p:spPr bwMode="auto">
              <a:xfrm rot="32400000">
                <a:off x="106833750" y="1137685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87" name="Line 299"/>
              <p:cNvSpPr>
                <a:spLocks noChangeShapeType="1"/>
              </p:cNvSpPr>
              <p:nvPr/>
            </p:nvSpPr>
            <p:spPr bwMode="auto">
              <a:xfrm rot="5400000">
                <a:off x="107270558" y="1128481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9388" name="Text Box 300"/>
            <p:cNvSpPr txBox="1">
              <a:spLocks noChangeArrowheads="1"/>
            </p:cNvSpPr>
            <p:nvPr/>
          </p:nvSpPr>
          <p:spPr bwMode="auto">
            <a:xfrm>
              <a:off x="116229900" y="113628975"/>
              <a:ext cx="34899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user slot 24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9389" name="Group 301"/>
            <p:cNvGrpSpPr>
              <a:grpSpLocks/>
            </p:cNvGrpSpPr>
            <p:nvPr/>
          </p:nvGrpSpPr>
          <p:grpSpPr bwMode="auto">
            <a:xfrm>
              <a:off x="116075550" y="108340575"/>
              <a:ext cx="878567" cy="570607"/>
              <a:chOff x="100629150" y="112723875"/>
              <a:chExt cx="878567" cy="570607"/>
            </a:xfrm>
          </p:grpSpPr>
          <p:sp>
            <p:nvSpPr>
              <p:cNvPr id="89390" name="WordArt 30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704375" y="1128244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391" name="Arc 303"/>
              <p:cNvSpPr>
                <a:spLocks/>
              </p:cNvSpPr>
              <p:nvPr/>
            </p:nvSpPr>
            <p:spPr bwMode="auto">
              <a:xfrm rot="21600000">
                <a:off x="101460821" y="112724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92" name="Line 304"/>
              <p:cNvSpPr>
                <a:spLocks noChangeShapeType="1"/>
              </p:cNvSpPr>
              <p:nvPr/>
            </p:nvSpPr>
            <p:spPr bwMode="auto">
              <a:xfrm rot="5400000">
                <a:off x="101270227" y="113004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93" name="Line 305"/>
              <p:cNvSpPr>
                <a:spLocks noChangeShapeType="1"/>
              </p:cNvSpPr>
              <p:nvPr/>
            </p:nvSpPr>
            <p:spPr bwMode="auto">
              <a:xfrm rot="5400000">
                <a:off x="100382623" y="113008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94" name="Arc 306"/>
              <p:cNvSpPr>
                <a:spLocks/>
              </p:cNvSpPr>
              <p:nvPr/>
            </p:nvSpPr>
            <p:spPr bwMode="auto">
              <a:xfrm rot="27000000">
                <a:off x="101461351" y="113248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95" name="Arc 307"/>
              <p:cNvSpPr>
                <a:spLocks/>
              </p:cNvSpPr>
              <p:nvPr/>
            </p:nvSpPr>
            <p:spPr bwMode="auto">
              <a:xfrm rot="10800000" flipV="1">
                <a:off x="100629150" y="112724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96" name="Line 308"/>
              <p:cNvSpPr>
                <a:spLocks noChangeShapeType="1"/>
              </p:cNvSpPr>
              <p:nvPr/>
            </p:nvSpPr>
            <p:spPr bwMode="auto">
              <a:xfrm rot="5400000">
                <a:off x="101073878" y="112904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97" name="Arc 309"/>
              <p:cNvSpPr>
                <a:spLocks/>
              </p:cNvSpPr>
              <p:nvPr/>
            </p:nvSpPr>
            <p:spPr bwMode="auto">
              <a:xfrm rot="32400000">
                <a:off x="100629150" y="113254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398" name="Line 310"/>
              <p:cNvSpPr>
                <a:spLocks noChangeShapeType="1"/>
              </p:cNvSpPr>
              <p:nvPr/>
            </p:nvSpPr>
            <p:spPr bwMode="auto">
              <a:xfrm rot="5400000">
                <a:off x="101065958" y="112334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399" name="Group 311"/>
            <p:cNvGrpSpPr>
              <a:grpSpLocks/>
            </p:cNvGrpSpPr>
            <p:nvPr/>
          </p:nvGrpSpPr>
          <p:grpSpPr bwMode="auto">
            <a:xfrm>
              <a:off x="117947550" y="108340575"/>
              <a:ext cx="863999" cy="561146"/>
              <a:chOff x="115663007" y="110955686"/>
              <a:chExt cx="433322" cy="281432"/>
            </a:xfrm>
          </p:grpSpPr>
          <p:sp>
            <p:nvSpPr>
              <p:cNvPr id="89400" name="WordArt 3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704232" y="11105293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401" name="Group 313"/>
              <p:cNvGrpSpPr>
                <a:grpSpLocks/>
              </p:cNvGrpSpPr>
              <p:nvPr/>
            </p:nvGrpSpPr>
            <p:grpSpPr bwMode="auto">
              <a:xfrm>
                <a:off x="115663007" y="110955686"/>
                <a:ext cx="433322" cy="281432"/>
                <a:chOff x="115244057" y="111095324"/>
                <a:chExt cx="433322" cy="281432"/>
              </a:xfrm>
            </p:grpSpPr>
            <p:sp>
              <p:nvSpPr>
                <p:cNvPr id="89402" name="Arc 314"/>
                <p:cNvSpPr>
                  <a:spLocks/>
                </p:cNvSpPr>
                <p:nvPr/>
              </p:nvSpPr>
              <p:spPr bwMode="auto">
                <a:xfrm rot="21600000">
                  <a:off x="115654249" y="11109563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03" name="Line 315"/>
                <p:cNvSpPr>
                  <a:spLocks noChangeShapeType="1"/>
                </p:cNvSpPr>
                <p:nvPr/>
              </p:nvSpPr>
              <p:spPr bwMode="auto">
                <a:xfrm rot="5400000">
                  <a:off x="115560246" y="11123362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04" name="Line 316"/>
                <p:cNvSpPr>
                  <a:spLocks noChangeShapeType="1"/>
                </p:cNvSpPr>
                <p:nvPr/>
              </p:nvSpPr>
              <p:spPr bwMode="auto">
                <a:xfrm rot="5400000">
                  <a:off x="115122467" y="11123549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05" name="Arc 317"/>
                <p:cNvSpPr>
                  <a:spLocks/>
                </p:cNvSpPr>
                <p:nvPr/>
              </p:nvSpPr>
              <p:spPr bwMode="auto">
                <a:xfrm rot="27000000">
                  <a:off x="115654510" y="11135392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06" name="Arc 318"/>
                <p:cNvSpPr>
                  <a:spLocks/>
                </p:cNvSpPr>
                <p:nvPr/>
              </p:nvSpPr>
              <p:spPr bwMode="auto">
                <a:xfrm rot="10800000" flipV="1">
                  <a:off x="115244057" y="11109568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07" name="Line 319"/>
                <p:cNvSpPr>
                  <a:spLocks noChangeShapeType="1"/>
                </p:cNvSpPr>
                <p:nvPr/>
              </p:nvSpPr>
              <p:spPr bwMode="auto">
                <a:xfrm rot="5400000">
                  <a:off x="115463403" y="11118459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08" name="Arc 320"/>
                <p:cNvSpPr>
                  <a:spLocks/>
                </p:cNvSpPr>
                <p:nvPr/>
              </p:nvSpPr>
              <p:spPr bwMode="auto">
                <a:xfrm rot="32400000">
                  <a:off x="115244057" y="11135708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09" name="Line 321"/>
                <p:cNvSpPr>
                  <a:spLocks noChangeShapeType="1"/>
                </p:cNvSpPr>
                <p:nvPr/>
              </p:nvSpPr>
              <p:spPr bwMode="auto">
                <a:xfrm rot="5400000">
                  <a:off x="115459497" y="11090316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pic>
          <p:nvPicPr>
            <p:cNvPr id="89410" name="Picture 322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r="92834" b="73709"/>
            <a:stretch>
              <a:fillRect/>
            </a:stretch>
          </p:blipFill>
          <p:spPr bwMode="auto">
            <a:xfrm>
              <a:off x="118883550" y="108340575"/>
              <a:ext cx="668870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9411" name="Picture 323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2378" r="81760" b="73709"/>
            <a:stretch>
              <a:fillRect/>
            </a:stretch>
          </p:blipFill>
          <p:spPr bwMode="auto">
            <a:xfrm>
              <a:off x="119531550" y="108344994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9412" name="Picture 324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8892" r="75244" b="73709"/>
            <a:stretch>
              <a:fillRect/>
            </a:stretch>
          </p:blipFill>
          <p:spPr bwMode="auto">
            <a:xfrm>
              <a:off x="120107550" y="108349983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89413" name="Text Box 325"/>
            <p:cNvSpPr txBox="1">
              <a:spLocks noChangeArrowheads="1"/>
            </p:cNvSpPr>
            <p:nvPr/>
          </p:nvSpPr>
          <p:spPr bwMode="auto">
            <a:xfrm>
              <a:off x="116003550" y="108988575"/>
              <a:ext cx="4824000" cy="648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Turn Options 3 &amp; 4 Off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414" name="Text Box 326"/>
            <p:cNvSpPr txBox="1">
              <a:spLocks noChangeArrowheads="1"/>
            </p:cNvSpPr>
            <p:nvPr/>
          </p:nvSpPr>
          <p:spPr bwMode="auto">
            <a:xfrm>
              <a:off x="116003550" y="110356575"/>
              <a:ext cx="3600000" cy="1224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Now Button can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3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only Disarm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415" name="Rectangle 327"/>
            <p:cNvSpPr>
              <a:spLocks noChangeArrowheads="1"/>
            </p:cNvSpPr>
            <p:nvPr/>
          </p:nvSpPr>
          <p:spPr bwMode="auto">
            <a:xfrm>
              <a:off x="99464700" y="107548575"/>
              <a:ext cx="5220000" cy="684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9416" name="Rectangle 328"/>
            <p:cNvSpPr>
              <a:spLocks noChangeArrowheads="1"/>
            </p:cNvSpPr>
            <p:nvPr/>
          </p:nvSpPr>
          <p:spPr bwMode="auto">
            <a:xfrm>
              <a:off x="104938950" y="107548575"/>
              <a:ext cx="5220000" cy="684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9417" name="Rectangle 329"/>
            <p:cNvSpPr>
              <a:spLocks noChangeArrowheads="1"/>
            </p:cNvSpPr>
            <p:nvPr/>
          </p:nvSpPr>
          <p:spPr bwMode="auto">
            <a:xfrm>
              <a:off x="110338950" y="107548575"/>
              <a:ext cx="5220000" cy="684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89418" name="Rectangle 330"/>
            <p:cNvSpPr>
              <a:spLocks noChangeArrowheads="1"/>
            </p:cNvSpPr>
            <p:nvPr/>
          </p:nvSpPr>
          <p:spPr bwMode="auto">
            <a:xfrm>
              <a:off x="115721850" y="107548575"/>
              <a:ext cx="5220000" cy="684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89419" name="Group 331"/>
            <p:cNvGrpSpPr>
              <a:grpSpLocks/>
            </p:cNvGrpSpPr>
            <p:nvPr/>
          </p:nvGrpSpPr>
          <p:grpSpPr bwMode="auto">
            <a:xfrm>
              <a:off x="106226064" y="108340575"/>
              <a:ext cx="878567" cy="570607"/>
              <a:chOff x="100514850" y="112609575"/>
              <a:chExt cx="878567" cy="570607"/>
            </a:xfrm>
          </p:grpSpPr>
          <p:sp>
            <p:nvSpPr>
              <p:cNvPr id="89420" name="WordArt 3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590075" y="1127101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421" name="Arc 333"/>
              <p:cNvSpPr>
                <a:spLocks/>
              </p:cNvSpPr>
              <p:nvPr/>
            </p:nvSpPr>
            <p:spPr bwMode="auto">
              <a:xfrm rot="21600000">
                <a:off x="101346521" y="112610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22" name="Line 334"/>
              <p:cNvSpPr>
                <a:spLocks noChangeShapeType="1"/>
              </p:cNvSpPr>
              <p:nvPr/>
            </p:nvSpPr>
            <p:spPr bwMode="auto">
              <a:xfrm rot="5400000">
                <a:off x="101155927" y="112889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23" name="Line 335"/>
              <p:cNvSpPr>
                <a:spLocks noChangeShapeType="1"/>
              </p:cNvSpPr>
              <p:nvPr/>
            </p:nvSpPr>
            <p:spPr bwMode="auto">
              <a:xfrm rot="5400000">
                <a:off x="100268323" y="112893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24" name="Arc 336"/>
              <p:cNvSpPr>
                <a:spLocks/>
              </p:cNvSpPr>
              <p:nvPr/>
            </p:nvSpPr>
            <p:spPr bwMode="auto">
              <a:xfrm rot="27000000">
                <a:off x="101347051" y="113133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25" name="Arc 337"/>
              <p:cNvSpPr>
                <a:spLocks/>
              </p:cNvSpPr>
              <p:nvPr/>
            </p:nvSpPr>
            <p:spPr bwMode="auto">
              <a:xfrm rot="10800000" flipV="1">
                <a:off x="100514850" y="112610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26" name="Line 338"/>
              <p:cNvSpPr>
                <a:spLocks noChangeShapeType="1"/>
              </p:cNvSpPr>
              <p:nvPr/>
            </p:nvSpPr>
            <p:spPr bwMode="auto">
              <a:xfrm rot="5400000">
                <a:off x="100959578" y="112790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27" name="Arc 339"/>
              <p:cNvSpPr>
                <a:spLocks/>
              </p:cNvSpPr>
              <p:nvPr/>
            </p:nvSpPr>
            <p:spPr bwMode="auto">
              <a:xfrm rot="32400000">
                <a:off x="100514850" y="113140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28" name="Line 340"/>
              <p:cNvSpPr>
                <a:spLocks noChangeShapeType="1"/>
              </p:cNvSpPr>
              <p:nvPr/>
            </p:nvSpPr>
            <p:spPr bwMode="auto">
              <a:xfrm rot="5400000">
                <a:off x="100951658" y="112219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429" name="Group 341"/>
            <p:cNvGrpSpPr>
              <a:grpSpLocks/>
            </p:cNvGrpSpPr>
            <p:nvPr/>
          </p:nvGrpSpPr>
          <p:grpSpPr bwMode="auto">
            <a:xfrm>
              <a:off x="111611550" y="108340575"/>
              <a:ext cx="878567" cy="570607"/>
              <a:chOff x="100629150" y="112723875"/>
              <a:chExt cx="878567" cy="570607"/>
            </a:xfrm>
          </p:grpSpPr>
          <p:sp>
            <p:nvSpPr>
              <p:cNvPr id="89430" name="WordArt 3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704375" y="1128244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3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431" name="Arc 343"/>
              <p:cNvSpPr>
                <a:spLocks/>
              </p:cNvSpPr>
              <p:nvPr/>
            </p:nvSpPr>
            <p:spPr bwMode="auto">
              <a:xfrm rot="21600000">
                <a:off x="101460821" y="112724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32" name="Line 344"/>
              <p:cNvSpPr>
                <a:spLocks noChangeShapeType="1"/>
              </p:cNvSpPr>
              <p:nvPr/>
            </p:nvSpPr>
            <p:spPr bwMode="auto">
              <a:xfrm rot="5400000">
                <a:off x="101270227" y="113004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33" name="Line 345"/>
              <p:cNvSpPr>
                <a:spLocks noChangeShapeType="1"/>
              </p:cNvSpPr>
              <p:nvPr/>
            </p:nvSpPr>
            <p:spPr bwMode="auto">
              <a:xfrm rot="5400000">
                <a:off x="100382623" y="113008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34" name="Arc 346"/>
              <p:cNvSpPr>
                <a:spLocks/>
              </p:cNvSpPr>
              <p:nvPr/>
            </p:nvSpPr>
            <p:spPr bwMode="auto">
              <a:xfrm rot="27000000">
                <a:off x="101461351" y="113248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35" name="Arc 347"/>
              <p:cNvSpPr>
                <a:spLocks/>
              </p:cNvSpPr>
              <p:nvPr/>
            </p:nvSpPr>
            <p:spPr bwMode="auto">
              <a:xfrm rot="10800000" flipV="1">
                <a:off x="100629150" y="112724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36" name="Line 348"/>
              <p:cNvSpPr>
                <a:spLocks noChangeShapeType="1"/>
              </p:cNvSpPr>
              <p:nvPr/>
            </p:nvSpPr>
            <p:spPr bwMode="auto">
              <a:xfrm rot="5400000">
                <a:off x="101073878" y="112904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37" name="Arc 349"/>
              <p:cNvSpPr>
                <a:spLocks/>
              </p:cNvSpPr>
              <p:nvPr/>
            </p:nvSpPr>
            <p:spPr bwMode="auto">
              <a:xfrm rot="32400000">
                <a:off x="100629150" y="113254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38" name="Line 350"/>
              <p:cNvSpPr>
                <a:spLocks noChangeShapeType="1"/>
              </p:cNvSpPr>
              <p:nvPr/>
            </p:nvSpPr>
            <p:spPr bwMode="auto">
              <a:xfrm rot="5400000">
                <a:off x="101065958" y="112334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439" name="Group 351"/>
            <p:cNvGrpSpPr>
              <a:grpSpLocks/>
            </p:cNvGrpSpPr>
            <p:nvPr/>
          </p:nvGrpSpPr>
          <p:grpSpPr bwMode="auto">
            <a:xfrm>
              <a:off x="117011550" y="108340575"/>
              <a:ext cx="878567" cy="570607"/>
              <a:chOff x="104673750" y="108197779"/>
              <a:chExt cx="878567" cy="570607"/>
            </a:xfrm>
          </p:grpSpPr>
          <p:sp>
            <p:nvSpPr>
              <p:cNvPr id="89440" name="WordArt 3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748975" y="108298354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441" name="Arc 353"/>
              <p:cNvSpPr>
                <a:spLocks/>
              </p:cNvSpPr>
              <p:nvPr/>
            </p:nvSpPr>
            <p:spPr bwMode="auto">
              <a:xfrm rot="21600000">
                <a:off x="105505421" y="108198411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42" name="Line 354"/>
              <p:cNvSpPr>
                <a:spLocks noChangeShapeType="1"/>
              </p:cNvSpPr>
              <p:nvPr/>
            </p:nvSpPr>
            <p:spPr bwMode="auto">
              <a:xfrm rot="5400000">
                <a:off x="105314827" y="108478192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43" name="Line 355"/>
              <p:cNvSpPr>
                <a:spLocks noChangeShapeType="1"/>
              </p:cNvSpPr>
              <p:nvPr/>
            </p:nvSpPr>
            <p:spPr bwMode="auto">
              <a:xfrm rot="5400000">
                <a:off x="104427223" y="108481977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44" name="Arc 356"/>
              <p:cNvSpPr>
                <a:spLocks/>
              </p:cNvSpPr>
              <p:nvPr/>
            </p:nvSpPr>
            <p:spPr bwMode="auto">
              <a:xfrm rot="27000000">
                <a:off x="105505951" y="108722093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45" name="Arc 357"/>
              <p:cNvSpPr>
                <a:spLocks/>
              </p:cNvSpPr>
              <p:nvPr/>
            </p:nvSpPr>
            <p:spPr bwMode="auto">
              <a:xfrm rot="10800000" flipV="1">
                <a:off x="104673750" y="108198513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46" name="Line 358"/>
              <p:cNvSpPr>
                <a:spLocks noChangeShapeType="1"/>
              </p:cNvSpPr>
              <p:nvPr/>
            </p:nvSpPr>
            <p:spPr bwMode="auto">
              <a:xfrm rot="5400000">
                <a:off x="105118478" y="108378770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47" name="Arc 359"/>
              <p:cNvSpPr>
                <a:spLocks/>
              </p:cNvSpPr>
              <p:nvPr/>
            </p:nvSpPr>
            <p:spPr bwMode="auto">
              <a:xfrm rot="32400000">
                <a:off x="104673750" y="108728504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48" name="Line 360"/>
              <p:cNvSpPr>
                <a:spLocks noChangeShapeType="1"/>
              </p:cNvSpPr>
              <p:nvPr/>
            </p:nvSpPr>
            <p:spPr bwMode="auto">
              <a:xfrm rot="5400000">
                <a:off x="105110558" y="107808167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pic>
          <p:nvPicPr>
            <p:cNvPr id="89449" name="Picture 361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2378" r="81760" b="73709"/>
            <a:stretch>
              <a:fillRect/>
            </a:stretch>
          </p:blipFill>
          <p:spPr bwMode="auto">
            <a:xfrm>
              <a:off x="108227550" y="109703586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9450" name="Picture 362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8892" r="75244" b="73709"/>
            <a:stretch>
              <a:fillRect/>
            </a:stretch>
          </p:blipFill>
          <p:spPr bwMode="auto">
            <a:xfrm>
              <a:off x="108803550" y="109708575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89451" name="Group 363"/>
            <p:cNvGrpSpPr>
              <a:grpSpLocks/>
            </p:cNvGrpSpPr>
            <p:nvPr/>
          </p:nvGrpSpPr>
          <p:grpSpPr bwMode="auto">
            <a:xfrm>
              <a:off x="105275550" y="109708575"/>
              <a:ext cx="878567" cy="570607"/>
              <a:chOff x="101133150" y="111931875"/>
              <a:chExt cx="878567" cy="570607"/>
            </a:xfrm>
          </p:grpSpPr>
          <p:sp>
            <p:nvSpPr>
              <p:cNvPr id="89452" name="WordArt 36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208375" y="1120324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453" name="Arc 365"/>
              <p:cNvSpPr>
                <a:spLocks/>
              </p:cNvSpPr>
              <p:nvPr/>
            </p:nvSpPr>
            <p:spPr bwMode="auto">
              <a:xfrm rot="21600000">
                <a:off x="101964821" y="111932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54" name="Line 366"/>
              <p:cNvSpPr>
                <a:spLocks noChangeShapeType="1"/>
              </p:cNvSpPr>
              <p:nvPr/>
            </p:nvSpPr>
            <p:spPr bwMode="auto">
              <a:xfrm rot="5400000">
                <a:off x="101774227" y="112212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55" name="Line 367"/>
              <p:cNvSpPr>
                <a:spLocks noChangeShapeType="1"/>
              </p:cNvSpPr>
              <p:nvPr/>
            </p:nvSpPr>
            <p:spPr bwMode="auto">
              <a:xfrm rot="5400000">
                <a:off x="100886623" y="112216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56" name="Arc 368"/>
              <p:cNvSpPr>
                <a:spLocks/>
              </p:cNvSpPr>
              <p:nvPr/>
            </p:nvSpPr>
            <p:spPr bwMode="auto">
              <a:xfrm rot="27000000">
                <a:off x="101965351" y="112456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57" name="Arc 369"/>
              <p:cNvSpPr>
                <a:spLocks/>
              </p:cNvSpPr>
              <p:nvPr/>
            </p:nvSpPr>
            <p:spPr bwMode="auto">
              <a:xfrm rot="10800000" flipV="1">
                <a:off x="101133150" y="111932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58" name="Line 370"/>
              <p:cNvSpPr>
                <a:spLocks noChangeShapeType="1"/>
              </p:cNvSpPr>
              <p:nvPr/>
            </p:nvSpPr>
            <p:spPr bwMode="auto">
              <a:xfrm rot="5400000">
                <a:off x="101577878" y="112112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59" name="Arc 371"/>
              <p:cNvSpPr>
                <a:spLocks/>
              </p:cNvSpPr>
              <p:nvPr/>
            </p:nvSpPr>
            <p:spPr bwMode="auto">
              <a:xfrm rot="32400000">
                <a:off x="101133150" y="112462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60" name="Line 372"/>
              <p:cNvSpPr>
                <a:spLocks noChangeShapeType="1"/>
              </p:cNvSpPr>
              <p:nvPr/>
            </p:nvSpPr>
            <p:spPr bwMode="auto">
              <a:xfrm rot="5400000">
                <a:off x="101569958" y="111542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461" name="Group 373"/>
            <p:cNvGrpSpPr>
              <a:grpSpLocks/>
            </p:cNvGrpSpPr>
            <p:nvPr/>
          </p:nvGrpSpPr>
          <p:grpSpPr bwMode="auto">
            <a:xfrm>
              <a:off x="111376498" y="109708575"/>
              <a:ext cx="878567" cy="570607"/>
              <a:chOff x="100629150" y="112723875"/>
              <a:chExt cx="878567" cy="570607"/>
            </a:xfrm>
          </p:grpSpPr>
          <p:sp>
            <p:nvSpPr>
              <p:cNvPr id="89462" name="WordArt 37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704375" y="1128244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463" name="Arc 375"/>
              <p:cNvSpPr>
                <a:spLocks/>
              </p:cNvSpPr>
              <p:nvPr/>
            </p:nvSpPr>
            <p:spPr bwMode="auto">
              <a:xfrm rot="21600000">
                <a:off x="101460821" y="112724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64" name="Line 376"/>
              <p:cNvSpPr>
                <a:spLocks noChangeShapeType="1"/>
              </p:cNvSpPr>
              <p:nvPr/>
            </p:nvSpPr>
            <p:spPr bwMode="auto">
              <a:xfrm rot="5400000">
                <a:off x="101270227" y="113004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65" name="Line 377"/>
              <p:cNvSpPr>
                <a:spLocks noChangeShapeType="1"/>
              </p:cNvSpPr>
              <p:nvPr/>
            </p:nvSpPr>
            <p:spPr bwMode="auto">
              <a:xfrm rot="5400000">
                <a:off x="100382623" y="113008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66" name="Arc 378"/>
              <p:cNvSpPr>
                <a:spLocks/>
              </p:cNvSpPr>
              <p:nvPr/>
            </p:nvSpPr>
            <p:spPr bwMode="auto">
              <a:xfrm rot="27000000">
                <a:off x="101461351" y="113248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67" name="Arc 379"/>
              <p:cNvSpPr>
                <a:spLocks/>
              </p:cNvSpPr>
              <p:nvPr/>
            </p:nvSpPr>
            <p:spPr bwMode="auto">
              <a:xfrm rot="10800000" flipV="1">
                <a:off x="100629150" y="112724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68" name="Line 380"/>
              <p:cNvSpPr>
                <a:spLocks noChangeShapeType="1"/>
              </p:cNvSpPr>
              <p:nvPr/>
            </p:nvSpPr>
            <p:spPr bwMode="auto">
              <a:xfrm rot="5400000">
                <a:off x="101073878" y="112904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69" name="Arc 381"/>
              <p:cNvSpPr>
                <a:spLocks/>
              </p:cNvSpPr>
              <p:nvPr/>
            </p:nvSpPr>
            <p:spPr bwMode="auto">
              <a:xfrm rot="32400000">
                <a:off x="100629150" y="113254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70" name="Line 382"/>
              <p:cNvSpPr>
                <a:spLocks noChangeShapeType="1"/>
              </p:cNvSpPr>
              <p:nvPr/>
            </p:nvSpPr>
            <p:spPr bwMode="auto">
              <a:xfrm rot="5400000">
                <a:off x="101065958" y="112334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471" name="Group 383"/>
            <p:cNvGrpSpPr>
              <a:grpSpLocks/>
            </p:cNvGrpSpPr>
            <p:nvPr/>
          </p:nvGrpSpPr>
          <p:grpSpPr bwMode="auto">
            <a:xfrm>
              <a:off x="110476498" y="109708575"/>
              <a:ext cx="878567" cy="570607"/>
              <a:chOff x="101247450" y="112046175"/>
              <a:chExt cx="878567" cy="570607"/>
            </a:xfrm>
          </p:grpSpPr>
          <p:sp>
            <p:nvSpPr>
              <p:cNvPr id="89472" name="WordArt 3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322675" y="1121467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473" name="Arc 385"/>
              <p:cNvSpPr>
                <a:spLocks/>
              </p:cNvSpPr>
              <p:nvPr/>
            </p:nvSpPr>
            <p:spPr bwMode="auto">
              <a:xfrm rot="21600000">
                <a:off x="102079121" y="1120468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74" name="Line 386"/>
              <p:cNvSpPr>
                <a:spLocks noChangeShapeType="1"/>
              </p:cNvSpPr>
              <p:nvPr/>
            </p:nvSpPr>
            <p:spPr bwMode="auto">
              <a:xfrm rot="5400000">
                <a:off x="101888527" y="1123265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75" name="Line 387"/>
              <p:cNvSpPr>
                <a:spLocks noChangeShapeType="1"/>
              </p:cNvSpPr>
              <p:nvPr/>
            </p:nvSpPr>
            <p:spPr bwMode="auto">
              <a:xfrm rot="5400000">
                <a:off x="101000923" y="1123303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76" name="Arc 388"/>
              <p:cNvSpPr>
                <a:spLocks/>
              </p:cNvSpPr>
              <p:nvPr/>
            </p:nvSpPr>
            <p:spPr bwMode="auto">
              <a:xfrm rot="27000000">
                <a:off x="102079651" y="1125704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77" name="Arc 389"/>
              <p:cNvSpPr>
                <a:spLocks/>
              </p:cNvSpPr>
              <p:nvPr/>
            </p:nvSpPr>
            <p:spPr bwMode="auto">
              <a:xfrm rot="10800000" flipV="1">
                <a:off x="101247450" y="1120469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78" name="Line 390"/>
              <p:cNvSpPr>
                <a:spLocks noChangeShapeType="1"/>
              </p:cNvSpPr>
              <p:nvPr/>
            </p:nvSpPr>
            <p:spPr bwMode="auto">
              <a:xfrm rot="5400000">
                <a:off x="101692178" y="1122271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79" name="Arc 391"/>
              <p:cNvSpPr>
                <a:spLocks/>
              </p:cNvSpPr>
              <p:nvPr/>
            </p:nvSpPr>
            <p:spPr bwMode="auto">
              <a:xfrm rot="32400000">
                <a:off x="101247450" y="1125769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80" name="Line 392"/>
              <p:cNvSpPr>
                <a:spLocks noChangeShapeType="1"/>
              </p:cNvSpPr>
              <p:nvPr/>
            </p:nvSpPr>
            <p:spPr bwMode="auto">
              <a:xfrm rot="5400000">
                <a:off x="101684258" y="1116565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89481" name="Group 393"/>
            <p:cNvGrpSpPr>
              <a:grpSpLocks/>
            </p:cNvGrpSpPr>
            <p:nvPr/>
          </p:nvGrpSpPr>
          <p:grpSpPr bwMode="auto">
            <a:xfrm>
              <a:off x="117100350" y="109701150"/>
              <a:ext cx="863999" cy="561146"/>
              <a:chOff x="115663007" y="110955686"/>
              <a:chExt cx="433322" cy="281432"/>
            </a:xfrm>
          </p:grpSpPr>
          <p:sp>
            <p:nvSpPr>
              <p:cNvPr id="89482" name="WordArt 39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704232" y="111052938"/>
                <a:ext cx="366379" cy="880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89483" name="Group 395"/>
              <p:cNvGrpSpPr>
                <a:grpSpLocks/>
              </p:cNvGrpSpPr>
              <p:nvPr/>
            </p:nvGrpSpPr>
            <p:grpSpPr bwMode="auto">
              <a:xfrm>
                <a:off x="115663007" y="110955686"/>
                <a:ext cx="433322" cy="281432"/>
                <a:chOff x="115244057" y="111095324"/>
                <a:chExt cx="433322" cy="281432"/>
              </a:xfrm>
            </p:grpSpPr>
            <p:sp>
              <p:nvSpPr>
                <p:cNvPr id="89484" name="Arc 396"/>
                <p:cNvSpPr>
                  <a:spLocks/>
                </p:cNvSpPr>
                <p:nvPr/>
              </p:nvSpPr>
              <p:spPr bwMode="auto">
                <a:xfrm rot="21600000">
                  <a:off x="115654249" y="111095636"/>
                  <a:ext cx="23130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85" name="Line 397"/>
                <p:cNvSpPr>
                  <a:spLocks noChangeShapeType="1"/>
                </p:cNvSpPr>
                <p:nvPr/>
              </p:nvSpPr>
              <p:spPr bwMode="auto">
                <a:xfrm rot="5400000">
                  <a:off x="115560246" y="111233627"/>
                  <a:ext cx="23426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86" name="Line 398"/>
                <p:cNvSpPr>
                  <a:spLocks noChangeShapeType="1"/>
                </p:cNvSpPr>
                <p:nvPr/>
              </p:nvSpPr>
              <p:spPr bwMode="auto">
                <a:xfrm rot="5400000">
                  <a:off x="115122467" y="111235494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87" name="Arc 399"/>
                <p:cNvSpPr>
                  <a:spLocks/>
                </p:cNvSpPr>
                <p:nvPr/>
              </p:nvSpPr>
              <p:spPr bwMode="auto">
                <a:xfrm rot="27000000">
                  <a:off x="115654510" y="111353924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88" name="Arc 400"/>
                <p:cNvSpPr>
                  <a:spLocks/>
                </p:cNvSpPr>
                <p:nvPr/>
              </p:nvSpPr>
              <p:spPr bwMode="auto">
                <a:xfrm rot="10800000" flipV="1">
                  <a:off x="115244057" y="111095686"/>
                  <a:ext cx="20897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89" name="Line 401"/>
                <p:cNvSpPr>
                  <a:spLocks noChangeShapeType="1"/>
                </p:cNvSpPr>
                <p:nvPr/>
              </p:nvSpPr>
              <p:spPr bwMode="auto">
                <a:xfrm rot="5400000">
                  <a:off x="115463403" y="11118459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90" name="Arc 402"/>
                <p:cNvSpPr>
                  <a:spLocks/>
                </p:cNvSpPr>
                <p:nvPr/>
              </p:nvSpPr>
              <p:spPr bwMode="auto">
                <a:xfrm rot="32400000">
                  <a:off x="115244057" y="11135708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89491" name="Line 403"/>
                <p:cNvSpPr>
                  <a:spLocks noChangeShapeType="1"/>
                </p:cNvSpPr>
                <p:nvPr/>
              </p:nvSpPr>
              <p:spPr bwMode="auto">
                <a:xfrm rot="5400000">
                  <a:off x="115459497" y="11090316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pic>
          <p:nvPicPr>
            <p:cNvPr id="89492" name="Picture 404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2378" r="81760" b="73709"/>
            <a:stretch>
              <a:fillRect/>
            </a:stretch>
          </p:blipFill>
          <p:spPr bwMode="auto">
            <a:xfrm>
              <a:off x="119044350" y="109696161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89493" name="Picture 405" descr="Alarm Panel Graphics ISSUE 04"/>
            <p:cNvPicPr>
              <a:picLocks noChangeAspect="1" noChangeArrowheads="1"/>
            </p:cNvPicPr>
            <p:nvPr/>
          </p:nvPicPr>
          <p:blipFill>
            <a:blip r:embed="rId2" cstate="print"/>
            <a:srcRect l="18892" r="75244" b="73709"/>
            <a:stretch>
              <a:fillRect/>
            </a:stretch>
          </p:blipFill>
          <p:spPr bwMode="auto">
            <a:xfrm>
              <a:off x="119620350" y="109701150"/>
              <a:ext cx="547257" cy="54725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89494" name="Group 406"/>
            <p:cNvGrpSpPr>
              <a:grpSpLocks/>
            </p:cNvGrpSpPr>
            <p:nvPr/>
          </p:nvGrpSpPr>
          <p:grpSpPr bwMode="auto">
            <a:xfrm>
              <a:off x="116092350" y="109701150"/>
              <a:ext cx="878567" cy="570607"/>
              <a:chOff x="101247450" y="112046175"/>
              <a:chExt cx="878567" cy="570607"/>
            </a:xfrm>
          </p:grpSpPr>
          <p:sp>
            <p:nvSpPr>
              <p:cNvPr id="89495" name="WordArt 40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322675" y="1121467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89496" name="Arc 408"/>
              <p:cNvSpPr>
                <a:spLocks/>
              </p:cNvSpPr>
              <p:nvPr/>
            </p:nvSpPr>
            <p:spPr bwMode="auto">
              <a:xfrm rot="21600000">
                <a:off x="102079121" y="1120468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97" name="Line 409"/>
              <p:cNvSpPr>
                <a:spLocks noChangeShapeType="1"/>
              </p:cNvSpPr>
              <p:nvPr/>
            </p:nvSpPr>
            <p:spPr bwMode="auto">
              <a:xfrm rot="5400000">
                <a:off x="101888527" y="1123265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98" name="Line 410"/>
              <p:cNvSpPr>
                <a:spLocks noChangeShapeType="1"/>
              </p:cNvSpPr>
              <p:nvPr/>
            </p:nvSpPr>
            <p:spPr bwMode="auto">
              <a:xfrm rot="5400000">
                <a:off x="101000923" y="1123303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499" name="Arc 411"/>
              <p:cNvSpPr>
                <a:spLocks/>
              </p:cNvSpPr>
              <p:nvPr/>
            </p:nvSpPr>
            <p:spPr bwMode="auto">
              <a:xfrm rot="27000000">
                <a:off x="102079651" y="1125704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500" name="Arc 412"/>
              <p:cNvSpPr>
                <a:spLocks/>
              </p:cNvSpPr>
              <p:nvPr/>
            </p:nvSpPr>
            <p:spPr bwMode="auto">
              <a:xfrm rot="10800000" flipV="1">
                <a:off x="101247450" y="1120469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501" name="Line 413"/>
              <p:cNvSpPr>
                <a:spLocks noChangeShapeType="1"/>
              </p:cNvSpPr>
              <p:nvPr/>
            </p:nvSpPr>
            <p:spPr bwMode="auto">
              <a:xfrm rot="5400000">
                <a:off x="101692178" y="1122271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502" name="Arc 414"/>
              <p:cNvSpPr>
                <a:spLocks/>
              </p:cNvSpPr>
              <p:nvPr/>
            </p:nvSpPr>
            <p:spPr bwMode="auto">
              <a:xfrm rot="32400000">
                <a:off x="101247450" y="1125769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89503" name="Line 415"/>
              <p:cNvSpPr>
                <a:spLocks noChangeShapeType="1"/>
              </p:cNvSpPr>
              <p:nvPr/>
            </p:nvSpPr>
            <p:spPr bwMode="auto">
              <a:xfrm rot="5400000">
                <a:off x="101684258" y="1116565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89504" name="Rectangle 416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pic>
        <p:nvPicPr>
          <p:cNvPr id="417" name="Picture 159" descr="RM-8003A Button Disarm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136905" y="7705105"/>
            <a:ext cx="1243449" cy="230926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8" name="Picture 160" descr="RM-8003A Button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465497" y="7777113"/>
            <a:ext cx="1243449" cy="230926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19" name="Picture 161" descr="RM-8003A Button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8938105" y="7705105"/>
            <a:ext cx="1243449" cy="230926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20" name="Picture 162" descr="RM-8003A Arm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465927" y="7767141"/>
            <a:ext cx="1219536" cy="226485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97" name="Group 1085"/>
          <p:cNvGrpSpPr>
            <a:grpSpLocks/>
          </p:cNvGrpSpPr>
          <p:nvPr/>
        </p:nvGrpSpPr>
        <p:grpSpPr bwMode="auto">
          <a:xfrm>
            <a:off x="144017" y="144265"/>
            <a:ext cx="22680613" cy="12599987"/>
            <a:chOff x="98839950" y="103878675"/>
            <a:chExt cx="22680000" cy="12600000"/>
          </a:xfrm>
        </p:grpSpPr>
        <p:sp>
          <p:nvSpPr>
            <p:cNvPr id="91198" name="Text Box 1086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Radio devices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199" name="Text Box 1087"/>
            <p:cNvSpPr txBox="1">
              <a:spLocks noChangeArrowheads="1"/>
            </p:cNvSpPr>
            <p:nvPr/>
          </p:nvSpPr>
          <p:spPr bwMode="auto">
            <a:xfrm>
              <a:off x="99379950" y="104418675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ahoma" pitchFamily="34" charset="0"/>
                  <a:cs typeface="Arial" pitchFamily="34" charset="0"/>
                </a:rPr>
                <a:t>Radio Programming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ahoma" pitchFamily="34" charset="0"/>
                  <a:cs typeface="Arial" pitchFamily="34" charset="0"/>
                </a:rPr>
                <a:t>with Elite-S &amp; Elite-S-Lite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91200" name="Group 1088"/>
            <p:cNvGrpSpPr>
              <a:grpSpLocks/>
            </p:cNvGrpSpPr>
            <p:nvPr/>
          </p:nvGrpSpPr>
          <p:grpSpPr bwMode="auto">
            <a:xfrm>
              <a:off x="107509813" y="107564291"/>
              <a:ext cx="878567" cy="570607"/>
              <a:chOff x="104621490" y="108834316"/>
              <a:chExt cx="1224000" cy="794958"/>
            </a:xfrm>
          </p:grpSpPr>
          <p:sp>
            <p:nvSpPr>
              <p:cNvPr id="91201" name="WordArt 10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855979" y="109109023"/>
                <a:ext cx="785245" cy="24861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202" name="Arc 1090"/>
              <p:cNvSpPr>
                <a:spLocks/>
              </p:cNvSpPr>
              <p:nvPr/>
            </p:nvSpPr>
            <p:spPr bwMode="auto">
              <a:xfrm rot="21600000">
                <a:off x="105780156" y="108835196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03" name="Line 1091"/>
              <p:cNvSpPr>
                <a:spLocks noChangeShapeType="1"/>
              </p:cNvSpPr>
              <p:nvPr/>
            </p:nvSpPr>
            <p:spPr bwMode="auto">
              <a:xfrm rot="5400000">
                <a:off x="105514625" y="109224980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04" name="Line 1092"/>
              <p:cNvSpPr>
                <a:spLocks noChangeShapeType="1"/>
              </p:cNvSpPr>
              <p:nvPr/>
            </p:nvSpPr>
            <p:spPr bwMode="auto">
              <a:xfrm rot="5400000">
                <a:off x="104278034" y="109230254"/>
                <a:ext cx="686915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05" name="Arc 1093"/>
              <p:cNvSpPr>
                <a:spLocks/>
              </p:cNvSpPr>
              <p:nvPr/>
            </p:nvSpPr>
            <p:spPr bwMode="auto">
              <a:xfrm rot="27000000">
                <a:off x="105780894" y="109564779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06" name="Arc 1094"/>
              <p:cNvSpPr>
                <a:spLocks/>
              </p:cNvSpPr>
              <p:nvPr/>
            </p:nvSpPr>
            <p:spPr bwMode="auto">
              <a:xfrm rot="10800000" flipV="1">
                <a:off x="104621490" y="108835339"/>
                <a:ext cx="59028" cy="55413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07" name="Line 1095"/>
              <p:cNvSpPr>
                <a:spLocks noChangeShapeType="1"/>
              </p:cNvSpPr>
              <p:nvPr/>
            </p:nvSpPr>
            <p:spPr bwMode="auto">
              <a:xfrm rot="5400000">
                <a:off x="105241074" y="109086470"/>
                <a:ext cx="6" cy="108560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08" name="Arc 1096"/>
              <p:cNvSpPr>
                <a:spLocks/>
              </p:cNvSpPr>
              <p:nvPr/>
            </p:nvSpPr>
            <p:spPr bwMode="auto">
              <a:xfrm rot="32400000">
                <a:off x="104621490" y="10957371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09" name="Line 1097"/>
              <p:cNvSpPr>
                <a:spLocks noChangeShapeType="1"/>
              </p:cNvSpPr>
              <p:nvPr/>
            </p:nvSpPr>
            <p:spPr bwMode="auto">
              <a:xfrm rot="5400000">
                <a:off x="105230041" y="108291517"/>
                <a:ext cx="6" cy="1085604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210" name="Group 1098"/>
            <p:cNvGrpSpPr>
              <a:grpSpLocks/>
            </p:cNvGrpSpPr>
            <p:nvPr/>
          </p:nvGrpSpPr>
          <p:grpSpPr bwMode="auto">
            <a:xfrm>
              <a:off x="110374464" y="107564853"/>
              <a:ext cx="878568" cy="570607"/>
              <a:chOff x="115409151" y="110701830"/>
              <a:chExt cx="433323" cy="281432"/>
            </a:xfrm>
          </p:grpSpPr>
          <p:sp>
            <p:nvSpPr>
              <p:cNvPr id="91211" name="WordArt 109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50376" y="110799083"/>
                <a:ext cx="366379" cy="880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212" name="Group 1100"/>
              <p:cNvGrpSpPr>
                <a:grpSpLocks/>
              </p:cNvGrpSpPr>
              <p:nvPr/>
            </p:nvGrpSpPr>
            <p:grpSpPr bwMode="auto">
              <a:xfrm>
                <a:off x="115409151" y="110701830"/>
                <a:ext cx="433323" cy="281432"/>
                <a:chOff x="114990201" y="110841468"/>
                <a:chExt cx="433323" cy="281432"/>
              </a:xfrm>
            </p:grpSpPr>
            <p:sp>
              <p:nvSpPr>
                <p:cNvPr id="91213" name="Arc 1101"/>
                <p:cNvSpPr>
                  <a:spLocks/>
                </p:cNvSpPr>
                <p:nvPr/>
              </p:nvSpPr>
              <p:spPr bwMode="auto">
                <a:xfrm rot="21600000">
                  <a:off x="115400394" y="110841781"/>
                  <a:ext cx="23129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14" name="Line 1102"/>
                <p:cNvSpPr>
                  <a:spLocks noChangeShapeType="1"/>
                </p:cNvSpPr>
                <p:nvPr/>
              </p:nvSpPr>
              <p:spPr bwMode="auto">
                <a:xfrm rot="5400000">
                  <a:off x="115306390" y="110979772"/>
                  <a:ext cx="234267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15" name="Line 1103"/>
                <p:cNvSpPr>
                  <a:spLocks noChangeShapeType="1"/>
                </p:cNvSpPr>
                <p:nvPr/>
              </p:nvSpPr>
              <p:spPr bwMode="auto">
                <a:xfrm rot="5400000">
                  <a:off x="114868611" y="110981638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16" name="Arc 1104"/>
                <p:cNvSpPr>
                  <a:spLocks/>
                </p:cNvSpPr>
                <p:nvPr/>
              </p:nvSpPr>
              <p:spPr bwMode="auto">
                <a:xfrm rot="27000000">
                  <a:off x="115400656" y="111100068"/>
                  <a:ext cx="25992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17" name="Arc 1105"/>
                <p:cNvSpPr>
                  <a:spLocks/>
                </p:cNvSpPr>
                <p:nvPr/>
              </p:nvSpPr>
              <p:spPr bwMode="auto">
                <a:xfrm rot="10800000" flipV="1">
                  <a:off x="114990201" y="110841831"/>
                  <a:ext cx="20898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18" name="Line 1106"/>
                <p:cNvSpPr>
                  <a:spLocks noChangeShapeType="1"/>
                </p:cNvSpPr>
                <p:nvPr/>
              </p:nvSpPr>
              <p:spPr bwMode="auto">
                <a:xfrm rot="5400000">
                  <a:off x="115209548" y="110930736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19" name="Arc 1107"/>
                <p:cNvSpPr>
                  <a:spLocks/>
                </p:cNvSpPr>
                <p:nvPr/>
              </p:nvSpPr>
              <p:spPr bwMode="auto">
                <a:xfrm rot="32400000">
                  <a:off x="114990201" y="11110323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20" name="Line 1108"/>
                <p:cNvSpPr>
                  <a:spLocks noChangeShapeType="1"/>
                </p:cNvSpPr>
                <p:nvPr/>
              </p:nvSpPr>
              <p:spPr bwMode="auto">
                <a:xfrm rot="5400000">
                  <a:off x="115205641" y="110649306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221" name="Group 1109"/>
            <p:cNvGrpSpPr>
              <a:grpSpLocks/>
            </p:cNvGrpSpPr>
            <p:nvPr/>
          </p:nvGrpSpPr>
          <p:grpSpPr bwMode="auto">
            <a:xfrm>
              <a:off x="113184563" y="107568037"/>
              <a:ext cx="878568" cy="570607"/>
              <a:chOff x="115368686" y="110661365"/>
              <a:chExt cx="433323" cy="281432"/>
            </a:xfrm>
          </p:grpSpPr>
          <p:sp>
            <p:nvSpPr>
              <p:cNvPr id="91222" name="WordArt 11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09911" y="110758618"/>
                <a:ext cx="366379" cy="880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223" name="Group 1111"/>
              <p:cNvGrpSpPr>
                <a:grpSpLocks/>
              </p:cNvGrpSpPr>
              <p:nvPr/>
            </p:nvGrpSpPr>
            <p:grpSpPr bwMode="auto">
              <a:xfrm>
                <a:off x="115368686" y="110661365"/>
                <a:ext cx="433323" cy="281432"/>
                <a:chOff x="114949736" y="110801003"/>
                <a:chExt cx="433323" cy="281432"/>
              </a:xfrm>
            </p:grpSpPr>
            <p:sp>
              <p:nvSpPr>
                <p:cNvPr id="91224" name="Arc 1112"/>
                <p:cNvSpPr>
                  <a:spLocks/>
                </p:cNvSpPr>
                <p:nvPr/>
              </p:nvSpPr>
              <p:spPr bwMode="auto">
                <a:xfrm rot="21600000">
                  <a:off x="115359929" y="110801316"/>
                  <a:ext cx="23129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25" name="Line 1113"/>
                <p:cNvSpPr>
                  <a:spLocks noChangeShapeType="1"/>
                </p:cNvSpPr>
                <p:nvPr/>
              </p:nvSpPr>
              <p:spPr bwMode="auto">
                <a:xfrm rot="5400000">
                  <a:off x="115265925" y="110939307"/>
                  <a:ext cx="234267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26" name="Line 1114"/>
                <p:cNvSpPr>
                  <a:spLocks noChangeShapeType="1"/>
                </p:cNvSpPr>
                <p:nvPr/>
              </p:nvSpPr>
              <p:spPr bwMode="auto">
                <a:xfrm rot="5400000">
                  <a:off x="114828146" y="110941173"/>
                  <a:ext cx="24318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27" name="Arc 1115"/>
                <p:cNvSpPr>
                  <a:spLocks/>
                </p:cNvSpPr>
                <p:nvPr/>
              </p:nvSpPr>
              <p:spPr bwMode="auto">
                <a:xfrm rot="27000000">
                  <a:off x="115360191" y="111059603"/>
                  <a:ext cx="25992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28" name="Arc 1116"/>
                <p:cNvSpPr>
                  <a:spLocks/>
                </p:cNvSpPr>
                <p:nvPr/>
              </p:nvSpPr>
              <p:spPr bwMode="auto">
                <a:xfrm rot="10800000" flipV="1">
                  <a:off x="114949736" y="110801366"/>
                  <a:ext cx="20898" cy="19618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29" name="Line 1117"/>
                <p:cNvSpPr>
                  <a:spLocks noChangeShapeType="1"/>
                </p:cNvSpPr>
                <p:nvPr/>
              </p:nvSpPr>
              <p:spPr bwMode="auto">
                <a:xfrm rot="5400000">
                  <a:off x="115169083" y="11089027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30" name="Arc 1118"/>
                <p:cNvSpPr>
                  <a:spLocks/>
                </p:cNvSpPr>
                <p:nvPr/>
              </p:nvSpPr>
              <p:spPr bwMode="auto">
                <a:xfrm rot="32400000">
                  <a:off x="114949736" y="11106276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31" name="Line 1119"/>
                <p:cNvSpPr>
                  <a:spLocks noChangeShapeType="1"/>
                </p:cNvSpPr>
                <p:nvPr/>
              </p:nvSpPr>
              <p:spPr bwMode="auto">
                <a:xfrm rot="5400000">
                  <a:off x="115165176" y="11060884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232" name="Group 1120"/>
            <p:cNvGrpSpPr>
              <a:grpSpLocks/>
            </p:cNvGrpSpPr>
            <p:nvPr/>
          </p:nvGrpSpPr>
          <p:grpSpPr bwMode="auto">
            <a:xfrm>
              <a:off x="108491339" y="107562191"/>
              <a:ext cx="878567" cy="570607"/>
              <a:chOff x="100790250" y="111588975"/>
              <a:chExt cx="878567" cy="570607"/>
            </a:xfrm>
          </p:grpSpPr>
          <p:sp>
            <p:nvSpPr>
              <p:cNvPr id="91233" name="WordArt 11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65475" y="1116895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234" name="Arc 1122"/>
              <p:cNvSpPr>
                <a:spLocks/>
              </p:cNvSpPr>
              <p:nvPr/>
            </p:nvSpPr>
            <p:spPr bwMode="auto">
              <a:xfrm rot="21600000">
                <a:off x="101621921" y="111589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35" name="Line 1123"/>
              <p:cNvSpPr>
                <a:spLocks noChangeShapeType="1"/>
              </p:cNvSpPr>
              <p:nvPr/>
            </p:nvSpPr>
            <p:spPr bwMode="auto">
              <a:xfrm rot="5400000">
                <a:off x="101431327" y="111869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36" name="Line 1124"/>
              <p:cNvSpPr>
                <a:spLocks noChangeShapeType="1"/>
              </p:cNvSpPr>
              <p:nvPr/>
            </p:nvSpPr>
            <p:spPr bwMode="auto">
              <a:xfrm rot="5400000">
                <a:off x="100543723" y="111873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37" name="Arc 1125"/>
              <p:cNvSpPr>
                <a:spLocks/>
              </p:cNvSpPr>
              <p:nvPr/>
            </p:nvSpPr>
            <p:spPr bwMode="auto">
              <a:xfrm rot="27000000">
                <a:off x="101622451" y="112113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38" name="Arc 1126"/>
              <p:cNvSpPr>
                <a:spLocks/>
              </p:cNvSpPr>
              <p:nvPr/>
            </p:nvSpPr>
            <p:spPr bwMode="auto">
              <a:xfrm rot="10800000" flipV="1">
                <a:off x="100790250" y="111589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39" name="Line 1127"/>
              <p:cNvSpPr>
                <a:spLocks noChangeShapeType="1"/>
              </p:cNvSpPr>
              <p:nvPr/>
            </p:nvSpPr>
            <p:spPr bwMode="auto">
              <a:xfrm rot="5400000">
                <a:off x="101234978" y="111769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40" name="Arc 1128"/>
              <p:cNvSpPr>
                <a:spLocks/>
              </p:cNvSpPr>
              <p:nvPr/>
            </p:nvSpPr>
            <p:spPr bwMode="auto">
              <a:xfrm rot="32400000">
                <a:off x="100790250" y="112119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41" name="Line 1129"/>
              <p:cNvSpPr>
                <a:spLocks noChangeShapeType="1"/>
              </p:cNvSpPr>
              <p:nvPr/>
            </p:nvSpPr>
            <p:spPr bwMode="auto">
              <a:xfrm rot="5400000">
                <a:off x="101227058" y="111199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91242" name="Text Box 1130"/>
            <p:cNvSpPr txBox="1">
              <a:spLocks noChangeArrowheads="1"/>
            </p:cNvSpPr>
            <p:nvPr/>
          </p:nvSpPr>
          <p:spPr bwMode="auto">
            <a:xfrm>
              <a:off x="99739950" y="110765247"/>
              <a:ext cx="77229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4. User can Turn On Output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91243" name="Group 1131"/>
            <p:cNvGrpSpPr>
              <a:grpSpLocks/>
            </p:cNvGrpSpPr>
            <p:nvPr/>
          </p:nvGrpSpPr>
          <p:grpSpPr bwMode="auto">
            <a:xfrm>
              <a:off x="109398214" y="107565978"/>
              <a:ext cx="878567" cy="570607"/>
              <a:chOff x="100286250" y="112380975"/>
              <a:chExt cx="878567" cy="570607"/>
            </a:xfrm>
          </p:grpSpPr>
          <p:sp>
            <p:nvSpPr>
              <p:cNvPr id="91244" name="WordArt 11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61475" y="11248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8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245" name="Arc 1133"/>
              <p:cNvSpPr>
                <a:spLocks/>
              </p:cNvSpPr>
              <p:nvPr/>
            </p:nvSpPr>
            <p:spPr bwMode="auto">
              <a:xfrm rot="21600000">
                <a:off x="101117921" y="11238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46" name="Line 1134"/>
              <p:cNvSpPr>
                <a:spLocks noChangeShapeType="1"/>
              </p:cNvSpPr>
              <p:nvPr/>
            </p:nvSpPr>
            <p:spPr bwMode="auto">
              <a:xfrm rot="5400000">
                <a:off x="100927327" y="11266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47" name="Line 1135"/>
              <p:cNvSpPr>
                <a:spLocks noChangeShapeType="1"/>
              </p:cNvSpPr>
              <p:nvPr/>
            </p:nvSpPr>
            <p:spPr bwMode="auto">
              <a:xfrm rot="5400000">
                <a:off x="100039723" y="11266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48" name="Arc 1136"/>
              <p:cNvSpPr>
                <a:spLocks/>
              </p:cNvSpPr>
              <p:nvPr/>
            </p:nvSpPr>
            <p:spPr bwMode="auto">
              <a:xfrm rot="27000000">
                <a:off x="101118451" y="11290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49" name="Arc 1137"/>
              <p:cNvSpPr>
                <a:spLocks/>
              </p:cNvSpPr>
              <p:nvPr/>
            </p:nvSpPr>
            <p:spPr bwMode="auto">
              <a:xfrm rot="10800000" flipV="1">
                <a:off x="100286250" y="11238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50" name="Line 1138"/>
              <p:cNvSpPr>
                <a:spLocks noChangeShapeType="1"/>
              </p:cNvSpPr>
              <p:nvPr/>
            </p:nvSpPr>
            <p:spPr bwMode="auto">
              <a:xfrm rot="5400000">
                <a:off x="100730978" y="11256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51" name="Arc 1139"/>
              <p:cNvSpPr>
                <a:spLocks/>
              </p:cNvSpPr>
              <p:nvPr/>
            </p:nvSpPr>
            <p:spPr bwMode="auto">
              <a:xfrm rot="32400000">
                <a:off x="100286250" y="11291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52" name="Line 1140"/>
              <p:cNvSpPr>
                <a:spLocks noChangeShapeType="1"/>
              </p:cNvSpPr>
              <p:nvPr/>
            </p:nvSpPr>
            <p:spPr bwMode="auto">
              <a:xfrm rot="5400000">
                <a:off x="100723058" y="11199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253" name="Group 1141"/>
            <p:cNvGrpSpPr>
              <a:grpSpLocks/>
            </p:cNvGrpSpPr>
            <p:nvPr/>
          </p:nvGrpSpPr>
          <p:grpSpPr bwMode="auto">
            <a:xfrm>
              <a:off x="111331950" y="107571825"/>
              <a:ext cx="878567" cy="570607"/>
              <a:chOff x="100286250" y="112380975"/>
              <a:chExt cx="878567" cy="570607"/>
            </a:xfrm>
          </p:grpSpPr>
          <p:sp>
            <p:nvSpPr>
              <p:cNvPr id="91254" name="WordArt 11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61475" y="1124815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255" name="Arc 1143"/>
              <p:cNvSpPr>
                <a:spLocks/>
              </p:cNvSpPr>
              <p:nvPr/>
            </p:nvSpPr>
            <p:spPr bwMode="auto">
              <a:xfrm rot="21600000">
                <a:off x="101117921" y="1123816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56" name="Line 1144"/>
              <p:cNvSpPr>
                <a:spLocks noChangeShapeType="1"/>
              </p:cNvSpPr>
              <p:nvPr/>
            </p:nvSpPr>
            <p:spPr bwMode="auto">
              <a:xfrm rot="5400000">
                <a:off x="100927327" y="1126613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57" name="Line 1145"/>
              <p:cNvSpPr>
                <a:spLocks noChangeShapeType="1"/>
              </p:cNvSpPr>
              <p:nvPr/>
            </p:nvSpPr>
            <p:spPr bwMode="auto">
              <a:xfrm rot="5400000">
                <a:off x="100039723" y="1126651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58" name="Arc 1146"/>
              <p:cNvSpPr>
                <a:spLocks/>
              </p:cNvSpPr>
              <p:nvPr/>
            </p:nvSpPr>
            <p:spPr bwMode="auto">
              <a:xfrm rot="27000000">
                <a:off x="101118451" y="1129052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59" name="Arc 1147"/>
              <p:cNvSpPr>
                <a:spLocks/>
              </p:cNvSpPr>
              <p:nvPr/>
            </p:nvSpPr>
            <p:spPr bwMode="auto">
              <a:xfrm rot="10800000" flipV="1">
                <a:off x="100286250" y="1123817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60" name="Line 1148"/>
              <p:cNvSpPr>
                <a:spLocks noChangeShapeType="1"/>
              </p:cNvSpPr>
              <p:nvPr/>
            </p:nvSpPr>
            <p:spPr bwMode="auto">
              <a:xfrm rot="5400000">
                <a:off x="100730978" y="1125619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61" name="Arc 1149"/>
              <p:cNvSpPr>
                <a:spLocks/>
              </p:cNvSpPr>
              <p:nvPr/>
            </p:nvSpPr>
            <p:spPr bwMode="auto">
              <a:xfrm rot="32400000">
                <a:off x="100286250" y="1129117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62" name="Line 1150"/>
              <p:cNvSpPr>
                <a:spLocks noChangeShapeType="1"/>
              </p:cNvSpPr>
              <p:nvPr/>
            </p:nvSpPr>
            <p:spPr bwMode="auto">
              <a:xfrm rot="5400000">
                <a:off x="100723058" y="1119913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263" name="Group 1151"/>
            <p:cNvGrpSpPr>
              <a:grpSpLocks/>
            </p:cNvGrpSpPr>
            <p:nvPr/>
          </p:nvGrpSpPr>
          <p:grpSpPr bwMode="auto">
            <a:xfrm>
              <a:off x="114111492" y="107567062"/>
              <a:ext cx="878568" cy="570607"/>
              <a:chOff x="115425060" y="110717739"/>
              <a:chExt cx="433323" cy="281432"/>
            </a:xfrm>
          </p:grpSpPr>
          <p:sp>
            <p:nvSpPr>
              <p:cNvPr id="91264" name="WordArt 11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66285" y="110814993"/>
                <a:ext cx="366379" cy="880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265" name="Group 1153"/>
              <p:cNvGrpSpPr>
                <a:grpSpLocks/>
              </p:cNvGrpSpPr>
              <p:nvPr/>
            </p:nvGrpSpPr>
            <p:grpSpPr bwMode="auto">
              <a:xfrm>
                <a:off x="115425060" y="110717739"/>
                <a:ext cx="433323" cy="281432"/>
                <a:chOff x="115006110" y="110857377"/>
                <a:chExt cx="433323" cy="281432"/>
              </a:xfrm>
            </p:grpSpPr>
            <p:sp>
              <p:nvSpPr>
                <p:cNvPr id="91266" name="Arc 1154"/>
                <p:cNvSpPr>
                  <a:spLocks/>
                </p:cNvSpPr>
                <p:nvPr/>
              </p:nvSpPr>
              <p:spPr bwMode="auto">
                <a:xfrm rot="21600000">
                  <a:off x="115416304" y="110857691"/>
                  <a:ext cx="23128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67" name="Line 1155"/>
                <p:cNvSpPr>
                  <a:spLocks noChangeShapeType="1"/>
                </p:cNvSpPr>
                <p:nvPr/>
              </p:nvSpPr>
              <p:spPr bwMode="auto">
                <a:xfrm rot="5400000">
                  <a:off x="115322299" y="110995681"/>
                  <a:ext cx="234268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68" name="Line 1156"/>
                <p:cNvSpPr>
                  <a:spLocks noChangeShapeType="1"/>
                </p:cNvSpPr>
                <p:nvPr/>
              </p:nvSpPr>
              <p:spPr bwMode="auto">
                <a:xfrm rot="5400000">
                  <a:off x="114884519" y="110997548"/>
                  <a:ext cx="243183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69" name="Arc 1157"/>
                <p:cNvSpPr>
                  <a:spLocks/>
                </p:cNvSpPr>
                <p:nvPr/>
              </p:nvSpPr>
              <p:spPr bwMode="auto">
                <a:xfrm rot="27000000">
                  <a:off x="115416566" y="111115978"/>
                  <a:ext cx="25991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70" name="Arc 1158"/>
                <p:cNvSpPr>
                  <a:spLocks/>
                </p:cNvSpPr>
                <p:nvPr/>
              </p:nvSpPr>
              <p:spPr bwMode="auto">
                <a:xfrm rot="10800000" flipV="1">
                  <a:off x="115006110" y="110857740"/>
                  <a:ext cx="20899" cy="19619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71" name="Line 1159"/>
                <p:cNvSpPr>
                  <a:spLocks noChangeShapeType="1"/>
                </p:cNvSpPr>
                <p:nvPr/>
              </p:nvSpPr>
              <p:spPr bwMode="auto">
                <a:xfrm rot="5400000">
                  <a:off x="115225458" y="11094664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72" name="Arc 1160"/>
                <p:cNvSpPr>
                  <a:spLocks/>
                </p:cNvSpPr>
                <p:nvPr/>
              </p:nvSpPr>
              <p:spPr bwMode="auto">
                <a:xfrm rot="32400000">
                  <a:off x="115006110" y="11111914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273" name="Line 1161"/>
                <p:cNvSpPr>
                  <a:spLocks noChangeShapeType="1"/>
                </p:cNvSpPr>
                <p:nvPr/>
              </p:nvSpPr>
              <p:spPr bwMode="auto">
                <a:xfrm rot="5400000">
                  <a:off x="115221550" y="11066521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91274" name="Text Box 1162"/>
            <p:cNvSpPr txBox="1">
              <a:spLocks noChangeArrowheads="1"/>
            </p:cNvSpPr>
            <p:nvPr/>
          </p:nvSpPr>
          <p:spPr bwMode="auto">
            <a:xfrm>
              <a:off x="104779950" y="106218675"/>
              <a:ext cx="10512000" cy="113715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8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ahoma" pitchFamily="34" charset="0"/>
                  <a:cs typeface="Arial" pitchFamily="34" charset="0"/>
                </a:rPr>
                <a:t>Remotes to Output Control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275" name="Text Box 1163"/>
            <p:cNvSpPr txBox="1">
              <a:spLocks noChangeArrowheads="1"/>
            </p:cNvSpPr>
            <p:nvPr/>
          </p:nvSpPr>
          <p:spPr bwMode="auto">
            <a:xfrm>
              <a:off x="99739950" y="108558147"/>
              <a:ext cx="7740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2. Set User Access Options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276" name="Text Box 1164"/>
            <p:cNvSpPr txBox="1">
              <a:spLocks noChangeArrowheads="1"/>
            </p:cNvSpPr>
            <p:nvPr/>
          </p:nvSpPr>
          <p:spPr bwMode="auto">
            <a:xfrm>
              <a:off x="100279950" y="109658700"/>
              <a:ext cx="7200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3. Map User to Output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277" name="Text Box 1165"/>
            <p:cNvSpPr txBox="1">
              <a:spLocks noChangeArrowheads="1"/>
            </p:cNvSpPr>
            <p:nvPr/>
          </p:nvSpPr>
          <p:spPr bwMode="auto">
            <a:xfrm>
              <a:off x="99379950" y="111869250"/>
              <a:ext cx="8100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5. Output can be Controlled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278" name="Text Box 1166"/>
            <p:cNvSpPr txBox="1">
              <a:spLocks noChangeArrowheads="1"/>
            </p:cNvSpPr>
            <p:nvPr/>
          </p:nvSpPr>
          <p:spPr bwMode="auto">
            <a:xfrm>
              <a:off x="100099950" y="112978800"/>
              <a:ext cx="7380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6. Output Reset Time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279" name="Text Box 1167"/>
            <p:cNvSpPr txBox="1">
              <a:spLocks noChangeArrowheads="1"/>
            </p:cNvSpPr>
            <p:nvPr/>
          </p:nvSpPr>
          <p:spPr bwMode="auto">
            <a:xfrm>
              <a:off x="101647950" y="107450100"/>
              <a:ext cx="58320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1. Learn Remote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91280" name="Group 1168"/>
            <p:cNvGrpSpPr>
              <a:grpSpLocks/>
            </p:cNvGrpSpPr>
            <p:nvPr/>
          </p:nvGrpSpPr>
          <p:grpSpPr bwMode="auto">
            <a:xfrm>
              <a:off x="112267950" y="107571825"/>
              <a:ext cx="878567" cy="570607"/>
              <a:chOff x="115880550" y="103135275"/>
              <a:chExt cx="878567" cy="570607"/>
            </a:xfrm>
          </p:grpSpPr>
          <p:sp>
            <p:nvSpPr>
              <p:cNvPr id="91281" name="WordArt 116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955775" y="1032358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282" name="Arc 1170"/>
              <p:cNvSpPr>
                <a:spLocks/>
              </p:cNvSpPr>
              <p:nvPr/>
            </p:nvSpPr>
            <p:spPr bwMode="auto">
              <a:xfrm rot="21600000">
                <a:off x="116712221" y="103135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83" name="Line 1171"/>
              <p:cNvSpPr>
                <a:spLocks noChangeShapeType="1"/>
              </p:cNvSpPr>
              <p:nvPr/>
            </p:nvSpPr>
            <p:spPr bwMode="auto">
              <a:xfrm rot="5400000">
                <a:off x="116521627" y="103415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84" name="Line 1172"/>
              <p:cNvSpPr>
                <a:spLocks noChangeShapeType="1"/>
              </p:cNvSpPr>
              <p:nvPr/>
            </p:nvSpPr>
            <p:spPr bwMode="auto">
              <a:xfrm rot="5400000">
                <a:off x="115634023" y="103419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85" name="Arc 1173"/>
              <p:cNvSpPr>
                <a:spLocks/>
              </p:cNvSpPr>
              <p:nvPr/>
            </p:nvSpPr>
            <p:spPr bwMode="auto">
              <a:xfrm rot="27000000">
                <a:off x="116712751" y="103659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86" name="Arc 1174"/>
              <p:cNvSpPr>
                <a:spLocks/>
              </p:cNvSpPr>
              <p:nvPr/>
            </p:nvSpPr>
            <p:spPr bwMode="auto">
              <a:xfrm rot="10800000" flipV="1">
                <a:off x="115880550" y="103136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87" name="Line 1175"/>
              <p:cNvSpPr>
                <a:spLocks noChangeShapeType="1"/>
              </p:cNvSpPr>
              <p:nvPr/>
            </p:nvSpPr>
            <p:spPr bwMode="auto">
              <a:xfrm rot="5400000">
                <a:off x="116325278" y="103316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88" name="Arc 1176"/>
              <p:cNvSpPr>
                <a:spLocks/>
              </p:cNvSpPr>
              <p:nvPr/>
            </p:nvSpPr>
            <p:spPr bwMode="auto">
              <a:xfrm rot="32400000">
                <a:off x="115880550" y="103666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89" name="Line 1177"/>
              <p:cNvSpPr>
                <a:spLocks noChangeShapeType="1"/>
              </p:cNvSpPr>
              <p:nvPr/>
            </p:nvSpPr>
            <p:spPr bwMode="auto">
              <a:xfrm rot="5400000">
                <a:off x="116317358" y="102745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290" name="Group 1178"/>
            <p:cNvGrpSpPr>
              <a:grpSpLocks/>
            </p:cNvGrpSpPr>
            <p:nvPr/>
          </p:nvGrpSpPr>
          <p:grpSpPr bwMode="auto">
            <a:xfrm>
              <a:off x="107504372" y="108638405"/>
              <a:ext cx="878567" cy="570607"/>
              <a:chOff x="104780730" y="108993557"/>
              <a:chExt cx="1224000" cy="794958"/>
            </a:xfrm>
          </p:grpSpPr>
          <p:sp>
            <p:nvSpPr>
              <p:cNvPr id="91291" name="WordArt 117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015219" y="109268264"/>
                <a:ext cx="785245" cy="2486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292" name="Arc 1180"/>
              <p:cNvSpPr>
                <a:spLocks/>
              </p:cNvSpPr>
              <p:nvPr/>
            </p:nvSpPr>
            <p:spPr bwMode="auto">
              <a:xfrm rot="21600000">
                <a:off x="105939396" y="108994437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93" name="Line 1181"/>
              <p:cNvSpPr>
                <a:spLocks noChangeShapeType="1"/>
              </p:cNvSpPr>
              <p:nvPr/>
            </p:nvSpPr>
            <p:spPr bwMode="auto">
              <a:xfrm rot="5400000">
                <a:off x="105673865" y="109384221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94" name="Line 1182"/>
              <p:cNvSpPr>
                <a:spLocks noChangeShapeType="1"/>
              </p:cNvSpPr>
              <p:nvPr/>
            </p:nvSpPr>
            <p:spPr bwMode="auto">
              <a:xfrm rot="5400000">
                <a:off x="104437275" y="109389494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95" name="Arc 1183"/>
              <p:cNvSpPr>
                <a:spLocks/>
              </p:cNvSpPr>
              <p:nvPr/>
            </p:nvSpPr>
            <p:spPr bwMode="auto">
              <a:xfrm rot="27000000">
                <a:off x="105940134" y="109724020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96" name="Arc 1184"/>
              <p:cNvSpPr>
                <a:spLocks/>
              </p:cNvSpPr>
              <p:nvPr/>
            </p:nvSpPr>
            <p:spPr bwMode="auto">
              <a:xfrm rot="10800000" flipV="1">
                <a:off x="104780730" y="108994579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97" name="Line 1185"/>
              <p:cNvSpPr>
                <a:spLocks noChangeShapeType="1"/>
              </p:cNvSpPr>
              <p:nvPr/>
            </p:nvSpPr>
            <p:spPr bwMode="auto">
              <a:xfrm rot="5400000">
                <a:off x="105400315" y="109245711"/>
                <a:ext cx="6" cy="108560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98" name="Arc 1186"/>
              <p:cNvSpPr>
                <a:spLocks/>
              </p:cNvSpPr>
              <p:nvPr/>
            </p:nvSpPr>
            <p:spPr bwMode="auto">
              <a:xfrm rot="32400000">
                <a:off x="104780730" y="109732952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299" name="Line 1187"/>
              <p:cNvSpPr>
                <a:spLocks noChangeShapeType="1"/>
              </p:cNvSpPr>
              <p:nvPr/>
            </p:nvSpPr>
            <p:spPr bwMode="auto">
              <a:xfrm rot="5400000">
                <a:off x="105389282" y="108450757"/>
                <a:ext cx="5" cy="1085605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300" name="Group 1188"/>
            <p:cNvGrpSpPr>
              <a:grpSpLocks/>
            </p:cNvGrpSpPr>
            <p:nvPr/>
          </p:nvGrpSpPr>
          <p:grpSpPr bwMode="auto">
            <a:xfrm>
              <a:off x="109394922" y="108638966"/>
              <a:ext cx="878568" cy="570607"/>
              <a:chOff x="115465525" y="110758204"/>
              <a:chExt cx="433323" cy="281432"/>
            </a:xfrm>
          </p:grpSpPr>
          <p:sp>
            <p:nvSpPr>
              <p:cNvPr id="91301" name="WordArt 11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06750" y="110855458"/>
                <a:ext cx="366379" cy="880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302" name="Group 1190"/>
              <p:cNvGrpSpPr>
                <a:grpSpLocks/>
              </p:cNvGrpSpPr>
              <p:nvPr/>
            </p:nvGrpSpPr>
            <p:grpSpPr bwMode="auto">
              <a:xfrm>
                <a:off x="115465525" y="110758204"/>
                <a:ext cx="433323" cy="281432"/>
                <a:chOff x="115046575" y="110897842"/>
                <a:chExt cx="433323" cy="281432"/>
              </a:xfrm>
            </p:grpSpPr>
            <p:sp>
              <p:nvSpPr>
                <p:cNvPr id="91303" name="Arc 1191"/>
                <p:cNvSpPr>
                  <a:spLocks/>
                </p:cNvSpPr>
                <p:nvPr/>
              </p:nvSpPr>
              <p:spPr bwMode="auto">
                <a:xfrm rot="21600000">
                  <a:off x="115456769" y="110898156"/>
                  <a:ext cx="23128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04" name="Line 1192"/>
                <p:cNvSpPr>
                  <a:spLocks noChangeShapeType="1"/>
                </p:cNvSpPr>
                <p:nvPr/>
              </p:nvSpPr>
              <p:spPr bwMode="auto">
                <a:xfrm rot="5400000">
                  <a:off x="115362764" y="111036146"/>
                  <a:ext cx="234268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05" name="Line 1193"/>
                <p:cNvSpPr>
                  <a:spLocks noChangeShapeType="1"/>
                </p:cNvSpPr>
                <p:nvPr/>
              </p:nvSpPr>
              <p:spPr bwMode="auto">
                <a:xfrm rot="5400000">
                  <a:off x="114924984" y="111038013"/>
                  <a:ext cx="243183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06" name="Arc 1194"/>
                <p:cNvSpPr>
                  <a:spLocks/>
                </p:cNvSpPr>
                <p:nvPr/>
              </p:nvSpPr>
              <p:spPr bwMode="auto">
                <a:xfrm rot="27000000">
                  <a:off x="115457031" y="111156443"/>
                  <a:ext cx="25991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07" name="Arc 1195"/>
                <p:cNvSpPr>
                  <a:spLocks/>
                </p:cNvSpPr>
                <p:nvPr/>
              </p:nvSpPr>
              <p:spPr bwMode="auto">
                <a:xfrm rot="10800000" flipV="1">
                  <a:off x="115046575" y="110898205"/>
                  <a:ext cx="20899" cy="19619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08" name="Line 1196"/>
                <p:cNvSpPr>
                  <a:spLocks noChangeShapeType="1"/>
                </p:cNvSpPr>
                <p:nvPr/>
              </p:nvSpPr>
              <p:spPr bwMode="auto">
                <a:xfrm rot="5400000">
                  <a:off x="115265923" y="110987110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09" name="Arc 1197"/>
                <p:cNvSpPr>
                  <a:spLocks/>
                </p:cNvSpPr>
                <p:nvPr/>
              </p:nvSpPr>
              <p:spPr bwMode="auto">
                <a:xfrm rot="32400000">
                  <a:off x="115046575" y="11115960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10" name="Line 1198"/>
                <p:cNvSpPr>
                  <a:spLocks noChangeShapeType="1"/>
                </p:cNvSpPr>
                <p:nvPr/>
              </p:nvSpPr>
              <p:spPr bwMode="auto">
                <a:xfrm rot="5400000">
                  <a:off x="115262015" y="110705680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311" name="Group 1199"/>
            <p:cNvGrpSpPr>
              <a:grpSpLocks/>
            </p:cNvGrpSpPr>
            <p:nvPr/>
          </p:nvGrpSpPr>
          <p:grpSpPr bwMode="auto">
            <a:xfrm>
              <a:off x="112205021" y="108642150"/>
              <a:ext cx="878568" cy="570607"/>
              <a:chOff x="115425060" y="110717739"/>
              <a:chExt cx="433323" cy="281432"/>
            </a:xfrm>
          </p:grpSpPr>
          <p:sp>
            <p:nvSpPr>
              <p:cNvPr id="91312" name="WordArt 120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66285" y="110814993"/>
                <a:ext cx="366379" cy="880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313" name="Group 1201"/>
              <p:cNvGrpSpPr>
                <a:grpSpLocks/>
              </p:cNvGrpSpPr>
              <p:nvPr/>
            </p:nvGrpSpPr>
            <p:grpSpPr bwMode="auto">
              <a:xfrm>
                <a:off x="115425060" y="110717739"/>
                <a:ext cx="433323" cy="281432"/>
                <a:chOff x="115006110" y="110857377"/>
                <a:chExt cx="433323" cy="281432"/>
              </a:xfrm>
            </p:grpSpPr>
            <p:sp>
              <p:nvSpPr>
                <p:cNvPr id="91314" name="Arc 1202"/>
                <p:cNvSpPr>
                  <a:spLocks/>
                </p:cNvSpPr>
                <p:nvPr/>
              </p:nvSpPr>
              <p:spPr bwMode="auto">
                <a:xfrm rot="21600000">
                  <a:off x="115416304" y="110857691"/>
                  <a:ext cx="23128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15" name="Line 1203"/>
                <p:cNvSpPr>
                  <a:spLocks noChangeShapeType="1"/>
                </p:cNvSpPr>
                <p:nvPr/>
              </p:nvSpPr>
              <p:spPr bwMode="auto">
                <a:xfrm rot="5400000">
                  <a:off x="115322299" y="110995681"/>
                  <a:ext cx="234268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16" name="Line 1204"/>
                <p:cNvSpPr>
                  <a:spLocks noChangeShapeType="1"/>
                </p:cNvSpPr>
                <p:nvPr/>
              </p:nvSpPr>
              <p:spPr bwMode="auto">
                <a:xfrm rot="5400000">
                  <a:off x="114884519" y="110997548"/>
                  <a:ext cx="243183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17" name="Arc 1205"/>
                <p:cNvSpPr>
                  <a:spLocks/>
                </p:cNvSpPr>
                <p:nvPr/>
              </p:nvSpPr>
              <p:spPr bwMode="auto">
                <a:xfrm rot="27000000">
                  <a:off x="115416566" y="111115978"/>
                  <a:ext cx="25991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18" name="Arc 1206"/>
                <p:cNvSpPr>
                  <a:spLocks/>
                </p:cNvSpPr>
                <p:nvPr/>
              </p:nvSpPr>
              <p:spPr bwMode="auto">
                <a:xfrm rot="10800000" flipV="1">
                  <a:off x="115006110" y="110857740"/>
                  <a:ext cx="20899" cy="19619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19" name="Line 1207"/>
                <p:cNvSpPr>
                  <a:spLocks noChangeShapeType="1"/>
                </p:cNvSpPr>
                <p:nvPr/>
              </p:nvSpPr>
              <p:spPr bwMode="auto">
                <a:xfrm rot="5400000">
                  <a:off x="115225458" y="11094664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20" name="Arc 1208"/>
                <p:cNvSpPr>
                  <a:spLocks/>
                </p:cNvSpPr>
                <p:nvPr/>
              </p:nvSpPr>
              <p:spPr bwMode="auto">
                <a:xfrm rot="32400000">
                  <a:off x="115006110" y="11111914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21" name="Line 1209"/>
                <p:cNvSpPr>
                  <a:spLocks noChangeShapeType="1"/>
                </p:cNvSpPr>
                <p:nvPr/>
              </p:nvSpPr>
              <p:spPr bwMode="auto">
                <a:xfrm rot="5400000">
                  <a:off x="115221550" y="11066521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322" name="Group 1210"/>
            <p:cNvGrpSpPr>
              <a:grpSpLocks/>
            </p:cNvGrpSpPr>
            <p:nvPr/>
          </p:nvGrpSpPr>
          <p:grpSpPr bwMode="auto">
            <a:xfrm>
              <a:off x="110352409" y="108645939"/>
              <a:ext cx="878567" cy="570607"/>
              <a:chOff x="100400550" y="112495275"/>
              <a:chExt cx="878567" cy="570607"/>
            </a:xfrm>
          </p:grpSpPr>
          <p:sp>
            <p:nvSpPr>
              <p:cNvPr id="91323" name="WordArt 12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475775" y="1125958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324" name="Arc 1212"/>
              <p:cNvSpPr>
                <a:spLocks/>
              </p:cNvSpPr>
              <p:nvPr/>
            </p:nvSpPr>
            <p:spPr bwMode="auto">
              <a:xfrm rot="21600000">
                <a:off x="101232221" y="112495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25" name="Line 1213"/>
              <p:cNvSpPr>
                <a:spLocks noChangeShapeType="1"/>
              </p:cNvSpPr>
              <p:nvPr/>
            </p:nvSpPr>
            <p:spPr bwMode="auto">
              <a:xfrm rot="5400000">
                <a:off x="101041627" y="112775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26" name="Line 1214"/>
              <p:cNvSpPr>
                <a:spLocks noChangeShapeType="1"/>
              </p:cNvSpPr>
              <p:nvPr/>
            </p:nvSpPr>
            <p:spPr bwMode="auto">
              <a:xfrm rot="5400000">
                <a:off x="100154023" y="112779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27" name="Arc 1215"/>
              <p:cNvSpPr>
                <a:spLocks/>
              </p:cNvSpPr>
              <p:nvPr/>
            </p:nvSpPr>
            <p:spPr bwMode="auto">
              <a:xfrm rot="27000000">
                <a:off x="101232751" y="113019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28" name="Arc 1216"/>
              <p:cNvSpPr>
                <a:spLocks/>
              </p:cNvSpPr>
              <p:nvPr/>
            </p:nvSpPr>
            <p:spPr bwMode="auto">
              <a:xfrm rot="10800000" flipV="1">
                <a:off x="100400550" y="112496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29" name="Line 1217"/>
              <p:cNvSpPr>
                <a:spLocks noChangeShapeType="1"/>
              </p:cNvSpPr>
              <p:nvPr/>
            </p:nvSpPr>
            <p:spPr bwMode="auto">
              <a:xfrm rot="5400000">
                <a:off x="100845278" y="112676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30" name="Arc 1218"/>
              <p:cNvSpPr>
                <a:spLocks/>
              </p:cNvSpPr>
              <p:nvPr/>
            </p:nvSpPr>
            <p:spPr bwMode="auto">
              <a:xfrm rot="32400000">
                <a:off x="100400550" y="113026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31" name="Line 1219"/>
              <p:cNvSpPr>
                <a:spLocks noChangeShapeType="1"/>
              </p:cNvSpPr>
              <p:nvPr/>
            </p:nvSpPr>
            <p:spPr bwMode="auto">
              <a:xfrm rot="5400000">
                <a:off x="100837358" y="112105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332" name="Group 1220"/>
            <p:cNvGrpSpPr>
              <a:grpSpLocks/>
            </p:cNvGrpSpPr>
            <p:nvPr/>
          </p:nvGrpSpPr>
          <p:grpSpPr bwMode="auto">
            <a:xfrm>
              <a:off x="111288409" y="108645939"/>
              <a:ext cx="878567" cy="570607"/>
              <a:chOff x="115994850" y="103249575"/>
              <a:chExt cx="878567" cy="570607"/>
            </a:xfrm>
          </p:grpSpPr>
          <p:sp>
            <p:nvSpPr>
              <p:cNvPr id="91333" name="WordArt 12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070075" y="1033501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334" name="Arc 1222"/>
              <p:cNvSpPr>
                <a:spLocks/>
              </p:cNvSpPr>
              <p:nvPr/>
            </p:nvSpPr>
            <p:spPr bwMode="auto">
              <a:xfrm rot="21600000">
                <a:off x="116826521" y="103250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35" name="Line 1223"/>
              <p:cNvSpPr>
                <a:spLocks noChangeShapeType="1"/>
              </p:cNvSpPr>
              <p:nvPr/>
            </p:nvSpPr>
            <p:spPr bwMode="auto">
              <a:xfrm rot="5400000">
                <a:off x="116635927" y="103529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36" name="Line 1224"/>
              <p:cNvSpPr>
                <a:spLocks noChangeShapeType="1"/>
              </p:cNvSpPr>
              <p:nvPr/>
            </p:nvSpPr>
            <p:spPr bwMode="auto">
              <a:xfrm rot="5400000">
                <a:off x="115748323" y="103533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37" name="Arc 1225"/>
              <p:cNvSpPr>
                <a:spLocks/>
              </p:cNvSpPr>
              <p:nvPr/>
            </p:nvSpPr>
            <p:spPr bwMode="auto">
              <a:xfrm rot="27000000">
                <a:off x="116827051" y="103773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38" name="Arc 1226"/>
              <p:cNvSpPr>
                <a:spLocks/>
              </p:cNvSpPr>
              <p:nvPr/>
            </p:nvSpPr>
            <p:spPr bwMode="auto">
              <a:xfrm rot="10800000" flipV="1">
                <a:off x="115994850" y="103250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39" name="Line 1227"/>
              <p:cNvSpPr>
                <a:spLocks noChangeShapeType="1"/>
              </p:cNvSpPr>
              <p:nvPr/>
            </p:nvSpPr>
            <p:spPr bwMode="auto">
              <a:xfrm rot="5400000">
                <a:off x="116439578" y="103430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40" name="Arc 1228"/>
              <p:cNvSpPr>
                <a:spLocks/>
              </p:cNvSpPr>
              <p:nvPr/>
            </p:nvSpPr>
            <p:spPr bwMode="auto">
              <a:xfrm rot="32400000">
                <a:off x="115994850" y="103780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41" name="Line 1229"/>
              <p:cNvSpPr>
                <a:spLocks noChangeShapeType="1"/>
              </p:cNvSpPr>
              <p:nvPr/>
            </p:nvSpPr>
            <p:spPr bwMode="auto">
              <a:xfrm rot="5400000">
                <a:off x="116431658" y="102859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342" name="Group 1230"/>
            <p:cNvGrpSpPr>
              <a:grpSpLocks/>
            </p:cNvGrpSpPr>
            <p:nvPr/>
          </p:nvGrpSpPr>
          <p:grpSpPr bwMode="auto">
            <a:xfrm>
              <a:off x="108451950" y="108641175"/>
              <a:ext cx="878567" cy="570607"/>
              <a:chOff x="116109150" y="103363875"/>
              <a:chExt cx="878567" cy="570607"/>
            </a:xfrm>
          </p:grpSpPr>
          <p:sp>
            <p:nvSpPr>
              <p:cNvPr id="91343" name="WordArt 12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184375" y="1034644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344" name="Arc 1232"/>
              <p:cNvSpPr>
                <a:spLocks/>
              </p:cNvSpPr>
              <p:nvPr/>
            </p:nvSpPr>
            <p:spPr bwMode="auto">
              <a:xfrm rot="21600000">
                <a:off x="116940821" y="103364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45" name="Line 1233"/>
              <p:cNvSpPr>
                <a:spLocks noChangeShapeType="1"/>
              </p:cNvSpPr>
              <p:nvPr/>
            </p:nvSpPr>
            <p:spPr bwMode="auto">
              <a:xfrm rot="5400000">
                <a:off x="116750227" y="103644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46" name="Line 1234"/>
              <p:cNvSpPr>
                <a:spLocks noChangeShapeType="1"/>
              </p:cNvSpPr>
              <p:nvPr/>
            </p:nvSpPr>
            <p:spPr bwMode="auto">
              <a:xfrm rot="5400000">
                <a:off x="115862623" y="103648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47" name="Arc 1235"/>
              <p:cNvSpPr>
                <a:spLocks/>
              </p:cNvSpPr>
              <p:nvPr/>
            </p:nvSpPr>
            <p:spPr bwMode="auto">
              <a:xfrm rot="27000000">
                <a:off x="116941351" y="103888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48" name="Arc 1236"/>
              <p:cNvSpPr>
                <a:spLocks/>
              </p:cNvSpPr>
              <p:nvPr/>
            </p:nvSpPr>
            <p:spPr bwMode="auto">
              <a:xfrm rot="10800000" flipV="1">
                <a:off x="116109150" y="103364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49" name="Line 1237"/>
              <p:cNvSpPr>
                <a:spLocks noChangeShapeType="1"/>
              </p:cNvSpPr>
              <p:nvPr/>
            </p:nvSpPr>
            <p:spPr bwMode="auto">
              <a:xfrm rot="5400000">
                <a:off x="116553878" y="103544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50" name="Arc 1238"/>
              <p:cNvSpPr>
                <a:spLocks/>
              </p:cNvSpPr>
              <p:nvPr/>
            </p:nvSpPr>
            <p:spPr bwMode="auto">
              <a:xfrm rot="32400000">
                <a:off x="116109150" y="103894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51" name="Line 1239"/>
              <p:cNvSpPr>
                <a:spLocks noChangeShapeType="1"/>
              </p:cNvSpPr>
              <p:nvPr/>
            </p:nvSpPr>
            <p:spPr bwMode="auto">
              <a:xfrm rot="5400000">
                <a:off x="116545958" y="102974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352" name="Group 1240"/>
            <p:cNvGrpSpPr>
              <a:grpSpLocks/>
            </p:cNvGrpSpPr>
            <p:nvPr/>
          </p:nvGrpSpPr>
          <p:grpSpPr bwMode="auto">
            <a:xfrm>
              <a:off x="107500172" y="109750055"/>
              <a:ext cx="878567" cy="570607"/>
              <a:chOff x="104780730" y="108993557"/>
              <a:chExt cx="1224000" cy="794958"/>
            </a:xfrm>
          </p:grpSpPr>
          <p:sp>
            <p:nvSpPr>
              <p:cNvPr id="91353" name="WordArt 124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015219" y="109268264"/>
                <a:ext cx="785245" cy="2486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354" name="Arc 1242"/>
              <p:cNvSpPr>
                <a:spLocks/>
              </p:cNvSpPr>
              <p:nvPr/>
            </p:nvSpPr>
            <p:spPr bwMode="auto">
              <a:xfrm rot="21600000">
                <a:off x="105939396" y="108994437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55" name="Line 1243"/>
              <p:cNvSpPr>
                <a:spLocks noChangeShapeType="1"/>
              </p:cNvSpPr>
              <p:nvPr/>
            </p:nvSpPr>
            <p:spPr bwMode="auto">
              <a:xfrm rot="5400000">
                <a:off x="105673865" y="109384221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56" name="Line 1244"/>
              <p:cNvSpPr>
                <a:spLocks noChangeShapeType="1"/>
              </p:cNvSpPr>
              <p:nvPr/>
            </p:nvSpPr>
            <p:spPr bwMode="auto">
              <a:xfrm rot="5400000">
                <a:off x="104437275" y="109389494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57" name="Arc 1245"/>
              <p:cNvSpPr>
                <a:spLocks/>
              </p:cNvSpPr>
              <p:nvPr/>
            </p:nvSpPr>
            <p:spPr bwMode="auto">
              <a:xfrm rot="27000000">
                <a:off x="105940134" y="109724020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58" name="Arc 1246"/>
              <p:cNvSpPr>
                <a:spLocks/>
              </p:cNvSpPr>
              <p:nvPr/>
            </p:nvSpPr>
            <p:spPr bwMode="auto">
              <a:xfrm rot="10800000" flipV="1">
                <a:off x="104780730" y="108994579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59" name="Line 1247"/>
              <p:cNvSpPr>
                <a:spLocks noChangeShapeType="1"/>
              </p:cNvSpPr>
              <p:nvPr/>
            </p:nvSpPr>
            <p:spPr bwMode="auto">
              <a:xfrm rot="5400000">
                <a:off x="105400315" y="109245711"/>
                <a:ext cx="6" cy="108560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60" name="Arc 1248"/>
              <p:cNvSpPr>
                <a:spLocks/>
              </p:cNvSpPr>
              <p:nvPr/>
            </p:nvSpPr>
            <p:spPr bwMode="auto">
              <a:xfrm rot="32400000">
                <a:off x="104780730" y="109732952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61" name="Line 1249"/>
              <p:cNvSpPr>
                <a:spLocks noChangeShapeType="1"/>
              </p:cNvSpPr>
              <p:nvPr/>
            </p:nvSpPr>
            <p:spPr bwMode="auto">
              <a:xfrm rot="5400000">
                <a:off x="105389282" y="108450757"/>
                <a:ext cx="5" cy="1085605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362" name="Group 1250"/>
            <p:cNvGrpSpPr>
              <a:grpSpLocks/>
            </p:cNvGrpSpPr>
            <p:nvPr/>
          </p:nvGrpSpPr>
          <p:grpSpPr bwMode="auto">
            <a:xfrm>
              <a:off x="110364822" y="109750616"/>
              <a:ext cx="878568" cy="570607"/>
              <a:chOff x="115465525" y="110758204"/>
              <a:chExt cx="433323" cy="281432"/>
            </a:xfrm>
          </p:grpSpPr>
          <p:sp>
            <p:nvSpPr>
              <p:cNvPr id="91363" name="WordArt 12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06750" y="110855458"/>
                <a:ext cx="366379" cy="880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364" name="Group 1252"/>
              <p:cNvGrpSpPr>
                <a:grpSpLocks/>
              </p:cNvGrpSpPr>
              <p:nvPr/>
            </p:nvGrpSpPr>
            <p:grpSpPr bwMode="auto">
              <a:xfrm>
                <a:off x="115465525" y="110758204"/>
                <a:ext cx="433323" cy="281432"/>
                <a:chOff x="115046575" y="110897842"/>
                <a:chExt cx="433323" cy="281432"/>
              </a:xfrm>
            </p:grpSpPr>
            <p:sp>
              <p:nvSpPr>
                <p:cNvPr id="91365" name="Arc 1253"/>
                <p:cNvSpPr>
                  <a:spLocks/>
                </p:cNvSpPr>
                <p:nvPr/>
              </p:nvSpPr>
              <p:spPr bwMode="auto">
                <a:xfrm rot="21600000">
                  <a:off x="115456769" y="110898156"/>
                  <a:ext cx="23128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66" name="Line 1254"/>
                <p:cNvSpPr>
                  <a:spLocks noChangeShapeType="1"/>
                </p:cNvSpPr>
                <p:nvPr/>
              </p:nvSpPr>
              <p:spPr bwMode="auto">
                <a:xfrm rot="5400000">
                  <a:off x="115362764" y="111036146"/>
                  <a:ext cx="234268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67" name="Line 1255"/>
                <p:cNvSpPr>
                  <a:spLocks noChangeShapeType="1"/>
                </p:cNvSpPr>
                <p:nvPr/>
              </p:nvSpPr>
              <p:spPr bwMode="auto">
                <a:xfrm rot="5400000">
                  <a:off x="114924984" y="111038013"/>
                  <a:ext cx="243183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68" name="Arc 1256"/>
                <p:cNvSpPr>
                  <a:spLocks/>
                </p:cNvSpPr>
                <p:nvPr/>
              </p:nvSpPr>
              <p:spPr bwMode="auto">
                <a:xfrm rot="27000000">
                  <a:off x="115457031" y="111156443"/>
                  <a:ext cx="25991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69" name="Arc 1257"/>
                <p:cNvSpPr>
                  <a:spLocks/>
                </p:cNvSpPr>
                <p:nvPr/>
              </p:nvSpPr>
              <p:spPr bwMode="auto">
                <a:xfrm rot="10800000" flipV="1">
                  <a:off x="115046575" y="110898205"/>
                  <a:ext cx="20899" cy="19619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70" name="Line 1258"/>
                <p:cNvSpPr>
                  <a:spLocks noChangeShapeType="1"/>
                </p:cNvSpPr>
                <p:nvPr/>
              </p:nvSpPr>
              <p:spPr bwMode="auto">
                <a:xfrm rot="5400000">
                  <a:off x="115265923" y="110987110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71" name="Arc 1259"/>
                <p:cNvSpPr>
                  <a:spLocks/>
                </p:cNvSpPr>
                <p:nvPr/>
              </p:nvSpPr>
              <p:spPr bwMode="auto">
                <a:xfrm rot="32400000">
                  <a:off x="115046575" y="111159606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72" name="Line 1260"/>
                <p:cNvSpPr>
                  <a:spLocks noChangeShapeType="1"/>
                </p:cNvSpPr>
                <p:nvPr/>
              </p:nvSpPr>
              <p:spPr bwMode="auto">
                <a:xfrm rot="5400000">
                  <a:off x="115262015" y="110705680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373" name="Group 1261"/>
            <p:cNvGrpSpPr>
              <a:grpSpLocks/>
            </p:cNvGrpSpPr>
            <p:nvPr/>
          </p:nvGrpSpPr>
          <p:grpSpPr bwMode="auto">
            <a:xfrm>
              <a:off x="113174921" y="109753800"/>
              <a:ext cx="878568" cy="570607"/>
              <a:chOff x="115425060" y="110717739"/>
              <a:chExt cx="433323" cy="281432"/>
            </a:xfrm>
          </p:grpSpPr>
          <p:sp>
            <p:nvSpPr>
              <p:cNvPr id="91374" name="WordArt 126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466285" y="110814993"/>
                <a:ext cx="366379" cy="880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375" name="Group 1263"/>
              <p:cNvGrpSpPr>
                <a:grpSpLocks/>
              </p:cNvGrpSpPr>
              <p:nvPr/>
            </p:nvGrpSpPr>
            <p:grpSpPr bwMode="auto">
              <a:xfrm>
                <a:off x="115425060" y="110717739"/>
                <a:ext cx="433323" cy="281432"/>
                <a:chOff x="115006110" y="110857377"/>
                <a:chExt cx="433323" cy="281432"/>
              </a:xfrm>
            </p:grpSpPr>
            <p:sp>
              <p:nvSpPr>
                <p:cNvPr id="91376" name="Arc 1264"/>
                <p:cNvSpPr>
                  <a:spLocks/>
                </p:cNvSpPr>
                <p:nvPr/>
              </p:nvSpPr>
              <p:spPr bwMode="auto">
                <a:xfrm rot="21600000">
                  <a:off x="115416304" y="110857691"/>
                  <a:ext cx="23128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77" name="Line 1265"/>
                <p:cNvSpPr>
                  <a:spLocks noChangeShapeType="1"/>
                </p:cNvSpPr>
                <p:nvPr/>
              </p:nvSpPr>
              <p:spPr bwMode="auto">
                <a:xfrm rot="5400000">
                  <a:off x="115322299" y="110995681"/>
                  <a:ext cx="234268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78" name="Line 1266"/>
                <p:cNvSpPr>
                  <a:spLocks noChangeShapeType="1"/>
                </p:cNvSpPr>
                <p:nvPr/>
              </p:nvSpPr>
              <p:spPr bwMode="auto">
                <a:xfrm rot="5400000">
                  <a:off x="114884519" y="110997548"/>
                  <a:ext cx="243183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79" name="Arc 1267"/>
                <p:cNvSpPr>
                  <a:spLocks/>
                </p:cNvSpPr>
                <p:nvPr/>
              </p:nvSpPr>
              <p:spPr bwMode="auto">
                <a:xfrm rot="27000000">
                  <a:off x="115416566" y="111115978"/>
                  <a:ext cx="25991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80" name="Arc 1268"/>
                <p:cNvSpPr>
                  <a:spLocks/>
                </p:cNvSpPr>
                <p:nvPr/>
              </p:nvSpPr>
              <p:spPr bwMode="auto">
                <a:xfrm rot="10800000" flipV="1">
                  <a:off x="115006110" y="110857740"/>
                  <a:ext cx="20899" cy="19619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81" name="Line 1269"/>
                <p:cNvSpPr>
                  <a:spLocks noChangeShapeType="1"/>
                </p:cNvSpPr>
                <p:nvPr/>
              </p:nvSpPr>
              <p:spPr bwMode="auto">
                <a:xfrm rot="5400000">
                  <a:off x="115225458" y="11094664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82" name="Arc 1270"/>
                <p:cNvSpPr>
                  <a:spLocks/>
                </p:cNvSpPr>
                <p:nvPr/>
              </p:nvSpPr>
              <p:spPr bwMode="auto">
                <a:xfrm rot="32400000">
                  <a:off x="115006110" y="111119141"/>
                  <a:ext cx="25993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383" name="Line 1271"/>
                <p:cNvSpPr>
                  <a:spLocks noChangeShapeType="1"/>
                </p:cNvSpPr>
                <p:nvPr/>
              </p:nvSpPr>
              <p:spPr bwMode="auto">
                <a:xfrm rot="5400000">
                  <a:off x="115221550" y="110665215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384" name="Group 1272"/>
            <p:cNvGrpSpPr>
              <a:grpSpLocks/>
            </p:cNvGrpSpPr>
            <p:nvPr/>
          </p:nvGrpSpPr>
          <p:grpSpPr bwMode="auto">
            <a:xfrm>
              <a:off x="108481698" y="109747955"/>
              <a:ext cx="878567" cy="570607"/>
              <a:chOff x="100904550" y="111703275"/>
              <a:chExt cx="878567" cy="570607"/>
            </a:xfrm>
          </p:grpSpPr>
          <p:sp>
            <p:nvSpPr>
              <p:cNvPr id="91385" name="WordArt 127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979775" y="1118038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386" name="Arc 1274"/>
              <p:cNvSpPr>
                <a:spLocks/>
              </p:cNvSpPr>
              <p:nvPr/>
            </p:nvSpPr>
            <p:spPr bwMode="auto">
              <a:xfrm rot="21600000">
                <a:off x="101736221" y="111703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87" name="Line 1275"/>
              <p:cNvSpPr>
                <a:spLocks noChangeShapeType="1"/>
              </p:cNvSpPr>
              <p:nvPr/>
            </p:nvSpPr>
            <p:spPr bwMode="auto">
              <a:xfrm rot="5400000">
                <a:off x="101545627" y="111983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88" name="Line 1276"/>
              <p:cNvSpPr>
                <a:spLocks noChangeShapeType="1"/>
              </p:cNvSpPr>
              <p:nvPr/>
            </p:nvSpPr>
            <p:spPr bwMode="auto">
              <a:xfrm rot="5400000">
                <a:off x="100658023" y="111987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89" name="Arc 1277"/>
              <p:cNvSpPr>
                <a:spLocks/>
              </p:cNvSpPr>
              <p:nvPr/>
            </p:nvSpPr>
            <p:spPr bwMode="auto">
              <a:xfrm rot="27000000">
                <a:off x="101736751" y="112227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90" name="Arc 1278"/>
              <p:cNvSpPr>
                <a:spLocks/>
              </p:cNvSpPr>
              <p:nvPr/>
            </p:nvSpPr>
            <p:spPr bwMode="auto">
              <a:xfrm rot="10800000" flipV="1">
                <a:off x="100904550" y="111704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91" name="Line 1279"/>
              <p:cNvSpPr>
                <a:spLocks noChangeShapeType="1"/>
              </p:cNvSpPr>
              <p:nvPr/>
            </p:nvSpPr>
            <p:spPr bwMode="auto">
              <a:xfrm rot="5400000">
                <a:off x="101349278" y="111884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92" name="Arc 1280"/>
              <p:cNvSpPr>
                <a:spLocks/>
              </p:cNvSpPr>
              <p:nvPr/>
            </p:nvSpPr>
            <p:spPr bwMode="auto">
              <a:xfrm rot="32400000">
                <a:off x="100904550" y="112234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93" name="Line 1281"/>
              <p:cNvSpPr>
                <a:spLocks noChangeShapeType="1"/>
              </p:cNvSpPr>
              <p:nvPr/>
            </p:nvSpPr>
            <p:spPr bwMode="auto">
              <a:xfrm rot="5400000">
                <a:off x="101341358" y="111313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394" name="Group 1282"/>
            <p:cNvGrpSpPr>
              <a:grpSpLocks/>
            </p:cNvGrpSpPr>
            <p:nvPr/>
          </p:nvGrpSpPr>
          <p:grpSpPr bwMode="auto">
            <a:xfrm>
              <a:off x="111322309" y="109757589"/>
              <a:ext cx="878567" cy="570607"/>
              <a:chOff x="100400550" y="112495275"/>
              <a:chExt cx="878567" cy="570607"/>
            </a:xfrm>
          </p:grpSpPr>
          <p:sp>
            <p:nvSpPr>
              <p:cNvPr id="91395" name="WordArt 128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475775" y="1125958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396" name="Arc 1284"/>
              <p:cNvSpPr>
                <a:spLocks/>
              </p:cNvSpPr>
              <p:nvPr/>
            </p:nvSpPr>
            <p:spPr bwMode="auto">
              <a:xfrm rot="21600000">
                <a:off x="101232221" y="1124959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97" name="Line 1285"/>
              <p:cNvSpPr>
                <a:spLocks noChangeShapeType="1"/>
              </p:cNvSpPr>
              <p:nvPr/>
            </p:nvSpPr>
            <p:spPr bwMode="auto">
              <a:xfrm rot="5400000">
                <a:off x="101041627" y="1127756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98" name="Line 1286"/>
              <p:cNvSpPr>
                <a:spLocks noChangeShapeType="1"/>
              </p:cNvSpPr>
              <p:nvPr/>
            </p:nvSpPr>
            <p:spPr bwMode="auto">
              <a:xfrm rot="5400000">
                <a:off x="100154023" y="1127794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399" name="Arc 1287"/>
              <p:cNvSpPr>
                <a:spLocks/>
              </p:cNvSpPr>
              <p:nvPr/>
            </p:nvSpPr>
            <p:spPr bwMode="auto">
              <a:xfrm rot="27000000">
                <a:off x="101232751" y="1130195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00" name="Arc 1288"/>
              <p:cNvSpPr>
                <a:spLocks/>
              </p:cNvSpPr>
              <p:nvPr/>
            </p:nvSpPr>
            <p:spPr bwMode="auto">
              <a:xfrm rot="10800000" flipV="1">
                <a:off x="100400550" y="1124960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01" name="Line 1289"/>
              <p:cNvSpPr>
                <a:spLocks noChangeShapeType="1"/>
              </p:cNvSpPr>
              <p:nvPr/>
            </p:nvSpPr>
            <p:spPr bwMode="auto">
              <a:xfrm rot="5400000">
                <a:off x="100845278" y="1126762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02" name="Arc 1290"/>
              <p:cNvSpPr>
                <a:spLocks/>
              </p:cNvSpPr>
              <p:nvPr/>
            </p:nvSpPr>
            <p:spPr bwMode="auto">
              <a:xfrm rot="32400000">
                <a:off x="100400550" y="1130260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03" name="Line 1291"/>
              <p:cNvSpPr>
                <a:spLocks noChangeShapeType="1"/>
              </p:cNvSpPr>
              <p:nvPr/>
            </p:nvSpPr>
            <p:spPr bwMode="auto">
              <a:xfrm rot="5400000">
                <a:off x="100837358" y="1121056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404" name="Group 1292"/>
            <p:cNvGrpSpPr>
              <a:grpSpLocks/>
            </p:cNvGrpSpPr>
            <p:nvPr/>
          </p:nvGrpSpPr>
          <p:grpSpPr bwMode="auto">
            <a:xfrm>
              <a:off x="112258309" y="109757589"/>
              <a:ext cx="878567" cy="570607"/>
              <a:chOff x="115994850" y="103249575"/>
              <a:chExt cx="878567" cy="570607"/>
            </a:xfrm>
          </p:grpSpPr>
          <p:sp>
            <p:nvSpPr>
              <p:cNvPr id="91405" name="WordArt 129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070075" y="1033501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406" name="Arc 1294"/>
              <p:cNvSpPr>
                <a:spLocks/>
              </p:cNvSpPr>
              <p:nvPr/>
            </p:nvSpPr>
            <p:spPr bwMode="auto">
              <a:xfrm rot="21600000">
                <a:off x="116826521" y="103250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07" name="Line 1295"/>
              <p:cNvSpPr>
                <a:spLocks noChangeShapeType="1"/>
              </p:cNvSpPr>
              <p:nvPr/>
            </p:nvSpPr>
            <p:spPr bwMode="auto">
              <a:xfrm rot="5400000">
                <a:off x="116635927" y="103529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08" name="Line 1296"/>
              <p:cNvSpPr>
                <a:spLocks noChangeShapeType="1"/>
              </p:cNvSpPr>
              <p:nvPr/>
            </p:nvSpPr>
            <p:spPr bwMode="auto">
              <a:xfrm rot="5400000">
                <a:off x="115748323" y="103533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09" name="Arc 1297"/>
              <p:cNvSpPr>
                <a:spLocks/>
              </p:cNvSpPr>
              <p:nvPr/>
            </p:nvSpPr>
            <p:spPr bwMode="auto">
              <a:xfrm rot="27000000">
                <a:off x="116827051" y="103773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10" name="Arc 1298"/>
              <p:cNvSpPr>
                <a:spLocks/>
              </p:cNvSpPr>
              <p:nvPr/>
            </p:nvSpPr>
            <p:spPr bwMode="auto">
              <a:xfrm rot="10800000" flipV="1">
                <a:off x="115994850" y="103250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11" name="Line 1299"/>
              <p:cNvSpPr>
                <a:spLocks noChangeShapeType="1"/>
              </p:cNvSpPr>
              <p:nvPr/>
            </p:nvSpPr>
            <p:spPr bwMode="auto">
              <a:xfrm rot="5400000">
                <a:off x="116439578" y="103430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12" name="Arc 1300"/>
              <p:cNvSpPr>
                <a:spLocks/>
              </p:cNvSpPr>
              <p:nvPr/>
            </p:nvSpPr>
            <p:spPr bwMode="auto">
              <a:xfrm rot="32400000">
                <a:off x="115994850" y="103780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13" name="Line 1301"/>
              <p:cNvSpPr>
                <a:spLocks noChangeShapeType="1"/>
              </p:cNvSpPr>
              <p:nvPr/>
            </p:nvSpPr>
            <p:spPr bwMode="auto">
              <a:xfrm rot="5400000">
                <a:off x="116431658" y="102859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414" name="Group 1302"/>
            <p:cNvGrpSpPr>
              <a:grpSpLocks/>
            </p:cNvGrpSpPr>
            <p:nvPr/>
          </p:nvGrpSpPr>
          <p:grpSpPr bwMode="auto">
            <a:xfrm>
              <a:off x="109411200" y="109733775"/>
              <a:ext cx="878567" cy="570607"/>
              <a:chOff x="100514850" y="112609575"/>
              <a:chExt cx="878567" cy="570607"/>
            </a:xfrm>
          </p:grpSpPr>
          <p:sp>
            <p:nvSpPr>
              <p:cNvPr id="91415" name="WordArt 130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590075" y="1127101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416" name="Arc 1304"/>
              <p:cNvSpPr>
                <a:spLocks/>
              </p:cNvSpPr>
              <p:nvPr/>
            </p:nvSpPr>
            <p:spPr bwMode="auto">
              <a:xfrm rot="21600000">
                <a:off x="101346521" y="112610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17" name="Line 1305"/>
              <p:cNvSpPr>
                <a:spLocks noChangeShapeType="1"/>
              </p:cNvSpPr>
              <p:nvPr/>
            </p:nvSpPr>
            <p:spPr bwMode="auto">
              <a:xfrm rot="5400000">
                <a:off x="101155927" y="112889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18" name="Line 1306"/>
              <p:cNvSpPr>
                <a:spLocks noChangeShapeType="1"/>
              </p:cNvSpPr>
              <p:nvPr/>
            </p:nvSpPr>
            <p:spPr bwMode="auto">
              <a:xfrm rot="5400000">
                <a:off x="100268323" y="112893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19" name="Arc 1307"/>
              <p:cNvSpPr>
                <a:spLocks/>
              </p:cNvSpPr>
              <p:nvPr/>
            </p:nvSpPr>
            <p:spPr bwMode="auto">
              <a:xfrm rot="27000000">
                <a:off x="101347051" y="113133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20" name="Arc 1308"/>
              <p:cNvSpPr>
                <a:spLocks/>
              </p:cNvSpPr>
              <p:nvPr/>
            </p:nvSpPr>
            <p:spPr bwMode="auto">
              <a:xfrm rot="10800000" flipV="1">
                <a:off x="100514850" y="112610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21" name="Line 1309"/>
              <p:cNvSpPr>
                <a:spLocks noChangeShapeType="1"/>
              </p:cNvSpPr>
              <p:nvPr/>
            </p:nvSpPr>
            <p:spPr bwMode="auto">
              <a:xfrm rot="5400000">
                <a:off x="100959578" y="112790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22" name="Arc 1310"/>
              <p:cNvSpPr>
                <a:spLocks/>
              </p:cNvSpPr>
              <p:nvPr/>
            </p:nvSpPr>
            <p:spPr bwMode="auto">
              <a:xfrm rot="32400000">
                <a:off x="100514850" y="113140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23" name="Line 1311"/>
              <p:cNvSpPr>
                <a:spLocks noChangeShapeType="1"/>
              </p:cNvSpPr>
              <p:nvPr/>
            </p:nvSpPr>
            <p:spPr bwMode="auto">
              <a:xfrm rot="5400000">
                <a:off x="100951658" y="112219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424" name="Group 1312"/>
            <p:cNvGrpSpPr>
              <a:grpSpLocks/>
            </p:cNvGrpSpPr>
            <p:nvPr/>
          </p:nvGrpSpPr>
          <p:grpSpPr bwMode="auto">
            <a:xfrm>
              <a:off x="114135750" y="109761325"/>
              <a:ext cx="878567" cy="570607"/>
              <a:chOff x="116109150" y="103363875"/>
              <a:chExt cx="878567" cy="570607"/>
            </a:xfrm>
          </p:grpSpPr>
          <p:sp>
            <p:nvSpPr>
              <p:cNvPr id="91425" name="WordArt 13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184375" y="1034644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426" name="Arc 1314"/>
              <p:cNvSpPr>
                <a:spLocks/>
              </p:cNvSpPr>
              <p:nvPr/>
            </p:nvSpPr>
            <p:spPr bwMode="auto">
              <a:xfrm rot="21600000">
                <a:off x="116940821" y="103364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27" name="Line 1315"/>
              <p:cNvSpPr>
                <a:spLocks noChangeShapeType="1"/>
              </p:cNvSpPr>
              <p:nvPr/>
            </p:nvSpPr>
            <p:spPr bwMode="auto">
              <a:xfrm rot="5400000">
                <a:off x="116750227" y="103644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28" name="Line 1316"/>
              <p:cNvSpPr>
                <a:spLocks noChangeShapeType="1"/>
              </p:cNvSpPr>
              <p:nvPr/>
            </p:nvSpPr>
            <p:spPr bwMode="auto">
              <a:xfrm rot="5400000">
                <a:off x="115862623" y="103648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29" name="Arc 1317"/>
              <p:cNvSpPr>
                <a:spLocks/>
              </p:cNvSpPr>
              <p:nvPr/>
            </p:nvSpPr>
            <p:spPr bwMode="auto">
              <a:xfrm rot="27000000">
                <a:off x="116941351" y="103888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30" name="Arc 1318"/>
              <p:cNvSpPr>
                <a:spLocks/>
              </p:cNvSpPr>
              <p:nvPr/>
            </p:nvSpPr>
            <p:spPr bwMode="auto">
              <a:xfrm rot="10800000" flipV="1">
                <a:off x="116109150" y="103364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31" name="Line 1319"/>
              <p:cNvSpPr>
                <a:spLocks noChangeShapeType="1"/>
              </p:cNvSpPr>
              <p:nvPr/>
            </p:nvSpPr>
            <p:spPr bwMode="auto">
              <a:xfrm rot="5400000">
                <a:off x="116553878" y="103544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32" name="Arc 1320"/>
              <p:cNvSpPr>
                <a:spLocks/>
              </p:cNvSpPr>
              <p:nvPr/>
            </p:nvSpPr>
            <p:spPr bwMode="auto">
              <a:xfrm rot="32400000">
                <a:off x="116109150" y="103894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33" name="Line 1321"/>
              <p:cNvSpPr>
                <a:spLocks noChangeShapeType="1"/>
              </p:cNvSpPr>
              <p:nvPr/>
            </p:nvSpPr>
            <p:spPr bwMode="auto">
              <a:xfrm rot="5400000">
                <a:off x="116545958" y="102974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434" name="Group 1322"/>
            <p:cNvGrpSpPr>
              <a:grpSpLocks/>
            </p:cNvGrpSpPr>
            <p:nvPr/>
          </p:nvGrpSpPr>
          <p:grpSpPr bwMode="auto">
            <a:xfrm>
              <a:off x="115075950" y="109761325"/>
              <a:ext cx="878568" cy="570607"/>
              <a:chOff x="115481434" y="110774113"/>
              <a:chExt cx="433323" cy="281432"/>
            </a:xfrm>
          </p:grpSpPr>
          <p:sp>
            <p:nvSpPr>
              <p:cNvPr id="91435" name="WordArt 13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22659" y="110871368"/>
                <a:ext cx="366379" cy="8801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436" name="Group 1324"/>
              <p:cNvGrpSpPr>
                <a:grpSpLocks/>
              </p:cNvGrpSpPr>
              <p:nvPr/>
            </p:nvGrpSpPr>
            <p:grpSpPr bwMode="auto">
              <a:xfrm>
                <a:off x="115481434" y="110774113"/>
                <a:ext cx="433323" cy="281432"/>
                <a:chOff x="115062484" y="110913751"/>
                <a:chExt cx="433323" cy="281432"/>
              </a:xfrm>
            </p:grpSpPr>
            <p:sp>
              <p:nvSpPr>
                <p:cNvPr id="91437" name="Arc 1325"/>
                <p:cNvSpPr>
                  <a:spLocks/>
                </p:cNvSpPr>
                <p:nvPr/>
              </p:nvSpPr>
              <p:spPr bwMode="auto">
                <a:xfrm rot="21600000">
                  <a:off x="115472679" y="110914066"/>
                  <a:ext cx="23127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38" name="Line 1326"/>
                <p:cNvSpPr>
                  <a:spLocks noChangeShapeType="1"/>
                </p:cNvSpPr>
                <p:nvPr/>
              </p:nvSpPr>
              <p:spPr bwMode="auto">
                <a:xfrm rot="5400000">
                  <a:off x="115378672" y="111052056"/>
                  <a:ext cx="234269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39" name="Line 1327"/>
                <p:cNvSpPr>
                  <a:spLocks noChangeShapeType="1"/>
                </p:cNvSpPr>
                <p:nvPr/>
              </p:nvSpPr>
              <p:spPr bwMode="auto">
                <a:xfrm rot="5400000">
                  <a:off x="114940893" y="111053922"/>
                  <a:ext cx="243184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40" name="Arc 1328"/>
                <p:cNvSpPr>
                  <a:spLocks/>
                </p:cNvSpPr>
                <p:nvPr/>
              </p:nvSpPr>
              <p:spPr bwMode="auto">
                <a:xfrm rot="27000000">
                  <a:off x="115472942" y="111172352"/>
                  <a:ext cx="25990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41" name="Arc 1329"/>
                <p:cNvSpPr>
                  <a:spLocks/>
                </p:cNvSpPr>
                <p:nvPr/>
              </p:nvSpPr>
              <p:spPr bwMode="auto">
                <a:xfrm rot="10800000" flipV="1">
                  <a:off x="115062484" y="110914114"/>
                  <a:ext cx="20899" cy="19620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42" name="Line 1330"/>
                <p:cNvSpPr>
                  <a:spLocks noChangeShapeType="1"/>
                </p:cNvSpPr>
                <p:nvPr/>
              </p:nvSpPr>
              <p:spPr bwMode="auto">
                <a:xfrm rot="5400000">
                  <a:off x="115281833" y="111003019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43" name="Arc 1331"/>
                <p:cNvSpPr>
                  <a:spLocks/>
                </p:cNvSpPr>
                <p:nvPr/>
              </p:nvSpPr>
              <p:spPr bwMode="auto">
                <a:xfrm rot="32400000">
                  <a:off x="115062484" y="111175516"/>
                  <a:ext cx="25993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44" name="Line 1332"/>
                <p:cNvSpPr>
                  <a:spLocks noChangeShapeType="1"/>
                </p:cNvSpPr>
                <p:nvPr/>
              </p:nvSpPr>
              <p:spPr bwMode="auto">
                <a:xfrm rot="5400000">
                  <a:off x="115277924" y="110721589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445" name="Group 1333"/>
            <p:cNvGrpSpPr>
              <a:grpSpLocks/>
            </p:cNvGrpSpPr>
            <p:nvPr/>
          </p:nvGrpSpPr>
          <p:grpSpPr bwMode="auto">
            <a:xfrm>
              <a:off x="113160408" y="108641175"/>
              <a:ext cx="878567" cy="570607"/>
              <a:chOff x="101018850" y="111817575"/>
              <a:chExt cx="878567" cy="570607"/>
            </a:xfrm>
          </p:grpSpPr>
          <p:sp>
            <p:nvSpPr>
              <p:cNvPr id="91446" name="WordArt 13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094075" y="1119181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447" name="Arc 1335"/>
              <p:cNvSpPr>
                <a:spLocks/>
              </p:cNvSpPr>
              <p:nvPr/>
            </p:nvSpPr>
            <p:spPr bwMode="auto">
              <a:xfrm rot="21600000">
                <a:off x="101850521" y="111818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48" name="Line 1336"/>
              <p:cNvSpPr>
                <a:spLocks noChangeShapeType="1"/>
              </p:cNvSpPr>
              <p:nvPr/>
            </p:nvSpPr>
            <p:spPr bwMode="auto">
              <a:xfrm rot="5400000">
                <a:off x="101659927" y="112097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49" name="Line 1337"/>
              <p:cNvSpPr>
                <a:spLocks noChangeShapeType="1"/>
              </p:cNvSpPr>
              <p:nvPr/>
            </p:nvSpPr>
            <p:spPr bwMode="auto">
              <a:xfrm rot="5400000">
                <a:off x="100772323" y="112101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50" name="Arc 1338"/>
              <p:cNvSpPr>
                <a:spLocks/>
              </p:cNvSpPr>
              <p:nvPr/>
            </p:nvSpPr>
            <p:spPr bwMode="auto">
              <a:xfrm rot="27000000">
                <a:off x="101851051" y="112341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51" name="Arc 1339"/>
              <p:cNvSpPr>
                <a:spLocks/>
              </p:cNvSpPr>
              <p:nvPr/>
            </p:nvSpPr>
            <p:spPr bwMode="auto">
              <a:xfrm rot="10800000" flipV="1">
                <a:off x="101018850" y="111818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52" name="Line 1340"/>
              <p:cNvSpPr>
                <a:spLocks noChangeShapeType="1"/>
              </p:cNvSpPr>
              <p:nvPr/>
            </p:nvSpPr>
            <p:spPr bwMode="auto">
              <a:xfrm rot="5400000">
                <a:off x="101463578" y="111998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53" name="Arc 1341"/>
              <p:cNvSpPr>
                <a:spLocks/>
              </p:cNvSpPr>
              <p:nvPr/>
            </p:nvSpPr>
            <p:spPr bwMode="auto">
              <a:xfrm rot="32400000">
                <a:off x="101018850" y="112348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54" name="Line 1342"/>
              <p:cNvSpPr>
                <a:spLocks noChangeShapeType="1"/>
              </p:cNvSpPr>
              <p:nvPr/>
            </p:nvSpPr>
            <p:spPr bwMode="auto">
              <a:xfrm rot="5400000">
                <a:off x="101455658" y="111427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455" name="Group 1343"/>
            <p:cNvGrpSpPr>
              <a:grpSpLocks/>
            </p:cNvGrpSpPr>
            <p:nvPr/>
          </p:nvGrpSpPr>
          <p:grpSpPr bwMode="auto">
            <a:xfrm>
              <a:off x="114096978" y="108641175"/>
              <a:ext cx="878568" cy="570607"/>
              <a:chOff x="115481434" y="110774113"/>
              <a:chExt cx="433323" cy="281432"/>
            </a:xfrm>
          </p:grpSpPr>
          <p:sp>
            <p:nvSpPr>
              <p:cNvPr id="91456" name="WordArt 134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22659" y="110871368"/>
                <a:ext cx="366379" cy="8801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457" name="Group 1345"/>
              <p:cNvGrpSpPr>
                <a:grpSpLocks/>
              </p:cNvGrpSpPr>
              <p:nvPr/>
            </p:nvGrpSpPr>
            <p:grpSpPr bwMode="auto">
              <a:xfrm>
                <a:off x="115481434" y="110774113"/>
                <a:ext cx="433323" cy="281432"/>
                <a:chOff x="115062484" y="110913751"/>
                <a:chExt cx="433323" cy="281432"/>
              </a:xfrm>
            </p:grpSpPr>
            <p:sp>
              <p:nvSpPr>
                <p:cNvPr id="91458" name="Arc 1346"/>
                <p:cNvSpPr>
                  <a:spLocks/>
                </p:cNvSpPr>
                <p:nvPr/>
              </p:nvSpPr>
              <p:spPr bwMode="auto">
                <a:xfrm rot="21600000">
                  <a:off x="115472679" y="110914066"/>
                  <a:ext cx="23127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59" name="Line 1347"/>
                <p:cNvSpPr>
                  <a:spLocks noChangeShapeType="1"/>
                </p:cNvSpPr>
                <p:nvPr/>
              </p:nvSpPr>
              <p:spPr bwMode="auto">
                <a:xfrm rot="5400000">
                  <a:off x="115378672" y="111052056"/>
                  <a:ext cx="234269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60" name="Line 1348"/>
                <p:cNvSpPr>
                  <a:spLocks noChangeShapeType="1"/>
                </p:cNvSpPr>
                <p:nvPr/>
              </p:nvSpPr>
              <p:spPr bwMode="auto">
                <a:xfrm rot="5400000">
                  <a:off x="114940893" y="111053922"/>
                  <a:ext cx="243184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61" name="Arc 1349"/>
                <p:cNvSpPr>
                  <a:spLocks/>
                </p:cNvSpPr>
                <p:nvPr/>
              </p:nvSpPr>
              <p:spPr bwMode="auto">
                <a:xfrm rot="27000000">
                  <a:off x="115472942" y="111172352"/>
                  <a:ext cx="25990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62" name="Arc 1350"/>
                <p:cNvSpPr>
                  <a:spLocks/>
                </p:cNvSpPr>
                <p:nvPr/>
              </p:nvSpPr>
              <p:spPr bwMode="auto">
                <a:xfrm rot="10800000" flipV="1">
                  <a:off x="115062484" y="110914114"/>
                  <a:ext cx="20899" cy="19620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63" name="Line 1351"/>
                <p:cNvSpPr>
                  <a:spLocks noChangeShapeType="1"/>
                </p:cNvSpPr>
                <p:nvPr/>
              </p:nvSpPr>
              <p:spPr bwMode="auto">
                <a:xfrm rot="5400000">
                  <a:off x="115281833" y="111003019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64" name="Arc 1352"/>
                <p:cNvSpPr>
                  <a:spLocks/>
                </p:cNvSpPr>
                <p:nvPr/>
              </p:nvSpPr>
              <p:spPr bwMode="auto">
                <a:xfrm rot="32400000">
                  <a:off x="115062484" y="111175516"/>
                  <a:ext cx="25993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65" name="Line 1353"/>
                <p:cNvSpPr>
                  <a:spLocks noChangeShapeType="1"/>
                </p:cNvSpPr>
                <p:nvPr/>
              </p:nvSpPr>
              <p:spPr bwMode="auto">
                <a:xfrm rot="5400000">
                  <a:off x="115277924" y="110721589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466" name="Group 1354"/>
            <p:cNvGrpSpPr>
              <a:grpSpLocks/>
            </p:cNvGrpSpPr>
            <p:nvPr/>
          </p:nvGrpSpPr>
          <p:grpSpPr bwMode="auto">
            <a:xfrm>
              <a:off x="107491436" y="110895605"/>
              <a:ext cx="878567" cy="570607"/>
              <a:chOff x="104939970" y="109152798"/>
              <a:chExt cx="1224000" cy="794958"/>
            </a:xfrm>
          </p:grpSpPr>
          <p:sp>
            <p:nvSpPr>
              <p:cNvPr id="91467" name="WordArt 135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174459" y="109427505"/>
                <a:ext cx="785245" cy="2486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468" name="Arc 1356"/>
              <p:cNvSpPr>
                <a:spLocks/>
              </p:cNvSpPr>
              <p:nvPr/>
            </p:nvSpPr>
            <p:spPr bwMode="auto">
              <a:xfrm rot="21600000">
                <a:off x="106098636" y="109153678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69" name="Line 1357"/>
              <p:cNvSpPr>
                <a:spLocks noChangeShapeType="1"/>
              </p:cNvSpPr>
              <p:nvPr/>
            </p:nvSpPr>
            <p:spPr bwMode="auto">
              <a:xfrm rot="5400000">
                <a:off x="105833105" y="109543462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70" name="Line 1358"/>
              <p:cNvSpPr>
                <a:spLocks noChangeShapeType="1"/>
              </p:cNvSpPr>
              <p:nvPr/>
            </p:nvSpPr>
            <p:spPr bwMode="auto">
              <a:xfrm rot="5400000">
                <a:off x="104596515" y="109548735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71" name="Arc 1359"/>
              <p:cNvSpPr>
                <a:spLocks/>
              </p:cNvSpPr>
              <p:nvPr/>
            </p:nvSpPr>
            <p:spPr bwMode="auto">
              <a:xfrm rot="27000000">
                <a:off x="106099374" y="109883261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72" name="Arc 1360"/>
              <p:cNvSpPr>
                <a:spLocks/>
              </p:cNvSpPr>
              <p:nvPr/>
            </p:nvSpPr>
            <p:spPr bwMode="auto">
              <a:xfrm rot="10800000" flipV="1">
                <a:off x="104939970" y="109153820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73" name="Line 1361"/>
              <p:cNvSpPr>
                <a:spLocks noChangeShapeType="1"/>
              </p:cNvSpPr>
              <p:nvPr/>
            </p:nvSpPr>
            <p:spPr bwMode="auto">
              <a:xfrm rot="5400000">
                <a:off x="105559555" y="109404952"/>
                <a:ext cx="6" cy="108560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74" name="Arc 1362"/>
              <p:cNvSpPr>
                <a:spLocks/>
              </p:cNvSpPr>
              <p:nvPr/>
            </p:nvSpPr>
            <p:spPr bwMode="auto">
              <a:xfrm rot="32400000">
                <a:off x="104939970" y="109892193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475" name="Line 1363"/>
              <p:cNvSpPr>
                <a:spLocks noChangeShapeType="1"/>
              </p:cNvSpPr>
              <p:nvPr/>
            </p:nvSpPr>
            <p:spPr bwMode="auto">
              <a:xfrm rot="5400000">
                <a:off x="105548522" y="108609998"/>
                <a:ext cx="5" cy="1085605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476" name="Group 1364"/>
            <p:cNvGrpSpPr>
              <a:grpSpLocks/>
            </p:cNvGrpSpPr>
            <p:nvPr/>
          </p:nvGrpSpPr>
          <p:grpSpPr bwMode="auto">
            <a:xfrm>
              <a:off x="110356085" y="110896165"/>
              <a:ext cx="878568" cy="570607"/>
              <a:chOff x="115521899" y="110814578"/>
              <a:chExt cx="433323" cy="281432"/>
            </a:xfrm>
          </p:grpSpPr>
          <p:sp>
            <p:nvSpPr>
              <p:cNvPr id="91477" name="WordArt 136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63124" y="110911833"/>
                <a:ext cx="366379" cy="8801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478" name="Group 1366"/>
              <p:cNvGrpSpPr>
                <a:grpSpLocks/>
              </p:cNvGrpSpPr>
              <p:nvPr/>
            </p:nvGrpSpPr>
            <p:grpSpPr bwMode="auto">
              <a:xfrm>
                <a:off x="115521899" y="110814578"/>
                <a:ext cx="433323" cy="281432"/>
                <a:chOff x="115102949" y="110954216"/>
                <a:chExt cx="433323" cy="281432"/>
              </a:xfrm>
            </p:grpSpPr>
            <p:sp>
              <p:nvSpPr>
                <p:cNvPr id="91479" name="Arc 1367"/>
                <p:cNvSpPr>
                  <a:spLocks/>
                </p:cNvSpPr>
                <p:nvPr/>
              </p:nvSpPr>
              <p:spPr bwMode="auto">
                <a:xfrm rot="21600000">
                  <a:off x="115513144" y="110954531"/>
                  <a:ext cx="23127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80" name="Line 1368"/>
                <p:cNvSpPr>
                  <a:spLocks noChangeShapeType="1"/>
                </p:cNvSpPr>
                <p:nvPr/>
              </p:nvSpPr>
              <p:spPr bwMode="auto">
                <a:xfrm rot="5400000">
                  <a:off x="115419137" y="111092521"/>
                  <a:ext cx="234269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81" name="Line 1369"/>
                <p:cNvSpPr>
                  <a:spLocks noChangeShapeType="1"/>
                </p:cNvSpPr>
                <p:nvPr/>
              </p:nvSpPr>
              <p:spPr bwMode="auto">
                <a:xfrm rot="5400000">
                  <a:off x="114981358" y="111094387"/>
                  <a:ext cx="243184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82" name="Arc 1370"/>
                <p:cNvSpPr>
                  <a:spLocks/>
                </p:cNvSpPr>
                <p:nvPr/>
              </p:nvSpPr>
              <p:spPr bwMode="auto">
                <a:xfrm rot="27000000">
                  <a:off x="115513407" y="111212817"/>
                  <a:ext cx="25990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83" name="Arc 1371"/>
                <p:cNvSpPr>
                  <a:spLocks/>
                </p:cNvSpPr>
                <p:nvPr/>
              </p:nvSpPr>
              <p:spPr bwMode="auto">
                <a:xfrm rot="10800000" flipV="1">
                  <a:off x="115102949" y="110954579"/>
                  <a:ext cx="20899" cy="19620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84" name="Line 1372"/>
                <p:cNvSpPr>
                  <a:spLocks noChangeShapeType="1"/>
                </p:cNvSpPr>
                <p:nvPr/>
              </p:nvSpPr>
              <p:spPr bwMode="auto">
                <a:xfrm rot="5400000">
                  <a:off x="115322298" y="111043484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85" name="Arc 1373"/>
                <p:cNvSpPr>
                  <a:spLocks/>
                </p:cNvSpPr>
                <p:nvPr/>
              </p:nvSpPr>
              <p:spPr bwMode="auto">
                <a:xfrm rot="32400000">
                  <a:off x="115102949" y="111215981"/>
                  <a:ext cx="25993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86" name="Line 1374"/>
                <p:cNvSpPr>
                  <a:spLocks noChangeShapeType="1"/>
                </p:cNvSpPr>
                <p:nvPr/>
              </p:nvSpPr>
              <p:spPr bwMode="auto">
                <a:xfrm rot="5400000">
                  <a:off x="115318389" y="110762054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487" name="Group 1375"/>
            <p:cNvGrpSpPr>
              <a:grpSpLocks/>
            </p:cNvGrpSpPr>
            <p:nvPr/>
          </p:nvGrpSpPr>
          <p:grpSpPr bwMode="auto">
            <a:xfrm>
              <a:off x="113166184" y="110899349"/>
              <a:ext cx="878568" cy="570607"/>
              <a:chOff x="115481434" y="110774113"/>
              <a:chExt cx="433323" cy="281432"/>
            </a:xfrm>
          </p:grpSpPr>
          <p:sp>
            <p:nvSpPr>
              <p:cNvPr id="91488" name="WordArt 137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22659" y="110871368"/>
                <a:ext cx="366379" cy="8801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489" name="Group 1377"/>
              <p:cNvGrpSpPr>
                <a:grpSpLocks/>
              </p:cNvGrpSpPr>
              <p:nvPr/>
            </p:nvGrpSpPr>
            <p:grpSpPr bwMode="auto">
              <a:xfrm>
                <a:off x="115481434" y="110774113"/>
                <a:ext cx="433323" cy="281432"/>
                <a:chOff x="115062484" y="110913751"/>
                <a:chExt cx="433323" cy="281432"/>
              </a:xfrm>
            </p:grpSpPr>
            <p:sp>
              <p:nvSpPr>
                <p:cNvPr id="91490" name="Arc 1378"/>
                <p:cNvSpPr>
                  <a:spLocks/>
                </p:cNvSpPr>
                <p:nvPr/>
              </p:nvSpPr>
              <p:spPr bwMode="auto">
                <a:xfrm rot="21600000">
                  <a:off x="115472679" y="110914066"/>
                  <a:ext cx="23127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91" name="Line 1379"/>
                <p:cNvSpPr>
                  <a:spLocks noChangeShapeType="1"/>
                </p:cNvSpPr>
                <p:nvPr/>
              </p:nvSpPr>
              <p:spPr bwMode="auto">
                <a:xfrm rot="5400000">
                  <a:off x="115378672" y="111052056"/>
                  <a:ext cx="234269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92" name="Line 1380"/>
                <p:cNvSpPr>
                  <a:spLocks noChangeShapeType="1"/>
                </p:cNvSpPr>
                <p:nvPr/>
              </p:nvSpPr>
              <p:spPr bwMode="auto">
                <a:xfrm rot="5400000">
                  <a:off x="114940893" y="111053922"/>
                  <a:ext cx="243184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93" name="Arc 1381"/>
                <p:cNvSpPr>
                  <a:spLocks/>
                </p:cNvSpPr>
                <p:nvPr/>
              </p:nvSpPr>
              <p:spPr bwMode="auto">
                <a:xfrm rot="27000000">
                  <a:off x="115472942" y="111172352"/>
                  <a:ext cx="25990" cy="19668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94" name="Arc 1382"/>
                <p:cNvSpPr>
                  <a:spLocks/>
                </p:cNvSpPr>
                <p:nvPr/>
              </p:nvSpPr>
              <p:spPr bwMode="auto">
                <a:xfrm rot="10800000" flipV="1">
                  <a:off x="115062484" y="110914114"/>
                  <a:ext cx="20899" cy="19620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95" name="Line 1383"/>
                <p:cNvSpPr>
                  <a:spLocks noChangeShapeType="1"/>
                </p:cNvSpPr>
                <p:nvPr/>
              </p:nvSpPr>
              <p:spPr bwMode="auto">
                <a:xfrm rot="5400000">
                  <a:off x="115281833" y="111003019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96" name="Arc 1384"/>
                <p:cNvSpPr>
                  <a:spLocks/>
                </p:cNvSpPr>
                <p:nvPr/>
              </p:nvSpPr>
              <p:spPr bwMode="auto">
                <a:xfrm rot="32400000">
                  <a:off x="115062484" y="111175516"/>
                  <a:ext cx="25993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497" name="Line 1385"/>
                <p:cNvSpPr>
                  <a:spLocks noChangeShapeType="1"/>
                </p:cNvSpPr>
                <p:nvPr/>
              </p:nvSpPr>
              <p:spPr bwMode="auto">
                <a:xfrm rot="5400000">
                  <a:off x="115277924" y="110721589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498" name="Group 1386"/>
            <p:cNvGrpSpPr>
              <a:grpSpLocks/>
            </p:cNvGrpSpPr>
            <p:nvPr/>
          </p:nvGrpSpPr>
          <p:grpSpPr bwMode="auto">
            <a:xfrm>
              <a:off x="108472962" y="110893505"/>
              <a:ext cx="878567" cy="570607"/>
              <a:chOff x="101018850" y="111817575"/>
              <a:chExt cx="878567" cy="570607"/>
            </a:xfrm>
          </p:grpSpPr>
          <p:sp>
            <p:nvSpPr>
              <p:cNvPr id="91499" name="WordArt 138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1094075" y="111918150"/>
                <a:ext cx="216000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1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500" name="Arc 1388"/>
              <p:cNvSpPr>
                <a:spLocks/>
              </p:cNvSpPr>
              <p:nvPr/>
            </p:nvSpPr>
            <p:spPr bwMode="auto">
              <a:xfrm rot="21600000">
                <a:off x="101850521" y="111818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01" name="Line 1389"/>
              <p:cNvSpPr>
                <a:spLocks noChangeShapeType="1"/>
              </p:cNvSpPr>
              <p:nvPr/>
            </p:nvSpPr>
            <p:spPr bwMode="auto">
              <a:xfrm rot="5400000">
                <a:off x="101659927" y="112097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02" name="Line 1390"/>
              <p:cNvSpPr>
                <a:spLocks noChangeShapeType="1"/>
              </p:cNvSpPr>
              <p:nvPr/>
            </p:nvSpPr>
            <p:spPr bwMode="auto">
              <a:xfrm rot="5400000">
                <a:off x="100772323" y="112101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03" name="Arc 1391"/>
              <p:cNvSpPr>
                <a:spLocks/>
              </p:cNvSpPr>
              <p:nvPr/>
            </p:nvSpPr>
            <p:spPr bwMode="auto">
              <a:xfrm rot="27000000">
                <a:off x="101851051" y="112341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04" name="Arc 1392"/>
              <p:cNvSpPr>
                <a:spLocks/>
              </p:cNvSpPr>
              <p:nvPr/>
            </p:nvSpPr>
            <p:spPr bwMode="auto">
              <a:xfrm rot="10800000" flipV="1">
                <a:off x="101018850" y="111818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05" name="Line 1393"/>
              <p:cNvSpPr>
                <a:spLocks noChangeShapeType="1"/>
              </p:cNvSpPr>
              <p:nvPr/>
            </p:nvSpPr>
            <p:spPr bwMode="auto">
              <a:xfrm rot="5400000">
                <a:off x="101463578" y="111998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06" name="Arc 1394"/>
              <p:cNvSpPr>
                <a:spLocks/>
              </p:cNvSpPr>
              <p:nvPr/>
            </p:nvSpPr>
            <p:spPr bwMode="auto">
              <a:xfrm rot="32400000">
                <a:off x="101018850" y="112348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07" name="Line 1395"/>
              <p:cNvSpPr>
                <a:spLocks noChangeShapeType="1"/>
              </p:cNvSpPr>
              <p:nvPr/>
            </p:nvSpPr>
            <p:spPr bwMode="auto">
              <a:xfrm rot="5400000">
                <a:off x="101455658" y="111427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508" name="Group 1396"/>
            <p:cNvGrpSpPr>
              <a:grpSpLocks/>
            </p:cNvGrpSpPr>
            <p:nvPr/>
          </p:nvGrpSpPr>
          <p:grpSpPr bwMode="auto">
            <a:xfrm>
              <a:off x="111313573" y="110903139"/>
              <a:ext cx="878567" cy="570607"/>
              <a:chOff x="100514850" y="112609575"/>
              <a:chExt cx="878567" cy="570607"/>
            </a:xfrm>
          </p:grpSpPr>
          <p:sp>
            <p:nvSpPr>
              <p:cNvPr id="91509" name="WordArt 139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590075" y="1127101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510" name="Arc 1398"/>
              <p:cNvSpPr>
                <a:spLocks/>
              </p:cNvSpPr>
              <p:nvPr/>
            </p:nvSpPr>
            <p:spPr bwMode="auto">
              <a:xfrm rot="21600000">
                <a:off x="101346521" y="112610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11" name="Line 1399"/>
              <p:cNvSpPr>
                <a:spLocks noChangeShapeType="1"/>
              </p:cNvSpPr>
              <p:nvPr/>
            </p:nvSpPr>
            <p:spPr bwMode="auto">
              <a:xfrm rot="5400000">
                <a:off x="101155927" y="112889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12" name="Line 1400"/>
              <p:cNvSpPr>
                <a:spLocks noChangeShapeType="1"/>
              </p:cNvSpPr>
              <p:nvPr/>
            </p:nvSpPr>
            <p:spPr bwMode="auto">
              <a:xfrm rot="5400000">
                <a:off x="100268323" y="112893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13" name="Arc 1401"/>
              <p:cNvSpPr>
                <a:spLocks/>
              </p:cNvSpPr>
              <p:nvPr/>
            </p:nvSpPr>
            <p:spPr bwMode="auto">
              <a:xfrm rot="27000000">
                <a:off x="101347051" y="113133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14" name="Arc 1402"/>
              <p:cNvSpPr>
                <a:spLocks/>
              </p:cNvSpPr>
              <p:nvPr/>
            </p:nvSpPr>
            <p:spPr bwMode="auto">
              <a:xfrm rot="10800000" flipV="1">
                <a:off x="100514850" y="112610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15" name="Line 1403"/>
              <p:cNvSpPr>
                <a:spLocks noChangeShapeType="1"/>
              </p:cNvSpPr>
              <p:nvPr/>
            </p:nvSpPr>
            <p:spPr bwMode="auto">
              <a:xfrm rot="5400000">
                <a:off x="100959578" y="112790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16" name="Arc 1404"/>
              <p:cNvSpPr>
                <a:spLocks/>
              </p:cNvSpPr>
              <p:nvPr/>
            </p:nvSpPr>
            <p:spPr bwMode="auto">
              <a:xfrm rot="32400000">
                <a:off x="100514850" y="113140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17" name="Line 1405"/>
              <p:cNvSpPr>
                <a:spLocks noChangeShapeType="1"/>
              </p:cNvSpPr>
              <p:nvPr/>
            </p:nvSpPr>
            <p:spPr bwMode="auto">
              <a:xfrm rot="5400000">
                <a:off x="100951658" y="112219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518" name="Group 1406"/>
            <p:cNvGrpSpPr>
              <a:grpSpLocks/>
            </p:cNvGrpSpPr>
            <p:nvPr/>
          </p:nvGrpSpPr>
          <p:grpSpPr bwMode="auto">
            <a:xfrm>
              <a:off x="112249573" y="110903139"/>
              <a:ext cx="878567" cy="570607"/>
              <a:chOff x="116109150" y="103363875"/>
              <a:chExt cx="878567" cy="570607"/>
            </a:xfrm>
          </p:grpSpPr>
          <p:sp>
            <p:nvSpPr>
              <p:cNvPr id="91519" name="WordArt 140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184375" y="1034644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520" name="Arc 1408"/>
              <p:cNvSpPr>
                <a:spLocks/>
              </p:cNvSpPr>
              <p:nvPr/>
            </p:nvSpPr>
            <p:spPr bwMode="auto">
              <a:xfrm rot="21600000">
                <a:off x="116940821" y="103364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21" name="Line 1409"/>
              <p:cNvSpPr>
                <a:spLocks noChangeShapeType="1"/>
              </p:cNvSpPr>
              <p:nvPr/>
            </p:nvSpPr>
            <p:spPr bwMode="auto">
              <a:xfrm rot="5400000">
                <a:off x="116750227" y="103644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22" name="Line 1410"/>
              <p:cNvSpPr>
                <a:spLocks noChangeShapeType="1"/>
              </p:cNvSpPr>
              <p:nvPr/>
            </p:nvSpPr>
            <p:spPr bwMode="auto">
              <a:xfrm rot="5400000">
                <a:off x="115862623" y="103648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23" name="Arc 1411"/>
              <p:cNvSpPr>
                <a:spLocks/>
              </p:cNvSpPr>
              <p:nvPr/>
            </p:nvSpPr>
            <p:spPr bwMode="auto">
              <a:xfrm rot="27000000">
                <a:off x="116941351" y="103888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24" name="Arc 1412"/>
              <p:cNvSpPr>
                <a:spLocks/>
              </p:cNvSpPr>
              <p:nvPr/>
            </p:nvSpPr>
            <p:spPr bwMode="auto">
              <a:xfrm rot="10800000" flipV="1">
                <a:off x="116109150" y="103364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25" name="Line 1413"/>
              <p:cNvSpPr>
                <a:spLocks noChangeShapeType="1"/>
              </p:cNvSpPr>
              <p:nvPr/>
            </p:nvSpPr>
            <p:spPr bwMode="auto">
              <a:xfrm rot="5400000">
                <a:off x="116553878" y="103544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26" name="Arc 1414"/>
              <p:cNvSpPr>
                <a:spLocks/>
              </p:cNvSpPr>
              <p:nvPr/>
            </p:nvSpPr>
            <p:spPr bwMode="auto">
              <a:xfrm rot="32400000">
                <a:off x="116109150" y="103894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27" name="Line 1415"/>
              <p:cNvSpPr>
                <a:spLocks noChangeShapeType="1"/>
              </p:cNvSpPr>
              <p:nvPr/>
            </p:nvSpPr>
            <p:spPr bwMode="auto">
              <a:xfrm rot="5400000">
                <a:off x="116545958" y="102974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528" name="Group 1416"/>
            <p:cNvGrpSpPr>
              <a:grpSpLocks/>
            </p:cNvGrpSpPr>
            <p:nvPr/>
          </p:nvGrpSpPr>
          <p:grpSpPr bwMode="auto">
            <a:xfrm>
              <a:off x="114127014" y="110906875"/>
              <a:ext cx="878567" cy="570607"/>
              <a:chOff x="116223450" y="103478175"/>
              <a:chExt cx="878567" cy="570607"/>
            </a:xfrm>
          </p:grpSpPr>
          <p:sp>
            <p:nvSpPr>
              <p:cNvPr id="91529" name="WordArt 141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298675" y="1035787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530" name="Arc 1418"/>
              <p:cNvSpPr>
                <a:spLocks/>
              </p:cNvSpPr>
              <p:nvPr/>
            </p:nvSpPr>
            <p:spPr bwMode="auto">
              <a:xfrm rot="21600000">
                <a:off x="117055121" y="1034788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31" name="Line 1419"/>
              <p:cNvSpPr>
                <a:spLocks noChangeShapeType="1"/>
              </p:cNvSpPr>
              <p:nvPr/>
            </p:nvSpPr>
            <p:spPr bwMode="auto">
              <a:xfrm rot="5400000">
                <a:off x="116864527" y="1037585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32" name="Line 1420"/>
              <p:cNvSpPr>
                <a:spLocks noChangeShapeType="1"/>
              </p:cNvSpPr>
              <p:nvPr/>
            </p:nvSpPr>
            <p:spPr bwMode="auto">
              <a:xfrm rot="5400000">
                <a:off x="115976923" y="1037623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33" name="Arc 1421"/>
              <p:cNvSpPr>
                <a:spLocks/>
              </p:cNvSpPr>
              <p:nvPr/>
            </p:nvSpPr>
            <p:spPr bwMode="auto">
              <a:xfrm rot="27000000">
                <a:off x="117055651" y="1040024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34" name="Arc 1422"/>
              <p:cNvSpPr>
                <a:spLocks/>
              </p:cNvSpPr>
              <p:nvPr/>
            </p:nvSpPr>
            <p:spPr bwMode="auto">
              <a:xfrm rot="10800000" flipV="1">
                <a:off x="116223450" y="1034789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35" name="Line 1423"/>
              <p:cNvSpPr>
                <a:spLocks noChangeShapeType="1"/>
              </p:cNvSpPr>
              <p:nvPr/>
            </p:nvSpPr>
            <p:spPr bwMode="auto">
              <a:xfrm rot="5400000">
                <a:off x="116668178" y="1036591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36" name="Arc 1424"/>
              <p:cNvSpPr>
                <a:spLocks/>
              </p:cNvSpPr>
              <p:nvPr/>
            </p:nvSpPr>
            <p:spPr bwMode="auto">
              <a:xfrm rot="32400000">
                <a:off x="116223450" y="1040089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37" name="Line 1425"/>
              <p:cNvSpPr>
                <a:spLocks noChangeShapeType="1"/>
              </p:cNvSpPr>
              <p:nvPr/>
            </p:nvSpPr>
            <p:spPr bwMode="auto">
              <a:xfrm rot="5400000">
                <a:off x="116660258" y="1030885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538" name="Group 1426"/>
            <p:cNvGrpSpPr>
              <a:grpSpLocks/>
            </p:cNvGrpSpPr>
            <p:nvPr/>
          </p:nvGrpSpPr>
          <p:grpSpPr bwMode="auto">
            <a:xfrm>
              <a:off x="115067213" y="110906874"/>
              <a:ext cx="878568" cy="570607"/>
              <a:chOff x="115537808" y="110830487"/>
              <a:chExt cx="433323" cy="281432"/>
            </a:xfrm>
          </p:grpSpPr>
          <p:sp>
            <p:nvSpPr>
              <p:cNvPr id="91539" name="WordArt 14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79033" y="110927743"/>
                <a:ext cx="366379" cy="880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540" name="Group 1428"/>
              <p:cNvGrpSpPr>
                <a:grpSpLocks/>
              </p:cNvGrpSpPr>
              <p:nvPr/>
            </p:nvGrpSpPr>
            <p:grpSpPr bwMode="auto">
              <a:xfrm>
                <a:off x="115537808" y="110830487"/>
                <a:ext cx="433323" cy="281432"/>
                <a:chOff x="115118858" y="110970125"/>
                <a:chExt cx="433323" cy="281432"/>
              </a:xfrm>
            </p:grpSpPr>
            <p:sp>
              <p:nvSpPr>
                <p:cNvPr id="91541" name="Arc 1429"/>
                <p:cNvSpPr>
                  <a:spLocks/>
                </p:cNvSpPr>
                <p:nvPr/>
              </p:nvSpPr>
              <p:spPr bwMode="auto">
                <a:xfrm rot="21600000">
                  <a:off x="115529054" y="110970441"/>
                  <a:ext cx="23126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42" name="Line 1430"/>
                <p:cNvSpPr>
                  <a:spLocks noChangeShapeType="1"/>
                </p:cNvSpPr>
                <p:nvPr/>
              </p:nvSpPr>
              <p:spPr bwMode="auto">
                <a:xfrm rot="5400000">
                  <a:off x="115435046" y="111108430"/>
                  <a:ext cx="234270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43" name="Line 1431"/>
                <p:cNvSpPr>
                  <a:spLocks noChangeShapeType="1"/>
                </p:cNvSpPr>
                <p:nvPr/>
              </p:nvSpPr>
              <p:spPr bwMode="auto">
                <a:xfrm rot="5400000">
                  <a:off x="114997266" y="111110297"/>
                  <a:ext cx="243185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44" name="Arc 1432"/>
                <p:cNvSpPr>
                  <a:spLocks/>
                </p:cNvSpPr>
                <p:nvPr/>
              </p:nvSpPr>
              <p:spPr bwMode="auto">
                <a:xfrm rot="27000000">
                  <a:off x="115529317" y="111228727"/>
                  <a:ext cx="25989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45" name="Arc 1433"/>
                <p:cNvSpPr>
                  <a:spLocks/>
                </p:cNvSpPr>
                <p:nvPr/>
              </p:nvSpPr>
              <p:spPr bwMode="auto">
                <a:xfrm rot="10800000" flipV="1">
                  <a:off x="115118858" y="110970488"/>
                  <a:ext cx="20899" cy="19621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46" name="Line 1434"/>
                <p:cNvSpPr>
                  <a:spLocks noChangeShapeType="1"/>
                </p:cNvSpPr>
                <p:nvPr/>
              </p:nvSpPr>
              <p:spPr bwMode="auto">
                <a:xfrm rot="5400000">
                  <a:off x="115338208" y="111059392"/>
                  <a:ext cx="2" cy="384327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47" name="Arc 1435"/>
                <p:cNvSpPr>
                  <a:spLocks/>
                </p:cNvSpPr>
                <p:nvPr/>
              </p:nvSpPr>
              <p:spPr bwMode="auto">
                <a:xfrm rot="32400000">
                  <a:off x="115118858" y="111231891"/>
                  <a:ext cx="25993" cy="19666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48" name="Line 1436"/>
                <p:cNvSpPr>
                  <a:spLocks noChangeShapeType="1"/>
                </p:cNvSpPr>
                <p:nvPr/>
              </p:nvSpPr>
              <p:spPr bwMode="auto">
                <a:xfrm rot="5400000">
                  <a:off x="115334298" y="110777963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549" name="Group 1437"/>
            <p:cNvGrpSpPr>
              <a:grpSpLocks/>
            </p:cNvGrpSpPr>
            <p:nvPr/>
          </p:nvGrpSpPr>
          <p:grpSpPr bwMode="auto">
            <a:xfrm>
              <a:off x="109387950" y="110893839"/>
              <a:ext cx="878567" cy="570607"/>
              <a:chOff x="100514850" y="112609575"/>
              <a:chExt cx="878567" cy="570607"/>
            </a:xfrm>
          </p:grpSpPr>
          <p:sp>
            <p:nvSpPr>
              <p:cNvPr id="91550" name="WordArt 14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590075" y="1127101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3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551" name="Arc 1439"/>
              <p:cNvSpPr>
                <a:spLocks/>
              </p:cNvSpPr>
              <p:nvPr/>
            </p:nvSpPr>
            <p:spPr bwMode="auto">
              <a:xfrm rot="21600000">
                <a:off x="101346521" y="112610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52" name="Line 1440"/>
              <p:cNvSpPr>
                <a:spLocks noChangeShapeType="1"/>
              </p:cNvSpPr>
              <p:nvPr/>
            </p:nvSpPr>
            <p:spPr bwMode="auto">
              <a:xfrm rot="5400000">
                <a:off x="101155927" y="112889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53" name="Line 1441"/>
              <p:cNvSpPr>
                <a:spLocks noChangeShapeType="1"/>
              </p:cNvSpPr>
              <p:nvPr/>
            </p:nvSpPr>
            <p:spPr bwMode="auto">
              <a:xfrm rot="5400000">
                <a:off x="100268323" y="112893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54" name="Arc 1442"/>
              <p:cNvSpPr>
                <a:spLocks/>
              </p:cNvSpPr>
              <p:nvPr/>
            </p:nvSpPr>
            <p:spPr bwMode="auto">
              <a:xfrm rot="27000000">
                <a:off x="101347051" y="113133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55" name="Arc 1443"/>
              <p:cNvSpPr>
                <a:spLocks/>
              </p:cNvSpPr>
              <p:nvPr/>
            </p:nvSpPr>
            <p:spPr bwMode="auto">
              <a:xfrm rot="10800000" flipV="1">
                <a:off x="100514850" y="112610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56" name="Line 1444"/>
              <p:cNvSpPr>
                <a:spLocks noChangeShapeType="1"/>
              </p:cNvSpPr>
              <p:nvPr/>
            </p:nvSpPr>
            <p:spPr bwMode="auto">
              <a:xfrm rot="5400000">
                <a:off x="100959578" y="112790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57" name="Arc 1445"/>
              <p:cNvSpPr>
                <a:spLocks/>
              </p:cNvSpPr>
              <p:nvPr/>
            </p:nvSpPr>
            <p:spPr bwMode="auto">
              <a:xfrm rot="32400000">
                <a:off x="100514850" y="113140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58" name="Line 1446"/>
              <p:cNvSpPr>
                <a:spLocks noChangeShapeType="1"/>
              </p:cNvSpPr>
              <p:nvPr/>
            </p:nvSpPr>
            <p:spPr bwMode="auto">
              <a:xfrm rot="5400000">
                <a:off x="100951658" y="112219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559" name="Group 1447"/>
            <p:cNvGrpSpPr>
              <a:grpSpLocks/>
            </p:cNvGrpSpPr>
            <p:nvPr/>
          </p:nvGrpSpPr>
          <p:grpSpPr bwMode="auto">
            <a:xfrm>
              <a:off x="107509813" y="111998291"/>
              <a:ext cx="878567" cy="570607"/>
              <a:chOff x="105099210" y="109312039"/>
              <a:chExt cx="1224000" cy="794958"/>
            </a:xfrm>
          </p:grpSpPr>
          <p:sp>
            <p:nvSpPr>
              <p:cNvPr id="91560" name="WordArt 144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333699" y="109586746"/>
                <a:ext cx="785245" cy="2486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561" name="Arc 1449"/>
              <p:cNvSpPr>
                <a:spLocks/>
              </p:cNvSpPr>
              <p:nvPr/>
            </p:nvSpPr>
            <p:spPr bwMode="auto">
              <a:xfrm rot="21600000">
                <a:off x="106257876" y="109312919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62" name="Line 1450"/>
              <p:cNvSpPr>
                <a:spLocks noChangeShapeType="1"/>
              </p:cNvSpPr>
              <p:nvPr/>
            </p:nvSpPr>
            <p:spPr bwMode="auto">
              <a:xfrm rot="5400000">
                <a:off x="105992345" y="109702703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63" name="Line 1451"/>
              <p:cNvSpPr>
                <a:spLocks noChangeShapeType="1"/>
              </p:cNvSpPr>
              <p:nvPr/>
            </p:nvSpPr>
            <p:spPr bwMode="auto">
              <a:xfrm rot="5400000">
                <a:off x="104755755" y="109707976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64" name="Arc 1452"/>
              <p:cNvSpPr>
                <a:spLocks/>
              </p:cNvSpPr>
              <p:nvPr/>
            </p:nvSpPr>
            <p:spPr bwMode="auto">
              <a:xfrm rot="27000000">
                <a:off x="106258614" y="110042502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65" name="Arc 1453"/>
              <p:cNvSpPr>
                <a:spLocks/>
              </p:cNvSpPr>
              <p:nvPr/>
            </p:nvSpPr>
            <p:spPr bwMode="auto">
              <a:xfrm rot="10800000" flipV="1">
                <a:off x="105099210" y="109313061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66" name="Line 1454"/>
              <p:cNvSpPr>
                <a:spLocks noChangeShapeType="1"/>
              </p:cNvSpPr>
              <p:nvPr/>
            </p:nvSpPr>
            <p:spPr bwMode="auto">
              <a:xfrm rot="5400000">
                <a:off x="105718795" y="109564193"/>
                <a:ext cx="6" cy="108560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67" name="Arc 1455"/>
              <p:cNvSpPr>
                <a:spLocks/>
              </p:cNvSpPr>
              <p:nvPr/>
            </p:nvSpPr>
            <p:spPr bwMode="auto">
              <a:xfrm rot="32400000">
                <a:off x="105099210" y="110051434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68" name="Line 1456"/>
              <p:cNvSpPr>
                <a:spLocks noChangeShapeType="1"/>
              </p:cNvSpPr>
              <p:nvPr/>
            </p:nvSpPr>
            <p:spPr bwMode="auto">
              <a:xfrm rot="5400000">
                <a:off x="105707762" y="108769239"/>
                <a:ext cx="5" cy="1085605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569" name="Group 1457"/>
            <p:cNvGrpSpPr>
              <a:grpSpLocks/>
            </p:cNvGrpSpPr>
            <p:nvPr/>
          </p:nvGrpSpPr>
          <p:grpSpPr bwMode="auto">
            <a:xfrm>
              <a:off x="110374461" y="111998850"/>
              <a:ext cx="878568" cy="570607"/>
              <a:chOff x="115578273" y="110870952"/>
              <a:chExt cx="433323" cy="281432"/>
            </a:xfrm>
          </p:grpSpPr>
          <p:sp>
            <p:nvSpPr>
              <p:cNvPr id="91570" name="WordArt 145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619498" y="110968208"/>
                <a:ext cx="366379" cy="880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571" name="Group 1459"/>
              <p:cNvGrpSpPr>
                <a:grpSpLocks/>
              </p:cNvGrpSpPr>
              <p:nvPr/>
            </p:nvGrpSpPr>
            <p:grpSpPr bwMode="auto">
              <a:xfrm>
                <a:off x="115578273" y="110870952"/>
                <a:ext cx="433323" cy="281432"/>
                <a:chOff x="115159323" y="111010590"/>
                <a:chExt cx="433323" cy="281432"/>
              </a:xfrm>
            </p:grpSpPr>
            <p:sp>
              <p:nvSpPr>
                <p:cNvPr id="91572" name="Arc 1460"/>
                <p:cNvSpPr>
                  <a:spLocks/>
                </p:cNvSpPr>
                <p:nvPr/>
              </p:nvSpPr>
              <p:spPr bwMode="auto">
                <a:xfrm rot="21600000">
                  <a:off x="115569519" y="111010906"/>
                  <a:ext cx="23126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73" name="Line 1461"/>
                <p:cNvSpPr>
                  <a:spLocks noChangeShapeType="1"/>
                </p:cNvSpPr>
                <p:nvPr/>
              </p:nvSpPr>
              <p:spPr bwMode="auto">
                <a:xfrm rot="5400000">
                  <a:off x="115475511" y="111148895"/>
                  <a:ext cx="234270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74" name="Line 1462"/>
                <p:cNvSpPr>
                  <a:spLocks noChangeShapeType="1"/>
                </p:cNvSpPr>
                <p:nvPr/>
              </p:nvSpPr>
              <p:spPr bwMode="auto">
                <a:xfrm rot="5400000">
                  <a:off x="115037731" y="111150762"/>
                  <a:ext cx="243185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75" name="Arc 1463"/>
                <p:cNvSpPr>
                  <a:spLocks/>
                </p:cNvSpPr>
                <p:nvPr/>
              </p:nvSpPr>
              <p:spPr bwMode="auto">
                <a:xfrm rot="27000000">
                  <a:off x="115569782" y="111269192"/>
                  <a:ext cx="25989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76" name="Arc 1464"/>
                <p:cNvSpPr>
                  <a:spLocks/>
                </p:cNvSpPr>
                <p:nvPr/>
              </p:nvSpPr>
              <p:spPr bwMode="auto">
                <a:xfrm rot="10800000" flipV="1">
                  <a:off x="115159323" y="111010953"/>
                  <a:ext cx="20899" cy="19621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77" name="Line 1465"/>
                <p:cNvSpPr>
                  <a:spLocks noChangeShapeType="1"/>
                </p:cNvSpPr>
                <p:nvPr/>
              </p:nvSpPr>
              <p:spPr bwMode="auto">
                <a:xfrm rot="5400000">
                  <a:off x="115378673" y="111099857"/>
                  <a:ext cx="2" cy="384327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78" name="Arc 1466"/>
                <p:cNvSpPr>
                  <a:spLocks/>
                </p:cNvSpPr>
                <p:nvPr/>
              </p:nvSpPr>
              <p:spPr bwMode="auto">
                <a:xfrm rot="32400000">
                  <a:off x="115159323" y="111272356"/>
                  <a:ext cx="25993" cy="19666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79" name="Line 1467"/>
                <p:cNvSpPr>
                  <a:spLocks noChangeShapeType="1"/>
                </p:cNvSpPr>
                <p:nvPr/>
              </p:nvSpPr>
              <p:spPr bwMode="auto">
                <a:xfrm rot="5400000">
                  <a:off x="115374763" y="110818428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580" name="Group 1468"/>
            <p:cNvGrpSpPr>
              <a:grpSpLocks/>
            </p:cNvGrpSpPr>
            <p:nvPr/>
          </p:nvGrpSpPr>
          <p:grpSpPr bwMode="auto">
            <a:xfrm>
              <a:off x="112282464" y="112002034"/>
              <a:ext cx="878568" cy="570607"/>
              <a:chOff x="115537808" y="110830487"/>
              <a:chExt cx="433323" cy="281432"/>
            </a:xfrm>
          </p:grpSpPr>
          <p:sp>
            <p:nvSpPr>
              <p:cNvPr id="91581" name="WordArt 146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579033" y="110927743"/>
                <a:ext cx="366379" cy="880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582" name="Group 1470"/>
              <p:cNvGrpSpPr>
                <a:grpSpLocks/>
              </p:cNvGrpSpPr>
              <p:nvPr/>
            </p:nvGrpSpPr>
            <p:grpSpPr bwMode="auto">
              <a:xfrm>
                <a:off x="115537808" y="110830487"/>
                <a:ext cx="433323" cy="281432"/>
                <a:chOff x="115118858" y="110970125"/>
                <a:chExt cx="433323" cy="281432"/>
              </a:xfrm>
            </p:grpSpPr>
            <p:sp>
              <p:nvSpPr>
                <p:cNvPr id="91583" name="Arc 1471"/>
                <p:cNvSpPr>
                  <a:spLocks/>
                </p:cNvSpPr>
                <p:nvPr/>
              </p:nvSpPr>
              <p:spPr bwMode="auto">
                <a:xfrm rot="21600000">
                  <a:off x="115529054" y="110970441"/>
                  <a:ext cx="23126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84" name="Line 1472"/>
                <p:cNvSpPr>
                  <a:spLocks noChangeShapeType="1"/>
                </p:cNvSpPr>
                <p:nvPr/>
              </p:nvSpPr>
              <p:spPr bwMode="auto">
                <a:xfrm rot="5400000">
                  <a:off x="115435046" y="111108430"/>
                  <a:ext cx="234270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85" name="Line 1473"/>
                <p:cNvSpPr>
                  <a:spLocks noChangeShapeType="1"/>
                </p:cNvSpPr>
                <p:nvPr/>
              </p:nvSpPr>
              <p:spPr bwMode="auto">
                <a:xfrm rot="5400000">
                  <a:off x="114997266" y="111110297"/>
                  <a:ext cx="243185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86" name="Arc 1474"/>
                <p:cNvSpPr>
                  <a:spLocks/>
                </p:cNvSpPr>
                <p:nvPr/>
              </p:nvSpPr>
              <p:spPr bwMode="auto">
                <a:xfrm rot="27000000">
                  <a:off x="115529317" y="111228727"/>
                  <a:ext cx="25989" cy="19667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87" name="Arc 1475"/>
                <p:cNvSpPr>
                  <a:spLocks/>
                </p:cNvSpPr>
                <p:nvPr/>
              </p:nvSpPr>
              <p:spPr bwMode="auto">
                <a:xfrm rot="10800000" flipV="1">
                  <a:off x="115118858" y="110970488"/>
                  <a:ext cx="20899" cy="19621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88" name="Line 1476"/>
                <p:cNvSpPr>
                  <a:spLocks noChangeShapeType="1"/>
                </p:cNvSpPr>
                <p:nvPr/>
              </p:nvSpPr>
              <p:spPr bwMode="auto">
                <a:xfrm rot="5400000">
                  <a:off x="115338208" y="111059392"/>
                  <a:ext cx="2" cy="384327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89" name="Arc 1477"/>
                <p:cNvSpPr>
                  <a:spLocks/>
                </p:cNvSpPr>
                <p:nvPr/>
              </p:nvSpPr>
              <p:spPr bwMode="auto">
                <a:xfrm rot="32400000">
                  <a:off x="115118858" y="111231891"/>
                  <a:ext cx="25993" cy="19666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590" name="Line 1478"/>
                <p:cNvSpPr>
                  <a:spLocks noChangeShapeType="1"/>
                </p:cNvSpPr>
                <p:nvPr/>
              </p:nvSpPr>
              <p:spPr bwMode="auto">
                <a:xfrm rot="5400000">
                  <a:off x="115334298" y="110777963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591" name="Group 1479"/>
            <p:cNvGrpSpPr>
              <a:grpSpLocks/>
            </p:cNvGrpSpPr>
            <p:nvPr/>
          </p:nvGrpSpPr>
          <p:grpSpPr bwMode="auto">
            <a:xfrm>
              <a:off x="111336826" y="112005825"/>
              <a:ext cx="878567" cy="570607"/>
              <a:chOff x="116223450" y="103478175"/>
              <a:chExt cx="878567" cy="570607"/>
            </a:xfrm>
          </p:grpSpPr>
          <p:sp>
            <p:nvSpPr>
              <p:cNvPr id="91592" name="WordArt 14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298675" y="1035787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593" name="Arc 1481"/>
              <p:cNvSpPr>
                <a:spLocks/>
              </p:cNvSpPr>
              <p:nvPr/>
            </p:nvSpPr>
            <p:spPr bwMode="auto">
              <a:xfrm rot="21600000">
                <a:off x="117055121" y="1034788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94" name="Line 1482"/>
              <p:cNvSpPr>
                <a:spLocks noChangeShapeType="1"/>
              </p:cNvSpPr>
              <p:nvPr/>
            </p:nvSpPr>
            <p:spPr bwMode="auto">
              <a:xfrm rot="5400000">
                <a:off x="116864527" y="1037585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95" name="Line 1483"/>
              <p:cNvSpPr>
                <a:spLocks noChangeShapeType="1"/>
              </p:cNvSpPr>
              <p:nvPr/>
            </p:nvSpPr>
            <p:spPr bwMode="auto">
              <a:xfrm rot="5400000">
                <a:off x="115976923" y="1037623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96" name="Arc 1484"/>
              <p:cNvSpPr>
                <a:spLocks/>
              </p:cNvSpPr>
              <p:nvPr/>
            </p:nvSpPr>
            <p:spPr bwMode="auto">
              <a:xfrm rot="27000000">
                <a:off x="117055651" y="1040024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97" name="Arc 1485"/>
              <p:cNvSpPr>
                <a:spLocks/>
              </p:cNvSpPr>
              <p:nvPr/>
            </p:nvSpPr>
            <p:spPr bwMode="auto">
              <a:xfrm rot="10800000" flipV="1">
                <a:off x="116223450" y="1034789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98" name="Line 1486"/>
              <p:cNvSpPr>
                <a:spLocks noChangeShapeType="1"/>
              </p:cNvSpPr>
              <p:nvPr/>
            </p:nvSpPr>
            <p:spPr bwMode="auto">
              <a:xfrm rot="5400000">
                <a:off x="116668178" y="1036591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599" name="Arc 1487"/>
              <p:cNvSpPr>
                <a:spLocks/>
              </p:cNvSpPr>
              <p:nvPr/>
            </p:nvSpPr>
            <p:spPr bwMode="auto">
              <a:xfrm rot="32400000">
                <a:off x="116223450" y="1040089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00" name="Line 1488"/>
              <p:cNvSpPr>
                <a:spLocks noChangeShapeType="1"/>
              </p:cNvSpPr>
              <p:nvPr/>
            </p:nvSpPr>
            <p:spPr bwMode="auto">
              <a:xfrm rot="5400000">
                <a:off x="116660258" y="1030885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601" name="Group 1489"/>
            <p:cNvGrpSpPr>
              <a:grpSpLocks/>
            </p:cNvGrpSpPr>
            <p:nvPr/>
          </p:nvGrpSpPr>
          <p:grpSpPr bwMode="auto">
            <a:xfrm>
              <a:off x="109387950" y="112005825"/>
              <a:ext cx="878567" cy="570607"/>
              <a:chOff x="116337750" y="103592475"/>
              <a:chExt cx="878567" cy="570607"/>
            </a:xfrm>
          </p:grpSpPr>
          <p:sp>
            <p:nvSpPr>
              <p:cNvPr id="91602" name="WordArt 14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412975" y="1036930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603" name="Arc 1491"/>
              <p:cNvSpPr>
                <a:spLocks/>
              </p:cNvSpPr>
              <p:nvPr/>
            </p:nvSpPr>
            <p:spPr bwMode="auto">
              <a:xfrm rot="21600000">
                <a:off x="117169421" y="1035931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04" name="Line 1492"/>
              <p:cNvSpPr>
                <a:spLocks noChangeShapeType="1"/>
              </p:cNvSpPr>
              <p:nvPr/>
            </p:nvSpPr>
            <p:spPr bwMode="auto">
              <a:xfrm rot="5400000">
                <a:off x="116978827" y="1038728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05" name="Line 1493"/>
              <p:cNvSpPr>
                <a:spLocks noChangeShapeType="1"/>
              </p:cNvSpPr>
              <p:nvPr/>
            </p:nvSpPr>
            <p:spPr bwMode="auto">
              <a:xfrm rot="5400000">
                <a:off x="116091223" y="1038766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06" name="Arc 1494"/>
              <p:cNvSpPr>
                <a:spLocks/>
              </p:cNvSpPr>
              <p:nvPr/>
            </p:nvSpPr>
            <p:spPr bwMode="auto">
              <a:xfrm rot="27000000">
                <a:off x="117169951" y="1041167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07" name="Arc 1495"/>
              <p:cNvSpPr>
                <a:spLocks/>
              </p:cNvSpPr>
              <p:nvPr/>
            </p:nvSpPr>
            <p:spPr bwMode="auto">
              <a:xfrm rot="10800000" flipV="1">
                <a:off x="116337750" y="1035932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08" name="Line 1496"/>
              <p:cNvSpPr>
                <a:spLocks noChangeShapeType="1"/>
              </p:cNvSpPr>
              <p:nvPr/>
            </p:nvSpPr>
            <p:spPr bwMode="auto">
              <a:xfrm rot="5400000">
                <a:off x="116782478" y="1037734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09" name="Arc 1497"/>
              <p:cNvSpPr>
                <a:spLocks/>
              </p:cNvSpPr>
              <p:nvPr/>
            </p:nvSpPr>
            <p:spPr bwMode="auto">
              <a:xfrm rot="32400000">
                <a:off x="116337750" y="1041232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10" name="Line 1498"/>
              <p:cNvSpPr>
                <a:spLocks noChangeShapeType="1"/>
              </p:cNvSpPr>
              <p:nvPr/>
            </p:nvSpPr>
            <p:spPr bwMode="auto">
              <a:xfrm rot="5400000">
                <a:off x="116774558" y="1032028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611" name="Group 1499"/>
            <p:cNvGrpSpPr>
              <a:grpSpLocks/>
            </p:cNvGrpSpPr>
            <p:nvPr/>
          </p:nvGrpSpPr>
          <p:grpSpPr bwMode="auto">
            <a:xfrm>
              <a:off x="114211950" y="112005825"/>
              <a:ext cx="878568" cy="570607"/>
              <a:chOff x="115594182" y="110886861"/>
              <a:chExt cx="433323" cy="281432"/>
            </a:xfrm>
          </p:grpSpPr>
          <p:sp>
            <p:nvSpPr>
              <p:cNvPr id="91612" name="WordArt 150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635407" y="110984118"/>
                <a:ext cx="366379" cy="8801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613" name="Group 1501"/>
              <p:cNvGrpSpPr>
                <a:grpSpLocks/>
              </p:cNvGrpSpPr>
              <p:nvPr/>
            </p:nvGrpSpPr>
            <p:grpSpPr bwMode="auto">
              <a:xfrm>
                <a:off x="115594182" y="110886861"/>
                <a:ext cx="433323" cy="281432"/>
                <a:chOff x="115175232" y="111026499"/>
                <a:chExt cx="433323" cy="281432"/>
              </a:xfrm>
            </p:grpSpPr>
            <p:sp>
              <p:nvSpPr>
                <p:cNvPr id="91614" name="Arc 1502"/>
                <p:cNvSpPr>
                  <a:spLocks/>
                </p:cNvSpPr>
                <p:nvPr/>
              </p:nvSpPr>
              <p:spPr bwMode="auto">
                <a:xfrm rot="21600000">
                  <a:off x="115585429" y="111026816"/>
                  <a:ext cx="23125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15" name="Line 1503"/>
                <p:cNvSpPr>
                  <a:spLocks noChangeShapeType="1"/>
                </p:cNvSpPr>
                <p:nvPr/>
              </p:nvSpPr>
              <p:spPr bwMode="auto">
                <a:xfrm rot="5400000">
                  <a:off x="115491419" y="111164805"/>
                  <a:ext cx="23427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16" name="Line 1504"/>
                <p:cNvSpPr>
                  <a:spLocks noChangeShapeType="1"/>
                </p:cNvSpPr>
                <p:nvPr/>
              </p:nvSpPr>
              <p:spPr bwMode="auto">
                <a:xfrm rot="5400000">
                  <a:off x="115053640" y="111166671"/>
                  <a:ext cx="24318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17" name="Arc 1505"/>
                <p:cNvSpPr>
                  <a:spLocks/>
                </p:cNvSpPr>
                <p:nvPr/>
              </p:nvSpPr>
              <p:spPr bwMode="auto">
                <a:xfrm rot="27000000">
                  <a:off x="115585692" y="111285102"/>
                  <a:ext cx="25988" cy="19666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18" name="Arc 1506"/>
                <p:cNvSpPr>
                  <a:spLocks/>
                </p:cNvSpPr>
                <p:nvPr/>
              </p:nvSpPr>
              <p:spPr bwMode="auto">
                <a:xfrm rot="10800000" flipV="1">
                  <a:off x="115175232" y="111026862"/>
                  <a:ext cx="20899" cy="19622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19" name="Line 1507"/>
                <p:cNvSpPr>
                  <a:spLocks noChangeShapeType="1"/>
                </p:cNvSpPr>
                <p:nvPr/>
              </p:nvSpPr>
              <p:spPr bwMode="auto">
                <a:xfrm rot="5400000">
                  <a:off x="115394582" y="111115766"/>
                  <a:ext cx="2" cy="384328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20" name="Arc 1508"/>
                <p:cNvSpPr>
                  <a:spLocks/>
                </p:cNvSpPr>
                <p:nvPr/>
              </p:nvSpPr>
              <p:spPr bwMode="auto">
                <a:xfrm rot="32400000">
                  <a:off x="115175232" y="111288266"/>
                  <a:ext cx="25993" cy="19665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21" name="Line 1509"/>
                <p:cNvSpPr>
                  <a:spLocks noChangeShapeType="1"/>
                </p:cNvSpPr>
                <p:nvPr/>
              </p:nvSpPr>
              <p:spPr bwMode="auto">
                <a:xfrm rot="5400000">
                  <a:off x="115390672" y="11083433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622" name="Group 1510"/>
            <p:cNvGrpSpPr>
              <a:grpSpLocks/>
            </p:cNvGrpSpPr>
            <p:nvPr/>
          </p:nvGrpSpPr>
          <p:grpSpPr bwMode="auto">
            <a:xfrm>
              <a:off x="107509813" y="113071841"/>
              <a:ext cx="878567" cy="570607"/>
              <a:chOff x="105258450" y="109471280"/>
              <a:chExt cx="1224000" cy="794958"/>
            </a:xfrm>
          </p:grpSpPr>
          <p:sp>
            <p:nvSpPr>
              <p:cNvPr id="91623" name="WordArt 15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492939" y="109745987"/>
                <a:ext cx="785245" cy="2486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PROG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624" name="Arc 1512"/>
              <p:cNvSpPr>
                <a:spLocks/>
              </p:cNvSpPr>
              <p:nvPr/>
            </p:nvSpPr>
            <p:spPr bwMode="auto">
              <a:xfrm rot="21600000">
                <a:off x="106417116" y="109472160"/>
                <a:ext cx="65334" cy="55556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25" name="Line 1513"/>
              <p:cNvSpPr>
                <a:spLocks noChangeShapeType="1"/>
              </p:cNvSpPr>
              <p:nvPr/>
            </p:nvSpPr>
            <p:spPr bwMode="auto">
              <a:xfrm rot="5400000">
                <a:off x="106151585" y="109861944"/>
                <a:ext cx="661728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26" name="Line 1514"/>
              <p:cNvSpPr>
                <a:spLocks noChangeShapeType="1"/>
              </p:cNvSpPr>
              <p:nvPr/>
            </p:nvSpPr>
            <p:spPr bwMode="auto">
              <a:xfrm rot="5400000">
                <a:off x="104914995" y="109867217"/>
                <a:ext cx="686914" cy="3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27" name="Arc 1515"/>
              <p:cNvSpPr>
                <a:spLocks/>
              </p:cNvSpPr>
              <p:nvPr/>
            </p:nvSpPr>
            <p:spPr bwMode="auto">
              <a:xfrm rot="27000000">
                <a:off x="106417854" y="110201743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28" name="Arc 1516"/>
              <p:cNvSpPr>
                <a:spLocks/>
              </p:cNvSpPr>
              <p:nvPr/>
            </p:nvSpPr>
            <p:spPr bwMode="auto">
              <a:xfrm rot="10800000" flipV="1">
                <a:off x="105258450" y="109472302"/>
                <a:ext cx="59028" cy="55414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29" name="Line 1517"/>
              <p:cNvSpPr>
                <a:spLocks noChangeShapeType="1"/>
              </p:cNvSpPr>
              <p:nvPr/>
            </p:nvSpPr>
            <p:spPr bwMode="auto">
              <a:xfrm rot="5400000">
                <a:off x="105878035" y="109723434"/>
                <a:ext cx="6" cy="1085601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30" name="Arc 1518"/>
              <p:cNvSpPr>
                <a:spLocks/>
              </p:cNvSpPr>
              <p:nvPr/>
            </p:nvSpPr>
            <p:spPr bwMode="auto">
              <a:xfrm rot="32400000">
                <a:off x="105258450" y="110210675"/>
                <a:ext cx="73422" cy="55556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31" name="Line 1519"/>
              <p:cNvSpPr>
                <a:spLocks noChangeShapeType="1"/>
              </p:cNvSpPr>
              <p:nvPr/>
            </p:nvSpPr>
            <p:spPr bwMode="auto">
              <a:xfrm rot="5400000">
                <a:off x="105867002" y="108928480"/>
                <a:ext cx="5" cy="1085605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632" name="Group 1520"/>
            <p:cNvGrpSpPr>
              <a:grpSpLocks/>
            </p:cNvGrpSpPr>
            <p:nvPr/>
          </p:nvGrpSpPr>
          <p:grpSpPr bwMode="auto">
            <a:xfrm>
              <a:off x="110374460" y="113072399"/>
              <a:ext cx="878568" cy="570607"/>
              <a:chOff x="115634647" y="110927326"/>
              <a:chExt cx="433323" cy="281432"/>
            </a:xfrm>
          </p:grpSpPr>
          <p:sp>
            <p:nvSpPr>
              <p:cNvPr id="91633" name="WordArt 15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675872" y="111024583"/>
                <a:ext cx="366379" cy="8801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634" name="Group 1522"/>
              <p:cNvGrpSpPr>
                <a:grpSpLocks/>
              </p:cNvGrpSpPr>
              <p:nvPr/>
            </p:nvGrpSpPr>
            <p:grpSpPr bwMode="auto">
              <a:xfrm>
                <a:off x="115634647" y="110927326"/>
                <a:ext cx="433323" cy="281432"/>
                <a:chOff x="115215697" y="111066964"/>
                <a:chExt cx="433323" cy="281432"/>
              </a:xfrm>
            </p:grpSpPr>
            <p:sp>
              <p:nvSpPr>
                <p:cNvPr id="91635" name="Arc 1523"/>
                <p:cNvSpPr>
                  <a:spLocks/>
                </p:cNvSpPr>
                <p:nvPr/>
              </p:nvSpPr>
              <p:spPr bwMode="auto">
                <a:xfrm rot="21600000">
                  <a:off x="115625894" y="111067281"/>
                  <a:ext cx="23125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36" name="Line 1524"/>
                <p:cNvSpPr>
                  <a:spLocks noChangeShapeType="1"/>
                </p:cNvSpPr>
                <p:nvPr/>
              </p:nvSpPr>
              <p:spPr bwMode="auto">
                <a:xfrm rot="5400000">
                  <a:off x="115531884" y="111205270"/>
                  <a:ext cx="23427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37" name="Line 1525"/>
                <p:cNvSpPr>
                  <a:spLocks noChangeShapeType="1"/>
                </p:cNvSpPr>
                <p:nvPr/>
              </p:nvSpPr>
              <p:spPr bwMode="auto">
                <a:xfrm rot="5400000">
                  <a:off x="115094105" y="111207136"/>
                  <a:ext cx="24318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38" name="Arc 1526"/>
                <p:cNvSpPr>
                  <a:spLocks/>
                </p:cNvSpPr>
                <p:nvPr/>
              </p:nvSpPr>
              <p:spPr bwMode="auto">
                <a:xfrm rot="27000000">
                  <a:off x="115626157" y="111325567"/>
                  <a:ext cx="25988" cy="19666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39" name="Arc 1527"/>
                <p:cNvSpPr>
                  <a:spLocks/>
                </p:cNvSpPr>
                <p:nvPr/>
              </p:nvSpPr>
              <p:spPr bwMode="auto">
                <a:xfrm rot="10800000" flipV="1">
                  <a:off x="115215697" y="111067327"/>
                  <a:ext cx="20899" cy="19622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40" name="Line 1528"/>
                <p:cNvSpPr>
                  <a:spLocks noChangeShapeType="1"/>
                </p:cNvSpPr>
                <p:nvPr/>
              </p:nvSpPr>
              <p:spPr bwMode="auto">
                <a:xfrm rot="5400000">
                  <a:off x="115435047" y="111156231"/>
                  <a:ext cx="2" cy="384328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41" name="Arc 1529"/>
                <p:cNvSpPr>
                  <a:spLocks/>
                </p:cNvSpPr>
                <p:nvPr/>
              </p:nvSpPr>
              <p:spPr bwMode="auto">
                <a:xfrm rot="32400000">
                  <a:off x="115215697" y="111328731"/>
                  <a:ext cx="25993" cy="19665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42" name="Line 1530"/>
                <p:cNvSpPr>
                  <a:spLocks noChangeShapeType="1"/>
                </p:cNvSpPr>
                <p:nvPr/>
              </p:nvSpPr>
              <p:spPr bwMode="auto">
                <a:xfrm rot="5400000">
                  <a:off x="115431137" y="110874802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643" name="Group 1531"/>
            <p:cNvGrpSpPr>
              <a:grpSpLocks/>
            </p:cNvGrpSpPr>
            <p:nvPr/>
          </p:nvGrpSpPr>
          <p:grpSpPr bwMode="auto">
            <a:xfrm>
              <a:off x="112282463" y="113075583"/>
              <a:ext cx="878568" cy="570607"/>
              <a:chOff x="115594182" y="110886861"/>
              <a:chExt cx="433323" cy="281432"/>
            </a:xfrm>
          </p:grpSpPr>
          <p:sp>
            <p:nvSpPr>
              <p:cNvPr id="91644" name="WordArt 15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635407" y="110984118"/>
                <a:ext cx="366379" cy="8801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645" name="Group 1533"/>
              <p:cNvGrpSpPr>
                <a:grpSpLocks/>
              </p:cNvGrpSpPr>
              <p:nvPr/>
            </p:nvGrpSpPr>
            <p:grpSpPr bwMode="auto">
              <a:xfrm>
                <a:off x="115594182" y="110886861"/>
                <a:ext cx="433323" cy="281432"/>
                <a:chOff x="115175232" y="111026499"/>
                <a:chExt cx="433323" cy="281432"/>
              </a:xfrm>
            </p:grpSpPr>
            <p:sp>
              <p:nvSpPr>
                <p:cNvPr id="91646" name="Arc 1534"/>
                <p:cNvSpPr>
                  <a:spLocks/>
                </p:cNvSpPr>
                <p:nvPr/>
              </p:nvSpPr>
              <p:spPr bwMode="auto">
                <a:xfrm rot="21600000">
                  <a:off x="115585429" y="111026816"/>
                  <a:ext cx="23125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47" name="Line 1535"/>
                <p:cNvSpPr>
                  <a:spLocks noChangeShapeType="1"/>
                </p:cNvSpPr>
                <p:nvPr/>
              </p:nvSpPr>
              <p:spPr bwMode="auto">
                <a:xfrm rot="5400000">
                  <a:off x="115491419" y="111164805"/>
                  <a:ext cx="234271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48" name="Line 1536"/>
                <p:cNvSpPr>
                  <a:spLocks noChangeShapeType="1"/>
                </p:cNvSpPr>
                <p:nvPr/>
              </p:nvSpPr>
              <p:spPr bwMode="auto">
                <a:xfrm rot="5400000">
                  <a:off x="115053640" y="111166671"/>
                  <a:ext cx="243186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49" name="Arc 1537"/>
                <p:cNvSpPr>
                  <a:spLocks/>
                </p:cNvSpPr>
                <p:nvPr/>
              </p:nvSpPr>
              <p:spPr bwMode="auto">
                <a:xfrm rot="27000000">
                  <a:off x="115585692" y="111285102"/>
                  <a:ext cx="25988" cy="19666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50" name="Arc 1538"/>
                <p:cNvSpPr>
                  <a:spLocks/>
                </p:cNvSpPr>
                <p:nvPr/>
              </p:nvSpPr>
              <p:spPr bwMode="auto">
                <a:xfrm rot="10800000" flipV="1">
                  <a:off x="115175232" y="111026862"/>
                  <a:ext cx="20899" cy="19622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51" name="Line 1539"/>
                <p:cNvSpPr>
                  <a:spLocks noChangeShapeType="1"/>
                </p:cNvSpPr>
                <p:nvPr/>
              </p:nvSpPr>
              <p:spPr bwMode="auto">
                <a:xfrm rot="5400000">
                  <a:off x="115394582" y="111115766"/>
                  <a:ext cx="2" cy="384328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52" name="Arc 1540"/>
                <p:cNvSpPr>
                  <a:spLocks/>
                </p:cNvSpPr>
                <p:nvPr/>
              </p:nvSpPr>
              <p:spPr bwMode="auto">
                <a:xfrm rot="32400000">
                  <a:off x="115175232" y="111288266"/>
                  <a:ext cx="25993" cy="19665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53" name="Line 1541"/>
                <p:cNvSpPr>
                  <a:spLocks noChangeShapeType="1"/>
                </p:cNvSpPr>
                <p:nvPr/>
              </p:nvSpPr>
              <p:spPr bwMode="auto">
                <a:xfrm rot="5400000">
                  <a:off x="115390672" y="110834337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654" name="Group 1542"/>
            <p:cNvGrpSpPr>
              <a:grpSpLocks/>
            </p:cNvGrpSpPr>
            <p:nvPr/>
          </p:nvGrpSpPr>
          <p:grpSpPr bwMode="auto">
            <a:xfrm>
              <a:off x="111336826" y="113079375"/>
              <a:ext cx="878567" cy="570607"/>
              <a:chOff x="116337750" y="103592475"/>
              <a:chExt cx="878567" cy="570607"/>
            </a:xfrm>
          </p:grpSpPr>
          <p:sp>
            <p:nvSpPr>
              <p:cNvPr id="91655" name="WordArt 154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412975" y="1036930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656" name="Arc 1544"/>
              <p:cNvSpPr>
                <a:spLocks/>
              </p:cNvSpPr>
              <p:nvPr/>
            </p:nvSpPr>
            <p:spPr bwMode="auto">
              <a:xfrm rot="21600000">
                <a:off x="117169421" y="1035931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57" name="Line 1545"/>
              <p:cNvSpPr>
                <a:spLocks noChangeShapeType="1"/>
              </p:cNvSpPr>
              <p:nvPr/>
            </p:nvSpPr>
            <p:spPr bwMode="auto">
              <a:xfrm rot="5400000">
                <a:off x="116978827" y="1038728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58" name="Line 1546"/>
              <p:cNvSpPr>
                <a:spLocks noChangeShapeType="1"/>
              </p:cNvSpPr>
              <p:nvPr/>
            </p:nvSpPr>
            <p:spPr bwMode="auto">
              <a:xfrm rot="5400000">
                <a:off x="116091223" y="1038766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59" name="Arc 1547"/>
              <p:cNvSpPr>
                <a:spLocks/>
              </p:cNvSpPr>
              <p:nvPr/>
            </p:nvSpPr>
            <p:spPr bwMode="auto">
              <a:xfrm rot="27000000">
                <a:off x="117169951" y="1041167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60" name="Arc 1548"/>
              <p:cNvSpPr>
                <a:spLocks/>
              </p:cNvSpPr>
              <p:nvPr/>
            </p:nvSpPr>
            <p:spPr bwMode="auto">
              <a:xfrm rot="10800000" flipV="1">
                <a:off x="116337750" y="1035932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61" name="Line 1549"/>
              <p:cNvSpPr>
                <a:spLocks noChangeShapeType="1"/>
              </p:cNvSpPr>
              <p:nvPr/>
            </p:nvSpPr>
            <p:spPr bwMode="auto">
              <a:xfrm rot="5400000">
                <a:off x="116782478" y="1037734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62" name="Arc 1550"/>
              <p:cNvSpPr>
                <a:spLocks/>
              </p:cNvSpPr>
              <p:nvPr/>
            </p:nvSpPr>
            <p:spPr bwMode="auto">
              <a:xfrm rot="32400000">
                <a:off x="116337750" y="1041232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63" name="Line 1551"/>
              <p:cNvSpPr>
                <a:spLocks noChangeShapeType="1"/>
              </p:cNvSpPr>
              <p:nvPr/>
            </p:nvSpPr>
            <p:spPr bwMode="auto">
              <a:xfrm rot="5400000">
                <a:off x="116774558" y="1032028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664" name="Group 1552"/>
            <p:cNvGrpSpPr>
              <a:grpSpLocks/>
            </p:cNvGrpSpPr>
            <p:nvPr/>
          </p:nvGrpSpPr>
          <p:grpSpPr bwMode="auto">
            <a:xfrm>
              <a:off x="108466464" y="113079375"/>
              <a:ext cx="878567" cy="570607"/>
              <a:chOff x="116452050" y="103706775"/>
              <a:chExt cx="878567" cy="570607"/>
            </a:xfrm>
          </p:grpSpPr>
          <p:sp>
            <p:nvSpPr>
              <p:cNvPr id="91665" name="WordArt 155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527275" y="1038073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4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666" name="Arc 1554"/>
              <p:cNvSpPr>
                <a:spLocks/>
              </p:cNvSpPr>
              <p:nvPr/>
            </p:nvSpPr>
            <p:spPr bwMode="auto">
              <a:xfrm rot="21600000">
                <a:off x="117283721" y="1037074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67" name="Line 1555"/>
              <p:cNvSpPr>
                <a:spLocks noChangeShapeType="1"/>
              </p:cNvSpPr>
              <p:nvPr/>
            </p:nvSpPr>
            <p:spPr bwMode="auto">
              <a:xfrm rot="5400000">
                <a:off x="117093127" y="1039871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68" name="Line 1556"/>
              <p:cNvSpPr>
                <a:spLocks noChangeShapeType="1"/>
              </p:cNvSpPr>
              <p:nvPr/>
            </p:nvSpPr>
            <p:spPr bwMode="auto">
              <a:xfrm rot="5400000">
                <a:off x="116205523" y="1039909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69" name="Arc 1557"/>
              <p:cNvSpPr>
                <a:spLocks/>
              </p:cNvSpPr>
              <p:nvPr/>
            </p:nvSpPr>
            <p:spPr bwMode="auto">
              <a:xfrm rot="27000000">
                <a:off x="117284251" y="1042310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70" name="Arc 1558"/>
              <p:cNvSpPr>
                <a:spLocks/>
              </p:cNvSpPr>
              <p:nvPr/>
            </p:nvSpPr>
            <p:spPr bwMode="auto">
              <a:xfrm rot="10800000" flipV="1">
                <a:off x="116452050" y="1037075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71" name="Line 1559"/>
              <p:cNvSpPr>
                <a:spLocks noChangeShapeType="1"/>
              </p:cNvSpPr>
              <p:nvPr/>
            </p:nvSpPr>
            <p:spPr bwMode="auto">
              <a:xfrm rot="5400000">
                <a:off x="116896778" y="1038877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72" name="Arc 1560"/>
              <p:cNvSpPr>
                <a:spLocks/>
              </p:cNvSpPr>
              <p:nvPr/>
            </p:nvSpPr>
            <p:spPr bwMode="auto">
              <a:xfrm rot="32400000">
                <a:off x="116452050" y="1042375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73" name="Line 1561"/>
              <p:cNvSpPr>
                <a:spLocks noChangeShapeType="1"/>
              </p:cNvSpPr>
              <p:nvPr/>
            </p:nvSpPr>
            <p:spPr bwMode="auto">
              <a:xfrm rot="5400000">
                <a:off x="116888858" y="1033171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674" name="Group 1562"/>
            <p:cNvGrpSpPr>
              <a:grpSpLocks/>
            </p:cNvGrpSpPr>
            <p:nvPr/>
          </p:nvGrpSpPr>
          <p:grpSpPr bwMode="auto">
            <a:xfrm>
              <a:off x="114211950" y="113079375"/>
              <a:ext cx="878568" cy="570607"/>
              <a:chOff x="115650556" y="110943235"/>
              <a:chExt cx="433323" cy="281432"/>
            </a:xfrm>
          </p:grpSpPr>
          <p:sp>
            <p:nvSpPr>
              <p:cNvPr id="91675" name="WordArt 156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691781" y="111040493"/>
                <a:ext cx="366379" cy="8801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ENTER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grpSp>
            <p:nvGrpSpPr>
              <p:cNvPr id="91676" name="Group 1564"/>
              <p:cNvGrpSpPr>
                <a:grpSpLocks/>
              </p:cNvGrpSpPr>
              <p:nvPr/>
            </p:nvGrpSpPr>
            <p:grpSpPr bwMode="auto">
              <a:xfrm>
                <a:off x="115650556" y="110943235"/>
                <a:ext cx="433323" cy="281432"/>
                <a:chOff x="115231606" y="111082873"/>
                <a:chExt cx="433323" cy="281432"/>
              </a:xfrm>
            </p:grpSpPr>
            <p:sp>
              <p:nvSpPr>
                <p:cNvPr id="91677" name="Arc 1565"/>
                <p:cNvSpPr>
                  <a:spLocks/>
                </p:cNvSpPr>
                <p:nvPr/>
              </p:nvSpPr>
              <p:spPr bwMode="auto">
                <a:xfrm rot="21600000">
                  <a:off x="115641804" y="111083191"/>
                  <a:ext cx="23124" cy="19668"/>
                </a:xfrm>
                <a:custGeom>
                  <a:avLst/>
                  <a:gdLst>
                    <a:gd name="G0" fmla="+- 2302 0 0"/>
                    <a:gd name="G1" fmla="+- 21600 0 0"/>
                    <a:gd name="G2" fmla="+- 21600 0 0"/>
                    <a:gd name="T0" fmla="*/ 0 w 23849"/>
                    <a:gd name="T1" fmla="*/ 123 h 21600"/>
                    <a:gd name="T2" fmla="*/ 23849 w 23849"/>
                    <a:gd name="T3" fmla="*/ 20093 h 21600"/>
                    <a:gd name="T4" fmla="*/ 2302 w 238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849" h="21600" fill="none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</a:path>
                    <a:path w="23849" h="21600" stroke="0" extrusionOk="0">
                      <a:moveTo>
                        <a:pt x="0" y="123"/>
                      </a:moveTo>
                      <a:cubicBezTo>
                        <a:pt x="764" y="41"/>
                        <a:pt x="1533" y="-1"/>
                        <a:pt x="2302" y="0"/>
                      </a:cubicBezTo>
                      <a:cubicBezTo>
                        <a:pt x="13646" y="0"/>
                        <a:pt x="23057" y="8776"/>
                        <a:pt x="23849" y="20092"/>
                      </a:cubicBezTo>
                      <a:lnTo>
                        <a:pt x="2302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78" name="Line 1566"/>
                <p:cNvSpPr>
                  <a:spLocks noChangeShapeType="1"/>
                </p:cNvSpPr>
                <p:nvPr/>
              </p:nvSpPr>
              <p:spPr bwMode="auto">
                <a:xfrm rot="5400000">
                  <a:off x="115547793" y="111221179"/>
                  <a:ext cx="234272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79" name="Line 1567"/>
                <p:cNvSpPr>
                  <a:spLocks noChangeShapeType="1"/>
                </p:cNvSpPr>
                <p:nvPr/>
              </p:nvSpPr>
              <p:spPr bwMode="auto">
                <a:xfrm rot="5400000">
                  <a:off x="115110013" y="111223046"/>
                  <a:ext cx="243187" cy="1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80" name="Arc 1568"/>
                <p:cNvSpPr>
                  <a:spLocks/>
                </p:cNvSpPr>
                <p:nvPr/>
              </p:nvSpPr>
              <p:spPr bwMode="auto">
                <a:xfrm rot="27000000">
                  <a:off x="115642067" y="111341477"/>
                  <a:ext cx="25987" cy="19665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81" name="Arc 1569"/>
                <p:cNvSpPr>
                  <a:spLocks/>
                </p:cNvSpPr>
                <p:nvPr/>
              </p:nvSpPr>
              <p:spPr bwMode="auto">
                <a:xfrm rot="10800000" flipV="1">
                  <a:off x="115231606" y="111083236"/>
                  <a:ext cx="20899" cy="19623"/>
                </a:xfrm>
                <a:custGeom>
                  <a:avLst/>
                  <a:gdLst>
                    <a:gd name="G0" fmla="+- 0 0 0"/>
                    <a:gd name="G1" fmla="+- 21545 0 0"/>
                    <a:gd name="G2" fmla="+- 21600 0 0"/>
                    <a:gd name="T0" fmla="*/ 1537 w 21547"/>
                    <a:gd name="T1" fmla="*/ 0 h 21545"/>
                    <a:gd name="T2" fmla="*/ 21547 w 21547"/>
                    <a:gd name="T3" fmla="*/ 20038 h 21545"/>
                    <a:gd name="T4" fmla="*/ 0 w 21547"/>
                    <a:gd name="T5" fmla="*/ 21545 h 21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47" h="21545" fill="none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</a:path>
                    <a:path w="21547" h="21545" stroke="0" extrusionOk="0">
                      <a:moveTo>
                        <a:pt x="1537" y="-1"/>
                      </a:moveTo>
                      <a:cubicBezTo>
                        <a:pt x="12265" y="765"/>
                        <a:pt x="20796" y="9307"/>
                        <a:pt x="21547" y="20037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82" name="Line 1570"/>
                <p:cNvSpPr>
                  <a:spLocks noChangeShapeType="1"/>
                </p:cNvSpPr>
                <p:nvPr/>
              </p:nvSpPr>
              <p:spPr bwMode="auto">
                <a:xfrm rot="5400000">
                  <a:off x="115450956" y="111172140"/>
                  <a:ext cx="2" cy="384328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83" name="Arc 1571"/>
                <p:cNvSpPr>
                  <a:spLocks/>
                </p:cNvSpPr>
                <p:nvPr/>
              </p:nvSpPr>
              <p:spPr bwMode="auto">
                <a:xfrm rot="32400000">
                  <a:off x="115231606" y="111344641"/>
                  <a:ext cx="25993" cy="19664"/>
                </a:xfrm>
                <a:custGeom>
                  <a:avLst/>
                  <a:gdLst>
                    <a:gd name="G0" fmla="+- 5255 0 0"/>
                    <a:gd name="G1" fmla="+- 21600 0 0"/>
                    <a:gd name="G2" fmla="+- 21600 0 0"/>
                    <a:gd name="T0" fmla="*/ 0 w 26802"/>
                    <a:gd name="T1" fmla="*/ 649 h 21600"/>
                    <a:gd name="T2" fmla="*/ 26802 w 26802"/>
                    <a:gd name="T3" fmla="*/ 20093 h 21600"/>
                    <a:gd name="T4" fmla="*/ 5255 w 26802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802" h="21600" fill="none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</a:path>
                    <a:path w="26802" h="21600" stroke="0" extrusionOk="0">
                      <a:moveTo>
                        <a:pt x="-1" y="648"/>
                      </a:moveTo>
                      <a:cubicBezTo>
                        <a:pt x="1718" y="217"/>
                        <a:pt x="3483" y="-1"/>
                        <a:pt x="5255" y="0"/>
                      </a:cubicBezTo>
                      <a:cubicBezTo>
                        <a:pt x="16599" y="0"/>
                        <a:pt x="26010" y="8776"/>
                        <a:pt x="26802" y="20092"/>
                      </a:cubicBezTo>
                      <a:lnTo>
                        <a:pt x="5255" y="21600"/>
                      </a:lnTo>
                      <a:close/>
                    </a:path>
                  </a:pathLst>
                </a:cu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91684" name="Line 1572"/>
                <p:cNvSpPr>
                  <a:spLocks noChangeShapeType="1"/>
                </p:cNvSpPr>
                <p:nvPr/>
              </p:nvSpPr>
              <p:spPr bwMode="auto">
                <a:xfrm rot="5400000">
                  <a:off x="115447046" y="110890711"/>
                  <a:ext cx="2" cy="384326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grpSp>
          <p:nvGrpSpPr>
            <p:cNvPr id="91685" name="Group 1573"/>
            <p:cNvGrpSpPr>
              <a:grpSpLocks/>
            </p:cNvGrpSpPr>
            <p:nvPr/>
          </p:nvGrpSpPr>
          <p:grpSpPr bwMode="auto">
            <a:xfrm>
              <a:off x="109387950" y="113079375"/>
              <a:ext cx="878567" cy="570607"/>
              <a:chOff x="100514850" y="112609575"/>
              <a:chExt cx="878567" cy="570607"/>
            </a:xfrm>
          </p:grpSpPr>
          <p:sp>
            <p:nvSpPr>
              <p:cNvPr id="91686" name="WordArt 157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590075" y="1127101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0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687" name="Arc 1575"/>
              <p:cNvSpPr>
                <a:spLocks/>
              </p:cNvSpPr>
              <p:nvPr/>
            </p:nvSpPr>
            <p:spPr bwMode="auto">
              <a:xfrm rot="21600000">
                <a:off x="101346521" y="1126102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88" name="Line 1576"/>
              <p:cNvSpPr>
                <a:spLocks noChangeShapeType="1"/>
              </p:cNvSpPr>
              <p:nvPr/>
            </p:nvSpPr>
            <p:spPr bwMode="auto">
              <a:xfrm rot="5400000">
                <a:off x="101155927" y="1128899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89" name="Line 1577"/>
              <p:cNvSpPr>
                <a:spLocks noChangeShapeType="1"/>
              </p:cNvSpPr>
              <p:nvPr/>
            </p:nvSpPr>
            <p:spPr bwMode="auto">
              <a:xfrm rot="5400000">
                <a:off x="100268323" y="1128937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90" name="Arc 1578"/>
              <p:cNvSpPr>
                <a:spLocks/>
              </p:cNvSpPr>
              <p:nvPr/>
            </p:nvSpPr>
            <p:spPr bwMode="auto">
              <a:xfrm rot="27000000">
                <a:off x="101347051" y="1131338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91" name="Arc 1579"/>
              <p:cNvSpPr>
                <a:spLocks/>
              </p:cNvSpPr>
              <p:nvPr/>
            </p:nvSpPr>
            <p:spPr bwMode="auto">
              <a:xfrm rot="10800000" flipV="1">
                <a:off x="100514850" y="1126103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92" name="Line 1580"/>
              <p:cNvSpPr>
                <a:spLocks noChangeShapeType="1"/>
              </p:cNvSpPr>
              <p:nvPr/>
            </p:nvSpPr>
            <p:spPr bwMode="auto">
              <a:xfrm rot="5400000">
                <a:off x="100959578" y="1127905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93" name="Arc 1581"/>
              <p:cNvSpPr>
                <a:spLocks/>
              </p:cNvSpPr>
              <p:nvPr/>
            </p:nvSpPr>
            <p:spPr bwMode="auto">
              <a:xfrm rot="32400000">
                <a:off x="100514850" y="1131403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94" name="Line 1582"/>
              <p:cNvSpPr>
                <a:spLocks noChangeShapeType="1"/>
              </p:cNvSpPr>
              <p:nvPr/>
            </p:nvSpPr>
            <p:spPr bwMode="auto">
              <a:xfrm rot="5400000">
                <a:off x="100951658" y="1122199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695" name="Group 1583"/>
            <p:cNvGrpSpPr>
              <a:grpSpLocks/>
            </p:cNvGrpSpPr>
            <p:nvPr/>
          </p:nvGrpSpPr>
          <p:grpSpPr bwMode="auto">
            <a:xfrm>
              <a:off x="108451950" y="112005825"/>
              <a:ext cx="878567" cy="570607"/>
              <a:chOff x="100629150" y="112723875"/>
              <a:chExt cx="878567" cy="570607"/>
            </a:xfrm>
          </p:grpSpPr>
          <p:sp>
            <p:nvSpPr>
              <p:cNvPr id="91696" name="WordArt 15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704375" y="1128244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3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697" name="Arc 1585"/>
              <p:cNvSpPr>
                <a:spLocks/>
              </p:cNvSpPr>
              <p:nvPr/>
            </p:nvSpPr>
            <p:spPr bwMode="auto">
              <a:xfrm rot="21600000">
                <a:off x="101460821" y="112724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98" name="Line 1586"/>
              <p:cNvSpPr>
                <a:spLocks noChangeShapeType="1"/>
              </p:cNvSpPr>
              <p:nvPr/>
            </p:nvSpPr>
            <p:spPr bwMode="auto">
              <a:xfrm rot="5400000">
                <a:off x="101270227" y="113004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699" name="Line 1587"/>
              <p:cNvSpPr>
                <a:spLocks noChangeShapeType="1"/>
              </p:cNvSpPr>
              <p:nvPr/>
            </p:nvSpPr>
            <p:spPr bwMode="auto">
              <a:xfrm rot="5400000">
                <a:off x="100382623" y="113008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00" name="Arc 1588"/>
              <p:cNvSpPr>
                <a:spLocks/>
              </p:cNvSpPr>
              <p:nvPr/>
            </p:nvSpPr>
            <p:spPr bwMode="auto">
              <a:xfrm rot="27000000">
                <a:off x="101461351" y="113248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01" name="Arc 1589"/>
              <p:cNvSpPr>
                <a:spLocks/>
              </p:cNvSpPr>
              <p:nvPr/>
            </p:nvSpPr>
            <p:spPr bwMode="auto">
              <a:xfrm rot="10800000" flipV="1">
                <a:off x="100629150" y="112724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02" name="Line 1590"/>
              <p:cNvSpPr>
                <a:spLocks noChangeShapeType="1"/>
              </p:cNvSpPr>
              <p:nvPr/>
            </p:nvSpPr>
            <p:spPr bwMode="auto">
              <a:xfrm rot="5400000">
                <a:off x="101073878" y="112904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03" name="Arc 1591"/>
              <p:cNvSpPr>
                <a:spLocks/>
              </p:cNvSpPr>
              <p:nvPr/>
            </p:nvSpPr>
            <p:spPr bwMode="auto">
              <a:xfrm rot="32400000">
                <a:off x="100629150" y="113254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04" name="Line 1592"/>
              <p:cNvSpPr>
                <a:spLocks noChangeShapeType="1"/>
              </p:cNvSpPr>
              <p:nvPr/>
            </p:nvSpPr>
            <p:spPr bwMode="auto">
              <a:xfrm rot="5400000">
                <a:off x="101065958" y="112334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705" name="Group 1593"/>
            <p:cNvGrpSpPr>
              <a:grpSpLocks/>
            </p:cNvGrpSpPr>
            <p:nvPr/>
          </p:nvGrpSpPr>
          <p:grpSpPr bwMode="auto">
            <a:xfrm>
              <a:off x="113275950" y="112005825"/>
              <a:ext cx="878567" cy="570607"/>
              <a:chOff x="100743450" y="112838175"/>
              <a:chExt cx="878567" cy="570607"/>
            </a:xfrm>
          </p:grpSpPr>
          <p:sp>
            <p:nvSpPr>
              <p:cNvPr id="91706" name="WordArt 159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18675" y="1129387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7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707" name="Arc 1595"/>
              <p:cNvSpPr>
                <a:spLocks/>
              </p:cNvSpPr>
              <p:nvPr/>
            </p:nvSpPr>
            <p:spPr bwMode="auto">
              <a:xfrm rot="21600000">
                <a:off x="101575121" y="1128388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08" name="Line 1596"/>
              <p:cNvSpPr>
                <a:spLocks noChangeShapeType="1"/>
              </p:cNvSpPr>
              <p:nvPr/>
            </p:nvSpPr>
            <p:spPr bwMode="auto">
              <a:xfrm rot="5400000">
                <a:off x="101384527" y="1131185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09" name="Line 1597"/>
              <p:cNvSpPr>
                <a:spLocks noChangeShapeType="1"/>
              </p:cNvSpPr>
              <p:nvPr/>
            </p:nvSpPr>
            <p:spPr bwMode="auto">
              <a:xfrm rot="5400000">
                <a:off x="100496923" y="1131223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10" name="Arc 1598"/>
              <p:cNvSpPr>
                <a:spLocks/>
              </p:cNvSpPr>
              <p:nvPr/>
            </p:nvSpPr>
            <p:spPr bwMode="auto">
              <a:xfrm rot="27000000">
                <a:off x="101575651" y="1133624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11" name="Arc 1599"/>
              <p:cNvSpPr>
                <a:spLocks/>
              </p:cNvSpPr>
              <p:nvPr/>
            </p:nvSpPr>
            <p:spPr bwMode="auto">
              <a:xfrm rot="10800000" flipV="1">
                <a:off x="100743450" y="1128389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12" name="Line 1600"/>
              <p:cNvSpPr>
                <a:spLocks noChangeShapeType="1"/>
              </p:cNvSpPr>
              <p:nvPr/>
            </p:nvSpPr>
            <p:spPr bwMode="auto">
              <a:xfrm rot="5400000">
                <a:off x="101188178" y="1130191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13" name="Arc 1601"/>
              <p:cNvSpPr>
                <a:spLocks/>
              </p:cNvSpPr>
              <p:nvPr/>
            </p:nvSpPr>
            <p:spPr bwMode="auto">
              <a:xfrm rot="32400000">
                <a:off x="100743450" y="1133689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14" name="Line 1602"/>
              <p:cNvSpPr>
                <a:spLocks noChangeShapeType="1"/>
              </p:cNvSpPr>
              <p:nvPr/>
            </p:nvSpPr>
            <p:spPr bwMode="auto">
              <a:xfrm rot="5400000">
                <a:off x="101180258" y="1124485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grpSp>
          <p:nvGrpSpPr>
            <p:cNvPr id="91715" name="Group 1603"/>
            <p:cNvGrpSpPr>
              <a:grpSpLocks/>
            </p:cNvGrpSpPr>
            <p:nvPr/>
          </p:nvGrpSpPr>
          <p:grpSpPr bwMode="auto">
            <a:xfrm>
              <a:off x="113275950" y="113079375"/>
              <a:ext cx="878567" cy="570607"/>
              <a:chOff x="100629150" y="112723875"/>
              <a:chExt cx="878567" cy="570607"/>
            </a:xfrm>
          </p:grpSpPr>
          <p:sp>
            <p:nvSpPr>
              <p:cNvPr id="91716" name="WordArt 160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704375" y="112824450"/>
                <a:ext cx="284775" cy="360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en-NZ" sz="1800" kern="10" spc="0" smtClean="0">
                    <a:ln w="3175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 Narrow"/>
                  </a:rPr>
                  <a:t>2</a:t>
                </a:r>
                <a:endParaRPr lang="en-NZ" sz="1800" kern="10" spc="0">
                  <a:ln w="317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Narrow"/>
                </a:endParaRPr>
              </a:p>
            </p:txBody>
          </p:sp>
          <p:sp>
            <p:nvSpPr>
              <p:cNvPr id="91717" name="Arc 1605"/>
              <p:cNvSpPr>
                <a:spLocks/>
              </p:cNvSpPr>
              <p:nvPr/>
            </p:nvSpPr>
            <p:spPr bwMode="auto">
              <a:xfrm rot="21600000">
                <a:off x="101460821" y="112724507"/>
                <a:ext cx="46896" cy="39877"/>
              </a:xfrm>
              <a:custGeom>
                <a:avLst/>
                <a:gdLst>
                  <a:gd name="G0" fmla="+- 2302 0 0"/>
                  <a:gd name="G1" fmla="+- 21600 0 0"/>
                  <a:gd name="G2" fmla="+- 21600 0 0"/>
                  <a:gd name="T0" fmla="*/ 0 w 23849"/>
                  <a:gd name="T1" fmla="*/ 123 h 21600"/>
                  <a:gd name="T2" fmla="*/ 23849 w 23849"/>
                  <a:gd name="T3" fmla="*/ 20093 h 21600"/>
                  <a:gd name="T4" fmla="*/ 2302 w 2384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49" h="21600" fill="none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</a:path>
                  <a:path w="23849" h="21600" stroke="0" extrusionOk="0">
                    <a:moveTo>
                      <a:pt x="0" y="123"/>
                    </a:moveTo>
                    <a:cubicBezTo>
                      <a:pt x="764" y="41"/>
                      <a:pt x="1533" y="-1"/>
                      <a:pt x="2302" y="0"/>
                    </a:cubicBezTo>
                    <a:cubicBezTo>
                      <a:pt x="13646" y="0"/>
                      <a:pt x="23057" y="8776"/>
                      <a:pt x="23849" y="20092"/>
                    </a:cubicBezTo>
                    <a:lnTo>
                      <a:pt x="2302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18" name="Line 1606"/>
              <p:cNvSpPr>
                <a:spLocks noChangeShapeType="1"/>
              </p:cNvSpPr>
              <p:nvPr/>
            </p:nvSpPr>
            <p:spPr bwMode="auto">
              <a:xfrm rot="5400000">
                <a:off x="101270227" y="113004288"/>
                <a:ext cx="474977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19" name="Line 1607"/>
              <p:cNvSpPr>
                <a:spLocks noChangeShapeType="1"/>
              </p:cNvSpPr>
              <p:nvPr/>
            </p:nvSpPr>
            <p:spPr bwMode="auto">
              <a:xfrm rot="5400000">
                <a:off x="100382623" y="113008073"/>
                <a:ext cx="493055" cy="2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20" name="Arc 1608"/>
              <p:cNvSpPr>
                <a:spLocks/>
              </p:cNvSpPr>
              <p:nvPr/>
            </p:nvSpPr>
            <p:spPr bwMode="auto">
              <a:xfrm rot="27000000">
                <a:off x="101461351" y="113248189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21" name="Arc 1609"/>
              <p:cNvSpPr>
                <a:spLocks/>
              </p:cNvSpPr>
              <p:nvPr/>
            </p:nvSpPr>
            <p:spPr bwMode="auto">
              <a:xfrm rot="10800000" flipV="1">
                <a:off x="100629150" y="112724609"/>
                <a:ext cx="42369" cy="39775"/>
              </a:xfrm>
              <a:custGeom>
                <a:avLst/>
                <a:gdLst>
                  <a:gd name="G0" fmla="+- 0 0 0"/>
                  <a:gd name="G1" fmla="+- 21545 0 0"/>
                  <a:gd name="G2" fmla="+- 21600 0 0"/>
                  <a:gd name="T0" fmla="*/ 1537 w 21547"/>
                  <a:gd name="T1" fmla="*/ 0 h 21545"/>
                  <a:gd name="T2" fmla="*/ 21547 w 21547"/>
                  <a:gd name="T3" fmla="*/ 20038 h 21545"/>
                  <a:gd name="T4" fmla="*/ 0 w 21547"/>
                  <a:gd name="T5" fmla="*/ 21545 h 2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47" h="21545" fill="none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</a:path>
                  <a:path w="21547" h="21545" stroke="0" extrusionOk="0">
                    <a:moveTo>
                      <a:pt x="1537" y="-1"/>
                    </a:moveTo>
                    <a:cubicBezTo>
                      <a:pt x="12265" y="765"/>
                      <a:pt x="20796" y="9307"/>
                      <a:pt x="21547" y="20037"/>
                    </a:cubicBezTo>
                    <a:lnTo>
                      <a:pt x="0" y="21545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22" name="Line 1610"/>
              <p:cNvSpPr>
                <a:spLocks noChangeShapeType="1"/>
              </p:cNvSpPr>
              <p:nvPr/>
            </p:nvSpPr>
            <p:spPr bwMode="auto">
              <a:xfrm rot="5400000">
                <a:off x="101073878" y="112904866"/>
                <a:ext cx="4" cy="779227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23" name="Arc 1611"/>
              <p:cNvSpPr>
                <a:spLocks/>
              </p:cNvSpPr>
              <p:nvPr/>
            </p:nvSpPr>
            <p:spPr bwMode="auto">
              <a:xfrm rot="32400000">
                <a:off x="100629150" y="113254600"/>
                <a:ext cx="52701" cy="39877"/>
              </a:xfrm>
              <a:custGeom>
                <a:avLst/>
                <a:gdLst>
                  <a:gd name="G0" fmla="+- 5255 0 0"/>
                  <a:gd name="G1" fmla="+- 21600 0 0"/>
                  <a:gd name="G2" fmla="+- 21600 0 0"/>
                  <a:gd name="T0" fmla="*/ 0 w 26802"/>
                  <a:gd name="T1" fmla="*/ 649 h 21600"/>
                  <a:gd name="T2" fmla="*/ 26802 w 26802"/>
                  <a:gd name="T3" fmla="*/ 20093 h 21600"/>
                  <a:gd name="T4" fmla="*/ 5255 w 2680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802" h="21600" fill="none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</a:path>
                  <a:path w="26802" h="21600" stroke="0" extrusionOk="0">
                    <a:moveTo>
                      <a:pt x="-1" y="648"/>
                    </a:moveTo>
                    <a:cubicBezTo>
                      <a:pt x="1718" y="217"/>
                      <a:pt x="3483" y="-1"/>
                      <a:pt x="5255" y="0"/>
                    </a:cubicBezTo>
                    <a:cubicBezTo>
                      <a:pt x="16599" y="0"/>
                      <a:pt x="26010" y="8776"/>
                      <a:pt x="26802" y="20092"/>
                    </a:cubicBezTo>
                    <a:lnTo>
                      <a:pt x="5255" y="21600"/>
                    </a:lnTo>
                    <a:close/>
                  </a:path>
                </a:pathLst>
              </a:cu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91724" name="Line 1612"/>
              <p:cNvSpPr>
                <a:spLocks noChangeShapeType="1"/>
              </p:cNvSpPr>
              <p:nvPr/>
            </p:nvSpPr>
            <p:spPr bwMode="auto">
              <a:xfrm rot="5400000">
                <a:off x="101065958" y="112334263"/>
                <a:ext cx="4" cy="779228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</p:grpSp>
        <p:sp>
          <p:nvSpPr>
            <p:cNvPr id="91725" name="Text Box 1613"/>
            <p:cNvSpPr txBox="1">
              <a:spLocks noChangeArrowheads="1"/>
            </p:cNvSpPr>
            <p:nvPr/>
          </p:nvSpPr>
          <p:spPr bwMode="auto">
            <a:xfrm>
              <a:off x="111300300" y="108080025"/>
              <a:ext cx="2592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USER SLOT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26" name="Text Box 1614"/>
            <p:cNvSpPr txBox="1">
              <a:spLocks noChangeArrowheads="1"/>
            </p:cNvSpPr>
            <p:nvPr/>
          </p:nvSpPr>
          <p:spPr bwMode="auto">
            <a:xfrm>
              <a:off x="110313300" y="109149375"/>
              <a:ext cx="2592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USER SLOT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27" name="Text Box 1615"/>
            <p:cNvSpPr txBox="1">
              <a:spLocks noChangeArrowheads="1"/>
            </p:cNvSpPr>
            <p:nvPr/>
          </p:nvSpPr>
          <p:spPr bwMode="auto">
            <a:xfrm>
              <a:off x="111283200" y="110271675"/>
              <a:ext cx="2592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USER SLOT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28" name="Text Box 1616"/>
            <p:cNvSpPr txBox="1">
              <a:spLocks noChangeArrowheads="1"/>
            </p:cNvSpPr>
            <p:nvPr/>
          </p:nvSpPr>
          <p:spPr bwMode="auto">
            <a:xfrm>
              <a:off x="111259950" y="111421425"/>
              <a:ext cx="2592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USER SLOT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29" name="Text Box 1617"/>
            <p:cNvSpPr txBox="1">
              <a:spLocks noChangeArrowheads="1"/>
            </p:cNvSpPr>
            <p:nvPr/>
          </p:nvSpPr>
          <p:spPr bwMode="auto">
            <a:xfrm>
              <a:off x="111048150" y="112528875"/>
              <a:ext cx="2592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FF6600"/>
                  </a:solidFill>
                  <a:effectLst/>
                  <a:latin typeface="Tahoma" pitchFamily="34" charset="0"/>
                  <a:cs typeface="Arial" pitchFamily="34" charset="0"/>
                </a:rPr>
                <a:t>OUTPUT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30" name="Text Box 1618"/>
            <p:cNvSpPr txBox="1">
              <a:spLocks noChangeArrowheads="1"/>
            </p:cNvSpPr>
            <p:nvPr/>
          </p:nvSpPr>
          <p:spPr bwMode="auto">
            <a:xfrm>
              <a:off x="111063000" y="113591775"/>
              <a:ext cx="2592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FF6600"/>
                  </a:solidFill>
                  <a:effectLst/>
                  <a:latin typeface="Tahoma" pitchFamily="34" charset="0"/>
                  <a:cs typeface="Arial" pitchFamily="34" charset="0"/>
                </a:rPr>
                <a:t>OUTPUT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31" name="Text Box 1619"/>
            <p:cNvSpPr txBox="1">
              <a:spLocks noChangeArrowheads="1"/>
            </p:cNvSpPr>
            <p:nvPr/>
          </p:nvSpPr>
          <p:spPr bwMode="auto">
            <a:xfrm>
              <a:off x="113849700" y="110275875"/>
              <a:ext cx="2592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FF6600"/>
                  </a:solidFill>
                  <a:effectLst/>
                  <a:latin typeface="Tahoma" pitchFamily="34" charset="0"/>
                  <a:cs typeface="Arial" pitchFamily="34" charset="0"/>
                </a:rPr>
                <a:t>OUTPUT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32" name="Text Box 1620"/>
            <p:cNvSpPr txBox="1">
              <a:spLocks noChangeArrowheads="1"/>
            </p:cNvSpPr>
            <p:nvPr/>
          </p:nvSpPr>
          <p:spPr bwMode="auto">
            <a:xfrm>
              <a:off x="113826450" y="111425625"/>
              <a:ext cx="2592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FF6600"/>
                  </a:solidFill>
                  <a:effectLst/>
                  <a:latin typeface="Tahoma" pitchFamily="34" charset="0"/>
                  <a:cs typeface="Arial" pitchFamily="34" charset="0"/>
                </a:rPr>
                <a:t>OUTPUT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33" name="Text Box 1621"/>
            <p:cNvSpPr txBox="1">
              <a:spLocks noChangeArrowheads="1"/>
            </p:cNvSpPr>
            <p:nvPr/>
          </p:nvSpPr>
          <p:spPr bwMode="auto">
            <a:xfrm>
              <a:off x="113051250" y="109155825"/>
              <a:ext cx="2592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FFCC00"/>
                  </a:solidFill>
                  <a:effectLst/>
                  <a:latin typeface="Tahoma" pitchFamily="34" charset="0"/>
                  <a:cs typeface="Arial" pitchFamily="34" charset="0"/>
                </a:rPr>
                <a:t>OPTION OFF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34" name="Text Box 1622"/>
            <p:cNvSpPr txBox="1">
              <a:spLocks noChangeArrowheads="1"/>
            </p:cNvSpPr>
            <p:nvPr/>
          </p:nvSpPr>
          <p:spPr bwMode="auto">
            <a:xfrm>
              <a:off x="113242050" y="112524975"/>
              <a:ext cx="2592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FFCC00"/>
                  </a:solidFill>
                  <a:effectLst/>
                  <a:latin typeface="Tahoma" pitchFamily="34" charset="0"/>
                  <a:cs typeface="Arial" pitchFamily="34" charset="0"/>
                </a:rPr>
                <a:t>OPTION 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35" name="Text Box 1623"/>
            <p:cNvSpPr txBox="1">
              <a:spLocks noChangeArrowheads="1"/>
            </p:cNvSpPr>
            <p:nvPr/>
          </p:nvSpPr>
          <p:spPr bwMode="auto">
            <a:xfrm>
              <a:off x="113275950" y="113585925"/>
              <a:ext cx="3528000" cy="432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0" u="none" strike="noStrike" cap="none" normalizeH="0" baseline="0" smtClean="0">
                  <a:ln>
                    <a:noFill/>
                  </a:ln>
                  <a:solidFill>
                    <a:srgbClr val="FFCC00"/>
                  </a:solidFill>
                  <a:effectLst/>
                  <a:latin typeface="Tahoma" pitchFamily="34" charset="0"/>
                  <a:cs typeface="Arial" pitchFamily="34" charset="0"/>
                </a:rPr>
                <a:t>TIME SECONDS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37" name="Text Box 1625"/>
            <p:cNvSpPr txBox="1">
              <a:spLocks noChangeArrowheads="1"/>
            </p:cNvSpPr>
            <p:nvPr/>
          </p:nvSpPr>
          <p:spPr bwMode="auto">
            <a:xfrm>
              <a:off x="117490050" y="109170675"/>
              <a:ext cx="3489900" cy="759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4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user slot 24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738" name="Rectangle 1626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pic>
        <p:nvPicPr>
          <p:cNvPr id="544" name="Picture 161" descr="RM-8003A Button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298145" y="1805454"/>
            <a:ext cx="2016224" cy="374441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912769" y="4968801"/>
          <a:ext cx="13039724" cy="6704060"/>
        </p:xfrm>
        <a:graphic>
          <a:graphicData uri="http://schemas.openxmlformats.org/drawingml/2006/table">
            <a:tbl>
              <a:tblPr/>
              <a:tblGrid>
                <a:gridCol w="3400913"/>
                <a:gridCol w="9638811"/>
              </a:tblGrid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Arm Only Button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Learn Code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 dirty="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0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40 E </a:t>
                      </a:r>
                      <a:r>
                        <a:rPr lang="en-NZ" sz="2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2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41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42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43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4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44 E </a:t>
                      </a:r>
                      <a:r>
                        <a:rPr lang="en-NZ" sz="2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2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5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45 E </a:t>
                      </a:r>
                      <a:r>
                        <a:rPr lang="en-NZ" sz="2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2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6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46 E </a:t>
                      </a:r>
                      <a:r>
                        <a:rPr lang="en-NZ" sz="2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2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7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47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8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48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46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9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49 E </a:t>
                      </a:r>
                      <a:r>
                        <a:rPr lang="en-NZ" sz="2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2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93204" name="Group 20"/>
          <p:cNvGrpSpPr>
            <a:grpSpLocks/>
          </p:cNvGrpSpPr>
          <p:nvPr/>
        </p:nvGrpSpPr>
        <p:grpSpPr bwMode="auto">
          <a:xfrm>
            <a:off x="144017" y="144265"/>
            <a:ext cx="22680613" cy="12599987"/>
            <a:chOff x="98839950" y="103878675"/>
            <a:chExt cx="22680000" cy="12600000"/>
          </a:xfrm>
        </p:grpSpPr>
        <p:sp>
          <p:nvSpPr>
            <p:cNvPr id="93205" name="Text Box 21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Radio devices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209" name="Text Box 25"/>
            <p:cNvSpPr txBox="1">
              <a:spLocks noChangeArrowheads="1"/>
            </p:cNvSpPr>
            <p:nvPr/>
          </p:nvSpPr>
          <p:spPr bwMode="auto">
            <a:xfrm>
              <a:off x="102728277" y="105468050"/>
              <a:ext cx="14401211" cy="121894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7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Pre Configured Arm Button Slots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210" name="Rectangle 26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93211" name="Text Box 27"/>
            <p:cNvSpPr txBox="1">
              <a:spLocks noChangeArrowheads="1"/>
            </p:cNvSpPr>
            <p:nvPr/>
          </p:nvSpPr>
          <p:spPr bwMode="auto">
            <a:xfrm>
              <a:off x="106905500" y="107335257"/>
              <a:ext cx="10368000" cy="1728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9000" b="0" i="0" u="none" strike="noStrike" cap="none" normalizeH="0" baseline="0" dirty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User Slots 40 to 49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62" descr="RM-8003A Arm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80321" y="6120929"/>
            <a:ext cx="2376264" cy="441306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210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7"/>
            <a:chOff x="98839950" y="103878675"/>
            <a:chExt cx="22680000" cy="12600000"/>
          </a:xfrm>
        </p:grpSpPr>
        <p:sp>
          <p:nvSpPr>
            <p:cNvPr id="94211" name="Text Box 3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Radio devices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216" name="Rectangle 8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94217" name="Text Box 9"/>
            <p:cNvSpPr txBox="1">
              <a:spLocks noChangeArrowheads="1"/>
            </p:cNvSpPr>
            <p:nvPr/>
          </p:nvSpPr>
          <p:spPr bwMode="auto">
            <a:xfrm>
              <a:off x="106905500" y="107335257"/>
              <a:ext cx="10368000" cy="1728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9000" b="0" i="0" u="none" strike="noStrike" cap="none" normalizeH="0" baseline="0" dirty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User Slots 50 to 59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934177" y="4968801"/>
          <a:ext cx="13084048" cy="6726830"/>
        </p:xfrm>
        <a:graphic>
          <a:graphicData uri="http://schemas.openxmlformats.org/drawingml/2006/table">
            <a:tbl>
              <a:tblPr/>
              <a:tblGrid>
                <a:gridCol w="3543046"/>
                <a:gridCol w="9541002"/>
              </a:tblGrid>
              <a:tr h="611530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Disarm Only Button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Learn Code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3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0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50 E </a:t>
                      </a:r>
                      <a:r>
                        <a:rPr lang="en-NZ" sz="2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2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3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 dirty="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51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3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52 E </a:t>
                      </a:r>
                      <a:r>
                        <a:rPr lang="en-NZ" sz="2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2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3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53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3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4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54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3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5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55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3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6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56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3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7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57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3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8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58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3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 dirty="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9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59 E </a:t>
                      </a:r>
                      <a:r>
                        <a:rPr lang="en-NZ" sz="2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2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Picture 159" descr="RM-8003A Button Disarm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880321" y="6157835"/>
            <a:ext cx="2422859" cy="44995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4032449" y="1733638"/>
            <a:ext cx="19010114" cy="121893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7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Pre Configured Disarm Button Slots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58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7"/>
            <a:chOff x="98839950" y="103878675"/>
            <a:chExt cx="22680000" cy="12600000"/>
          </a:xfrm>
        </p:grpSpPr>
        <p:sp>
          <p:nvSpPr>
            <p:cNvPr id="96262" name="Text Box 6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Radio devices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264" name="Rectangle 8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96265" name="Text Box 9"/>
            <p:cNvSpPr txBox="1">
              <a:spLocks noChangeArrowheads="1"/>
            </p:cNvSpPr>
            <p:nvPr/>
          </p:nvSpPr>
          <p:spPr bwMode="auto">
            <a:xfrm>
              <a:off x="106905500" y="107335257"/>
              <a:ext cx="10368000" cy="1728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9000" b="0" i="0" u="none" strike="noStrike" cap="none" normalizeH="0" baseline="0" dirty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User Slots 60 to 69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896210" y="4956172"/>
          <a:ext cx="12689967" cy="6709373"/>
        </p:xfrm>
        <a:graphic>
          <a:graphicData uri="http://schemas.openxmlformats.org/drawingml/2006/table">
            <a:tbl>
              <a:tblPr/>
              <a:tblGrid>
                <a:gridCol w="2970039"/>
                <a:gridCol w="9719928"/>
              </a:tblGrid>
              <a:tr h="609943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Door 2 Button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Learn Code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 dirty="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0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60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61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62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63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4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64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5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65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6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66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7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67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8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68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 dirty="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9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69 E </a:t>
                      </a:r>
                      <a:r>
                        <a:rPr lang="en-NZ" sz="2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2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Picture 160" descr="RM-8003A Button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48273" y="3312617"/>
            <a:ext cx="2422859" cy="44995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0" y="1733638"/>
            <a:ext cx="23042563" cy="201102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7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Pre Configured Garage Door Button Slots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Linked to Output 3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03" descr="roll-up-garage-doors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6065" y="7921129"/>
            <a:ext cx="6088481" cy="37444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Group 2"/>
          <p:cNvGrpSpPr>
            <a:grpSpLocks/>
          </p:cNvGrpSpPr>
          <p:nvPr/>
        </p:nvGrpSpPr>
        <p:grpSpPr bwMode="auto">
          <a:xfrm>
            <a:off x="144017" y="144265"/>
            <a:ext cx="22680613" cy="12599987"/>
            <a:chOff x="98839950" y="103878675"/>
            <a:chExt cx="22680000" cy="12600000"/>
          </a:xfrm>
        </p:grpSpPr>
        <p:sp>
          <p:nvSpPr>
            <p:cNvPr id="95238" name="Text Box 6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Radio devices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240" name="Rectangle 8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95241" name="Text Box 9"/>
            <p:cNvSpPr txBox="1">
              <a:spLocks noChangeArrowheads="1"/>
            </p:cNvSpPr>
            <p:nvPr/>
          </p:nvSpPr>
          <p:spPr bwMode="auto">
            <a:xfrm>
              <a:off x="106905500" y="107335063"/>
              <a:ext cx="10368000" cy="1728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9000" b="0" i="0" u="none" strike="noStrike" cap="none" normalizeH="0" baseline="0" dirty="0" smtClean="0">
                  <a:ln>
                    <a:noFill/>
                  </a:ln>
                  <a:solidFill>
                    <a:srgbClr val="006519"/>
                  </a:solidFill>
                  <a:effectLst/>
                  <a:latin typeface="Tahoma" pitchFamily="34" charset="0"/>
                  <a:cs typeface="Arial" pitchFamily="34" charset="0"/>
                </a:rPr>
                <a:t>User Slots 70 to 79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912769" y="4968801"/>
          <a:ext cx="12271121" cy="6709373"/>
        </p:xfrm>
        <a:graphic>
          <a:graphicData uri="http://schemas.openxmlformats.org/drawingml/2006/table">
            <a:tbl>
              <a:tblPr/>
              <a:tblGrid>
                <a:gridCol w="2754784"/>
                <a:gridCol w="9516337"/>
              </a:tblGrid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Door 1 Button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Learn Code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0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70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71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72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73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4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74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5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75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6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76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7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77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8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>
                          <a:solidFill>
                            <a:srgbClr val="000000"/>
                          </a:solidFill>
                          <a:latin typeface="Tahoma"/>
                        </a:rPr>
                        <a:t>P 18 E 78 E E </a:t>
                      </a:r>
                      <a:r>
                        <a:rPr lang="en-NZ" sz="2600" i="1" kern="140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43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kern="1400" dirty="0">
                          <a:solidFill>
                            <a:srgbClr val="000000"/>
                          </a:solidFill>
                          <a:latin typeface="Tahoma"/>
                        </a:rPr>
                        <a:t>Pendant 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9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79 E </a:t>
                      </a:r>
                      <a:r>
                        <a:rPr lang="en-NZ" sz="2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2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2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you wish to learn in</a:t>
                      </a:r>
                      <a:endParaRPr lang="en-NZ" sz="10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576" marR="36576" marT="36576" marB="36576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Picture 161" descr="RM-8003A Button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20281" y="3456633"/>
            <a:ext cx="2422859" cy="44995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0" y="1733638"/>
            <a:ext cx="23042563" cy="121893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7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Pre Configured Garage Door Button Slots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NZ" sz="4800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Linked to Output 4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03" descr="roll-up-garage-doors"/>
          <p:cNvPicPr>
            <a:picLocks noChangeAspect="1" noChangeArrowheads="1"/>
          </p:cNvPicPr>
          <p:nvPr/>
        </p:nvPicPr>
        <p:blipFill>
          <a:blip r:embed="rId4" cstate="print"/>
          <a:srcRect b="20324"/>
          <a:stretch>
            <a:fillRect/>
          </a:stretch>
        </p:blipFill>
        <p:spPr bwMode="auto">
          <a:xfrm>
            <a:off x="576065" y="7993137"/>
            <a:ext cx="6077851" cy="367240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840761" y="1760785"/>
          <a:ext cx="15409712" cy="4875192"/>
        </p:xfrm>
        <a:graphic>
          <a:graphicData uri="http://schemas.openxmlformats.org/drawingml/2006/table">
            <a:tbl>
              <a:tblPr/>
              <a:tblGrid>
                <a:gridCol w="5227968"/>
                <a:gridCol w="10181744"/>
              </a:tblGrid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43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Pendant 0</a:t>
                      </a:r>
                      <a:endParaRPr lang="en-NZ" sz="14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Learn Code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 Button</a:t>
                      </a:r>
                      <a:r>
                        <a:rPr lang="en-NZ" sz="3600" b="1" kern="1400" baseline="0" dirty="0" smtClean="0">
                          <a:solidFill>
                            <a:srgbClr val="000000"/>
                          </a:solidFill>
                          <a:latin typeface="Tahoma"/>
                        </a:rPr>
                        <a:t> 1 (Arm)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40 E </a:t>
                      </a:r>
                      <a:r>
                        <a:rPr lang="en-NZ" sz="3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3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</a:t>
                      </a:r>
                      <a:r>
                        <a:rPr lang="en-NZ" sz="3600" i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Button</a:t>
                      </a:r>
                      <a:r>
                        <a:rPr lang="en-NZ" sz="3600" b="1" kern="1400" baseline="0" dirty="0" smtClean="0">
                          <a:solidFill>
                            <a:srgbClr val="000000"/>
                          </a:solidFill>
                          <a:latin typeface="Tahoma"/>
                        </a:rPr>
                        <a:t> 2 (Disarm)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</a:t>
                      </a: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50 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E </a:t>
                      </a:r>
                      <a:r>
                        <a:rPr lang="en-NZ" sz="3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3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</a:t>
                      </a:r>
                      <a:r>
                        <a:rPr lang="en-NZ" sz="3600" i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Button</a:t>
                      </a:r>
                      <a:r>
                        <a:rPr lang="en-NZ" sz="3600" b="1" kern="1400" baseline="0" dirty="0" smtClean="0">
                          <a:solidFill>
                            <a:srgbClr val="000000"/>
                          </a:solidFill>
                          <a:latin typeface="Tahoma"/>
                        </a:rPr>
                        <a:t> 3 (Door 1)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</a:t>
                      </a: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60 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E </a:t>
                      </a:r>
                      <a:r>
                        <a:rPr lang="en-NZ" sz="3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3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</a:t>
                      </a:r>
                      <a:r>
                        <a:rPr lang="en-NZ" sz="3600" i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Button</a:t>
                      </a:r>
                      <a:r>
                        <a:rPr lang="en-NZ" sz="3600" b="1" kern="1400" baseline="0" dirty="0" smtClean="0">
                          <a:solidFill>
                            <a:srgbClr val="000000"/>
                          </a:solidFill>
                          <a:latin typeface="Tahoma"/>
                        </a:rPr>
                        <a:t> 4 (Door 2)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</a:t>
                      </a: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70 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E </a:t>
                      </a:r>
                      <a:r>
                        <a:rPr lang="en-NZ" sz="3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3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</a:t>
                      </a:r>
                      <a:r>
                        <a:rPr lang="en-NZ" sz="3600" i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4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44017" y="144265"/>
            <a:ext cx="22680613" cy="12599987"/>
            <a:chOff x="98839950" y="103878675"/>
            <a:chExt cx="22680000" cy="12600000"/>
          </a:xfrm>
        </p:grpSpPr>
        <p:sp>
          <p:nvSpPr>
            <p:cNvPr id="4" name="Text Box 21"/>
            <p:cNvSpPr txBox="1">
              <a:spLocks noChangeArrowheads="1"/>
            </p:cNvSpPr>
            <p:nvPr/>
          </p:nvSpPr>
          <p:spPr bwMode="auto">
            <a:xfrm>
              <a:off x="113959950" y="104418675"/>
              <a:ext cx="7020000" cy="538560"/>
            </a:xfrm>
            <a:prstGeom prst="rect">
              <a:avLst/>
            </a:prstGeom>
            <a:solidFill>
              <a:srgbClr val="FFFFFF"/>
            </a:solidFill>
            <a:ln w="0" algn="in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vert="horz" wrap="square" lIns="35560" tIns="35560" rIns="35560" bIns="355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5F5F5F"/>
                  </a:solidFill>
                  <a:effectLst/>
                  <a:latin typeface="Tahoma" pitchFamily="34" charset="0"/>
                  <a:cs typeface="Arial" pitchFamily="34" charset="0"/>
                </a:rPr>
                <a:t>Programming - Radio devices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Text Box 22"/>
            <p:cNvSpPr txBox="1">
              <a:spLocks noChangeArrowheads="1"/>
            </p:cNvSpPr>
            <p:nvPr/>
          </p:nvSpPr>
          <p:spPr bwMode="auto">
            <a:xfrm>
              <a:off x="99379950" y="104418675"/>
              <a:ext cx="10512000" cy="205715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26"/>
            <p:cNvSpPr>
              <a:spLocks noChangeArrowheads="1"/>
            </p:cNvSpPr>
            <p:nvPr/>
          </p:nvSpPr>
          <p:spPr bwMode="auto">
            <a:xfrm>
              <a:off x="98839950" y="103878675"/>
              <a:ext cx="22680000" cy="126000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</p:grpSp>
      <p:pic>
        <p:nvPicPr>
          <p:cNvPr id="189442" name="Picture 2" descr="C:\Users\Production\Pictures\PNG photo's\RM-8003A white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64097" y="1368401"/>
            <a:ext cx="4805529" cy="8924556"/>
          </a:xfrm>
          <a:prstGeom prst="rect">
            <a:avLst/>
          </a:prstGeom>
          <a:noFill/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840761" y="7345065"/>
          <a:ext cx="15409712" cy="4875192"/>
        </p:xfrm>
        <a:graphic>
          <a:graphicData uri="http://schemas.openxmlformats.org/drawingml/2006/table">
            <a:tbl>
              <a:tblPr/>
              <a:tblGrid>
                <a:gridCol w="5227968"/>
                <a:gridCol w="10181744"/>
              </a:tblGrid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43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Pendant 1</a:t>
                      </a:r>
                      <a:endParaRPr lang="en-NZ" sz="14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Learn Code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 Button</a:t>
                      </a:r>
                      <a:r>
                        <a:rPr lang="en-NZ" sz="3600" b="1" kern="1400" baseline="0" dirty="0" smtClean="0">
                          <a:solidFill>
                            <a:srgbClr val="000000"/>
                          </a:solidFill>
                          <a:latin typeface="Tahoma"/>
                        </a:rPr>
                        <a:t> 1 (Arm)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</a:t>
                      </a: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41 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E </a:t>
                      </a:r>
                      <a:r>
                        <a:rPr lang="en-NZ" sz="3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3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</a:t>
                      </a:r>
                      <a:r>
                        <a:rPr lang="en-NZ" sz="3600" i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Button</a:t>
                      </a:r>
                      <a:r>
                        <a:rPr lang="en-NZ" sz="3600" b="1" kern="1400" baseline="0" dirty="0" smtClean="0">
                          <a:solidFill>
                            <a:srgbClr val="000000"/>
                          </a:solidFill>
                          <a:latin typeface="Tahoma"/>
                        </a:rPr>
                        <a:t> 2 (Disarm)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</a:t>
                      </a: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51 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E </a:t>
                      </a:r>
                      <a:r>
                        <a:rPr lang="en-NZ" sz="3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3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</a:t>
                      </a:r>
                      <a:r>
                        <a:rPr lang="en-NZ" sz="3600" i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Button</a:t>
                      </a:r>
                      <a:r>
                        <a:rPr lang="en-NZ" sz="3600" b="1" kern="1400" baseline="0" dirty="0" smtClean="0">
                          <a:solidFill>
                            <a:srgbClr val="000000"/>
                          </a:solidFill>
                          <a:latin typeface="Tahoma"/>
                        </a:rPr>
                        <a:t> 3 (Door 1)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</a:t>
                      </a: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61 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E </a:t>
                      </a:r>
                      <a:r>
                        <a:rPr lang="en-NZ" sz="3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3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</a:t>
                      </a:r>
                      <a:r>
                        <a:rPr lang="en-NZ" sz="3600" i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Button</a:t>
                      </a:r>
                      <a:r>
                        <a:rPr lang="en-NZ" sz="3600" b="1" kern="1400" baseline="0" dirty="0" smtClean="0">
                          <a:solidFill>
                            <a:srgbClr val="000000"/>
                          </a:solidFill>
                          <a:latin typeface="Tahoma"/>
                        </a:rPr>
                        <a:t> 4 (Door 2)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 18 E </a:t>
                      </a:r>
                      <a:r>
                        <a:rPr lang="en-NZ" sz="3600" b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71 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E </a:t>
                      </a:r>
                      <a:r>
                        <a:rPr lang="en-NZ" sz="3600" b="1" kern="1400" dirty="0" err="1">
                          <a:solidFill>
                            <a:srgbClr val="000000"/>
                          </a:solidFill>
                          <a:latin typeface="Tahoma"/>
                        </a:rPr>
                        <a:t>E</a:t>
                      </a:r>
                      <a:r>
                        <a:rPr lang="en-NZ" sz="3600" b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en-NZ" sz="3600" i="1" kern="1400" dirty="0">
                          <a:solidFill>
                            <a:srgbClr val="000000"/>
                          </a:solidFill>
                          <a:latin typeface="Tahoma"/>
                        </a:rPr>
                        <a:t>press the remote button </a:t>
                      </a:r>
                      <a:r>
                        <a:rPr lang="en-NZ" sz="3600" i="1" kern="1400" dirty="0" smtClean="0">
                          <a:solidFill>
                            <a:srgbClr val="000000"/>
                          </a:solidFill>
                          <a:latin typeface="Tahoma"/>
                        </a:rPr>
                        <a:t>4</a:t>
                      </a: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32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NZ" sz="13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763" marR="48763" marT="48763" marB="48763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H="1">
            <a:off x="3528393" y="3024585"/>
            <a:ext cx="3600400" cy="0"/>
          </a:xfrm>
          <a:prstGeom prst="straightConnector1">
            <a:avLst/>
          </a:prstGeom>
          <a:ln w="76200">
            <a:solidFill>
              <a:srgbClr val="FF474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464497" y="3816673"/>
            <a:ext cx="2664296" cy="0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3672409" y="4680769"/>
            <a:ext cx="3528392" cy="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392489" y="5256833"/>
            <a:ext cx="2808312" cy="0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88033" y="360289"/>
            <a:ext cx="626469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Examples</a:t>
            </a:r>
            <a:endParaRPr lang="en-US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Keypad Connection 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0" name="Picture 349" descr="ESL-2 PCB 2D.png"/>
          <p:cNvPicPr>
            <a:picLocks noChangeAspect="1"/>
          </p:cNvPicPr>
          <p:nvPr/>
        </p:nvPicPr>
        <p:blipFill>
          <a:blip r:embed="rId4" cstate="print"/>
          <a:srcRect t="42768" r="86511"/>
          <a:stretch>
            <a:fillRect/>
          </a:stretch>
        </p:blipFill>
        <p:spPr>
          <a:xfrm>
            <a:off x="17497945" y="5112817"/>
            <a:ext cx="2592288" cy="6755307"/>
          </a:xfrm>
          <a:prstGeom prst="rect">
            <a:avLst/>
          </a:prstGeom>
        </p:spPr>
      </p:pic>
      <p:sp>
        <p:nvSpPr>
          <p:cNvPr id="351" name="Line 104"/>
          <p:cNvSpPr>
            <a:spLocks noChangeShapeType="1"/>
          </p:cNvSpPr>
          <p:nvPr/>
        </p:nvSpPr>
        <p:spPr bwMode="auto">
          <a:xfrm flipH="1">
            <a:off x="12241361" y="8083872"/>
            <a:ext cx="597535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52" name="Line 105"/>
          <p:cNvSpPr>
            <a:spLocks noChangeShapeType="1"/>
          </p:cNvSpPr>
          <p:nvPr/>
        </p:nvSpPr>
        <p:spPr bwMode="auto">
          <a:xfrm flipH="1">
            <a:off x="12206436" y="6077819"/>
            <a:ext cx="5976937" cy="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53" name="Line 106"/>
          <p:cNvSpPr>
            <a:spLocks noChangeShapeType="1"/>
          </p:cNvSpPr>
          <p:nvPr/>
        </p:nvSpPr>
        <p:spPr bwMode="auto">
          <a:xfrm flipH="1">
            <a:off x="12206436" y="6753448"/>
            <a:ext cx="5976937" cy="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54" name="Line 107"/>
          <p:cNvSpPr>
            <a:spLocks noChangeShapeType="1"/>
          </p:cNvSpPr>
          <p:nvPr/>
        </p:nvSpPr>
        <p:spPr bwMode="auto">
          <a:xfrm flipH="1">
            <a:off x="12206436" y="7387605"/>
            <a:ext cx="5976937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55" name="Text Box 108"/>
          <p:cNvSpPr txBox="1">
            <a:spLocks noChangeArrowheads="1"/>
          </p:cNvSpPr>
          <p:nvPr/>
        </p:nvSpPr>
        <p:spPr bwMode="auto">
          <a:xfrm>
            <a:off x="5689748" y="5688881"/>
            <a:ext cx="6478588" cy="71913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DATA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6" name="Text Box 109"/>
          <p:cNvSpPr txBox="1">
            <a:spLocks noChangeArrowheads="1"/>
          </p:cNvSpPr>
          <p:nvPr/>
        </p:nvSpPr>
        <p:spPr bwMode="auto">
          <a:xfrm>
            <a:off x="5689748" y="6408961"/>
            <a:ext cx="6478588" cy="71913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CLOCK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7" name="Text Box 110"/>
          <p:cNvSpPr txBox="1">
            <a:spLocks noChangeArrowheads="1"/>
          </p:cNvSpPr>
          <p:nvPr/>
        </p:nvSpPr>
        <p:spPr bwMode="auto">
          <a:xfrm>
            <a:off x="5708798" y="6985968"/>
            <a:ext cx="6478588" cy="71913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NEGATIVE (-0V)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" name="Text Box 111"/>
          <p:cNvSpPr txBox="1">
            <a:spLocks noChangeArrowheads="1"/>
          </p:cNvSpPr>
          <p:nvPr/>
        </p:nvSpPr>
        <p:spPr bwMode="auto">
          <a:xfrm>
            <a:off x="5708798" y="7706047"/>
            <a:ext cx="6478588" cy="71913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POSITIVE (+12V)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1"/>
          <p:cNvGrpSpPr/>
          <p:nvPr/>
        </p:nvGrpSpPr>
        <p:grpSpPr>
          <a:xfrm>
            <a:off x="432049" y="360289"/>
            <a:ext cx="22178464" cy="12169352"/>
            <a:chOff x="432049" y="360289"/>
            <a:chExt cx="22178464" cy="12169352"/>
          </a:xfrm>
        </p:grpSpPr>
        <p:sp>
          <p:nvSpPr>
            <p:cNvPr id="449" name="Rectangle 448"/>
            <p:cNvSpPr/>
            <p:nvPr/>
          </p:nvSpPr>
          <p:spPr>
            <a:xfrm>
              <a:off x="432049" y="360289"/>
              <a:ext cx="22178464" cy="121693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450" name="Picture 2" descr="C:\Users\Production\Pictures\PNG photo's\Elite Control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93825" y="360289"/>
              <a:ext cx="3316688" cy="936104"/>
            </a:xfrm>
            <a:prstGeom prst="rect">
              <a:avLst/>
            </a:prstGeom>
            <a:noFill/>
          </p:spPr>
        </p:pic>
        <p:pic>
          <p:nvPicPr>
            <p:cNvPr id="451" name="Picture 4" descr="C:\Users\Production\Pictures\AAP copy.png"/>
            <p:cNvPicPr>
              <a:picLocks noChangeAspect="1" noChangeArrowheads="1"/>
            </p:cNvPicPr>
            <p:nvPr/>
          </p:nvPicPr>
          <p:blipFill>
            <a:blip r:embed="rId3" cstate="print"/>
            <a:srcRect l="3548" t="6794" r="4208" b="23005"/>
            <a:stretch>
              <a:fillRect/>
            </a:stretch>
          </p:blipFill>
          <p:spPr bwMode="auto">
            <a:xfrm>
              <a:off x="432050" y="360289"/>
              <a:ext cx="2304256" cy="1373691"/>
            </a:xfrm>
            <a:prstGeom prst="rect">
              <a:avLst/>
            </a:prstGeom>
            <a:noFill/>
          </p:spPr>
        </p:pic>
      </p:grpSp>
      <p:sp>
        <p:nvSpPr>
          <p:cNvPr id="452" name="Title 1"/>
          <p:cNvSpPr txBox="1">
            <a:spLocks/>
          </p:cNvSpPr>
          <p:nvPr/>
        </p:nvSpPr>
        <p:spPr>
          <a:xfrm>
            <a:off x="1152128" y="360206"/>
            <a:ext cx="20738307" cy="187229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230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ESL-2 Keypad Connection </a:t>
            </a:r>
            <a:endParaRPr kumimoji="0" lang="en-NZ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0" name="Picture 349" descr="ESL-2 PCB 2D.png"/>
          <p:cNvPicPr>
            <a:picLocks noChangeAspect="1"/>
          </p:cNvPicPr>
          <p:nvPr/>
        </p:nvPicPr>
        <p:blipFill>
          <a:blip r:embed="rId4" cstate="print"/>
          <a:srcRect t="42768" r="86511"/>
          <a:stretch>
            <a:fillRect/>
          </a:stretch>
        </p:blipFill>
        <p:spPr>
          <a:xfrm>
            <a:off x="17497945" y="5112817"/>
            <a:ext cx="2592288" cy="6755307"/>
          </a:xfrm>
          <a:prstGeom prst="rect">
            <a:avLst/>
          </a:prstGeom>
        </p:spPr>
      </p:pic>
      <p:pic>
        <p:nvPicPr>
          <p:cNvPr id="16" name="Picture 108" descr="KP-ICON OE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88233" y="2880569"/>
            <a:ext cx="6145212" cy="88201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7" name="Line 109"/>
          <p:cNvSpPr>
            <a:spLocks noChangeShapeType="1"/>
          </p:cNvSpPr>
          <p:nvPr/>
        </p:nvSpPr>
        <p:spPr bwMode="auto">
          <a:xfrm>
            <a:off x="7776865" y="9016776"/>
            <a:ext cx="972108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lg" len="lg"/>
            <a:tailEnd type="triangle" w="lg" len="lg"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8" name="Text Box 110"/>
          <p:cNvSpPr txBox="1">
            <a:spLocks noChangeArrowheads="1"/>
          </p:cNvSpPr>
          <p:nvPr/>
        </p:nvSpPr>
        <p:spPr bwMode="auto">
          <a:xfrm>
            <a:off x="8712621" y="9073926"/>
            <a:ext cx="6769100" cy="208756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100m Max. 0.2mm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or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300m Max. 0.5mm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Line 106"/>
          <p:cNvSpPr>
            <a:spLocks noChangeShapeType="1"/>
          </p:cNvSpPr>
          <p:nvPr/>
        </p:nvSpPr>
        <p:spPr bwMode="auto">
          <a:xfrm flipH="1">
            <a:off x="6552729" y="8065145"/>
            <a:ext cx="11662892" cy="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21" name="Line 107"/>
          <p:cNvSpPr>
            <a:spLocks noChangeShapeType="1"/>
          </p:cNvSpPr>
          <p:nvPr/>
        </p:nvSpPr>
        <p:spPr bwMode="auto">
          <a:xfrm flipH="1">
            <a:off x="4608513" y="6121475"/>
            <a:ext cx="13573770" cy="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22" name="Line 108"/>
          <p:cNvSpPr>
            <a:spLocks noChangeShapeType="1"/>
          </p:cNvSpPr>
          <p:nvPr/>
        </p:nvSpPr>
        <p:spPr bwMode="auto">
          <a:xfrm flipH="1">
            <a:off x="5256585" y="6769001"/>
            <a:ext cx="12925698" cy="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23" name="Line 109"/>
          <p:cNvSpPr>
            <a:spLocks noChangeShapeType="1"/>
          </p:cNvSpPr>
          <p:nvPr/>
        </p:nvSpPr>
        <p:spPr bwMode="auto">
          <a:xfrm flipH="1">
            <a:off x="5904657" y="7417073"/>
            <a:ext cx="12277626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grpSp>
        <p:nvGrpSpPr>
          <p:cNvPr id="3" name="Group 64"/>
          <p:cNvGrpSpPr/>
          <p:nvPr/>
        </p:nvGrpSpPr>
        <p:grpSpPr>
          <a:xfrm rot="10800000">
            <a:off x="3313460" y="8209161"/>
            <a:ext cx="3743325" cy="2808288"/>
            <a:chOff x="3240733" y="2954412"/>
            <a:chExt cx="3743325" cy="2808288"/>
          </a:xfrm>
        </p:grpSpPr>
        <p:sp>
          <p:nvSpPr>
            <p:cNvPr id="19" name="Rectangle 3"/>
            <p:cNvSpPr>
              <a:spLocks noChangeArrowheads="1"/>
            </p:cNvSpPr>
            <p:nvPr/>
          </p:nvSpPr>
          <p:spPr bwMode="auto">
            <a:xfrm rot="5400000">
              <a:off x="3708252" y="2486893"/>
              <a:ext cx="2808288" cy="3743325"/>
            </a:xfrm>
            <a:prstGeom prst="rect">
              <a:avLst/>
            </a:prstGeom>
            <a:solidFill>
              <a:srgbClr val="006519"/>
            </a:solidFill>
            <a:ln w="9525" algn="in">
              <a:solidFill>
                <a:srgbClr val="006519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4" name="Group 110"/>
            <p:cNvGrpSpPr>
              <a:grpSpLocks/>
            </p:cNvGrpSpPr>
            <p:nvPr/>
          </p:nvGrpSpPr>
          <p:grpSpPr bwMode="auto">
            <a:xfrm>
              <a:off x="3520133" y="3306837"/>
              <a:ext cx="3187700" cy="1289050"/>
              <a:chOff x="100225581" y="114728216"/>
              <a:chExt cx="3188068" cy="1288983"/>
            </a:xfrm>
          </p:grpSpPr>
          <p:grpSp>
            <p:nvGrpSpPr>
              <p:cNvPr id="5" name="Group 111"/>
              <p:cNvGrpSpPr>
                <a:grpSpLocks/>
              </p:cNvGrpSpPr>
              <p:nvPr/>
            </p:nvGrpSpPr>
            <p:grpSpPr bwMode="auto">
              <a:xfrm>
                <a:off x="100225581" y="114746023"/>
                <a:ext cx="1899528" cy="1266349"/>
                <a:chOff x="23888861" y="16400245"/>
                <a:chExt cx="503993" cy="335995"/>
              </a:xfrm>
            </p:grpSpPr>
            <p:sp>
              <p:nvSpPr>
                <p:cNvPr id="39" name="Rectangle 112"/>
                <p:cNvSpPr>
                  <a:spLocks noChangeArrowheads="1"/>
                </p:cNvSpPr>
                <p:nvPr/>
              </p:nvSpPr>
              <p:spPr bwMode="auto">
                <a:xfrm>
                  <a:off x="23888862" y="16400245"/>
                  <a:ext cx="503992" cy="335994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0" name="Oval 113"/>
                <p:cNvSpPr>
                  <a:spLocks noChangeArrowheads="1"/>
                </p:cNvSpPr>
                <p:nvPr/>
              </p:nvSpPr>
              <p:spPr bwMode="auto">
                <a:xfrm>
                  <a:off x="23902299" y="16514485"/>
                  <a:ext cx="134398" cy="134394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1" name="Oval 114"/>
                <p:cNvSpPr>
                  <a:spLocks noChangeArrowheads="1"/>
                </p:cNvSpPr>
                <p:nvPr/>
              </p:nvSpPr>
              <p:spPr bwMode="auto">
                <a:xfrm>
                  <a:off x="24070296" y="16514482"/>
                  <a:ext cx="134397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2" name="Rectangle 115"/>
                <p:cNvSpPr>
                  <a:spLocks noChangeArrowheads="1"/>
                </p:cNvSpPr>
                <p:nvPr/>
              </p:nvSpPr>
              <p:spPr bwMode="auto">
                <a:xfrm>
                  <a:off x="23888861" y="16400246"/>
                  <a:ext cx="503993" cy="6719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3" name="Rectangle 116"/>
                <p:cNvSpPr>
                  <a:spLocks noChangeArrowheads="1"/>
                </p:cNvSpPr>
                <p:nvPr/>
              </p:nvSpPr>
              <p:spPr bwMode="auto">
                <a:xfrm>
                  <a:off x="23888861" y="16689201"/>
                  <a:ext cx="503989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4" name="Rectangle 117"/>
                <p:cNvSpPr>
                  <a:spLocks noChangeArrowheads="1"/>
                </p:cNvSpPr>
                <p:nvPr/>
              </p:nvSpPr>
              <p:spPr bwMode="auto">
                <a:xfrm>
                  <a:off x="23942621" y="16406964"/>
                  <a:ext cx="47040" cy="201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5" name="Rectangle 118"/>
                <p:cNvSpPr>
                  <a:spLocks noChangeArrowheads="1"/>
                </p:cNvSpPr>
                <p:nvPr/>
              </p:nvSpPr>
              <p:spPr bwMode="auto">
                <a:xfrm>
                  <a:off x="24110615" y="16406964"/>
                  <a:ext cx="47040" cy="2016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6" name="Rectangle 119"/>
                <p:cNvSpPr>
                  <a:spLocks noChangeArrowheads="1"/>
                </p:cNvSpPr>
                <p:nvPr/>
              </p:nvSpPr>
              <p:spPr bwMode="auto">
                <a:xfrm>
                  <a:off x="24043418" y="16689201"/>
                  <a:ext cx="26880" cy="4703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7" name="Line 120"/>
                <p:cNvSpPr>
                  <a:spLocks noChangeShapeType="1"/>
                </p:cNvSpPr>
                <p:nvPr/>
              </p:nvSpPr>
              <p:spPr bwMode="auto">
                <a:xfrm>
                  <a:off x="23902299" y="16689198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8" name="Line 121"/>
                <p:cNvSpPr>
                  <a:spLocks noChangeShapeType="1"/>
                </p:cNvSpPr>
                <p:nvPr/>
              </p:nvSpPr>
              <p:spPr bwMode="auto">
                <a:xfrm>
                  <a:off x="24379413" y="16689198"/>
                  <a:ext cx="1" cy="47040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49" name="Line 122"/>
                <p:cNvSpPr>
                  <a:spLocks noChangeShapeType="1"/>
                </p:cNvSpPr>
                <p:nvPr/>
              </p:nvSpPr>
              <p:spPr bwMode="auto">
                <a:xfrm flipV="1">
                  <a:off x="23915738" y="16543042"/>
                  <a:ext cx="109199" cy="78957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0" name="Line 123"/>
                <p:cNvSpPr>
                  <a:spLocks noChangeShapeType="1"/>
                </p:cNvSpPr>
                <p:nvPr/>
              </p:nvSpPr>
              <p:spPr bwMode="auto">
                <a:xfrm>
                  <a:off x="24070296" y="16568243"/>
                  <a:ext cx="134397" cy="26876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1" name="Oval 124"/>
                <p:cNvSpPr>
                  <a:spLocks noChangeArrowheads="1"/>
                </p:cNvSpPr>
                <p:nvPr/>
              </p:nvSpPr>
              <p:spPr bwMode="auto">
                <a:xfrm>
                  <a:off x="24241656" y="16514485"/>
                  <a:ext cx="134395" cy="1343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2" name="Line 125"/>
                <p:cNvSpPr>
                  <a:spLocks noChangeShapeType="1"/>
                </p:cNvSpPr>
                <p:nvPr/>
              </p:nvSpPr>
              <p:spPr bwMode="auto">
                <a:xfrm flipV="1">
                  <a:off x="24293733" y="16517842"/>
                  <a:ext cx="31918" cy="129358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3" name="Rectangle 126"/>
                <p:cNvSpPr>
                  <a:spLocks noChangeArrowheads="1"/>
                </p:cNvSpPr>
                <p:nvPr/>
              </p:nvSpPr>
              <p:spPr bwMode="auto">
                <a:xfrm>
                  <a:off x="24211413" y="16689198"/>
                  <a:ext cx="26879" cy="4704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54" name="Rectangle 127"/>
                <p:cNvSpPr>
                  <a:spLocks noChangeArrowheads="1"/>
                </p:cNvSpPr>
                <p:nvPr/>
              </p:nvSpPr>
              <p:spPr bwMode="auto">
                <a:xfrm>
                  <a:off x="24285335" y="16406964"/>
                  <a:ext cx="47040" cy="20159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  <p:grpSp>
            <p:nvGrpSpPr>
              <p:cNvPr id="6" name="Group 128"/>
              <p:cNvGrpSpPr>
                <a:grpSpLocks/>
              </p:cNvGrpSpPr>
              <p:nvPr/>
            </p:nvGrpSpPr>
            <p:grpSpPr bwMode="auto">
              <a:xfrm>
                <a:off x="102124689" y="114728216"/>
                <a:ext cx="1288960" cy="1288983"/>
                <a:chOff x="23972863" y="15974244"/>
                <a:chExt cx="341994" cy="342000"/>
              </a:xfrm>
            </p:grpSpPr>
            <p:sp>
              <p:nvSpPr>
                <p:cNvPr id="27" name="Rectangle 129"/>
                <p:cNvSpPr>
                  <a:spLocks noChangeArrowheads="1"/>
                </p:cNvSpPr>
                <p:nvPr/>
              </p:nvSpPr>
              <p:spPr bwMode="auto">
                <a:xfrm>
                  <a:off x="23972863" y="15974244"/>
                  <a:ext cx="341994" cy="341996"/>
                </a:xfrm>
                <a:prstGeom prst="rect">
                  <a:avLst/>
                </a:prstGeom>
                <a:solidFill>
                  <a:srgbClr val="CAEB75"/>
                </a:solidFill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8" name="Oval 130"/>
                <p:cNvSpPr>
                  <a:spLocks noChangeArrowheads="1"/>
                </p:cNvSpPr>
                <p:nvPr/>
              </p:nvSpPr>
              <p:spPr bwMode="auto">
                <a:xfrm>
                  <a:off x="23986542" y="16090522"/>
                  <a:ext cx="136798" cy="136797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29" name="Oval 131"/>
                <p:cNvSpPr>
                  <a:spLocks noChangeArrowheads="1"/>
                </p:cNvSpPr>
                <p:nvPr/>
              </p:nvSpPr>
              <p:spPr bwMode="auto">
                <a:xfrm>
                  <a:off x="24157535" y="16090522"/>
                  <a:ext cx="136797" cy="136798"/>
                </a:xfrm>
                <a:prstGeom prst="ellipse">
                  <a:avLst/>
                </a:prstGeom>
                <a:solidFill>
                  <a:srgbClr val="D9D9D9"/>
                </a:solidFill>
                <a:ln w="3175" algn="in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0" name="Rectangle 132"/>
                <p:cNvSpPr>
                  <a:spLocks noChangeArrowheads="1"/>
                </p:cNvSpPr>
                <p:nvPr/>
              </p:nvSpPr>
              <p:spPr bwMode="auto">
                <a:xfrm>
                  <a:off x="23972863" y="15974244"/>
                  <a:ext cx="341994" cy="6840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1" name="Rectangle 133"/>
                <p:cNvSpPr>
                  <a:spLocks noChangeArrowheads="1"/>
                </p:cNvSpPr>
                <p:nvPr/>
              </p:nvSpPr>
              <p:spPr bwMode="auto">
                <a:xfrm>
                  <a:off x="23972863" y="16268362"/>
                  <a:ext cx="341994" cy="4788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2" name="Rectangle 134"/>
                <p:cNvSpPr>
                  <a:spLocks noChangeArrowheads="1"/>
                </p:cNvSpPr>
                <p:nvPr/>
              </p:nvSpPr>
              <p:spPr bwMode="auto">
                <a:xfrm>
                  <a:off x="24027581" y="15981082"/>
                  <a:ext cx="47878" cy="20520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3" name="Rectangle 135"/>
                <p:cNvSpPr>
                  <a:spLocks noChangeArrowheads="1"/>
                </p:cNvSpPr>
                <p:nvPr/>
              </p:nvSpPr>
              <p:spPr bwMode="auto">
                <a:xfrm>
                  <a:off x="24198578" y="15981084"/>
                  <a:ext cx="47878" cy="20518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4" name="Rectangle 136"/>
                <p:cNvSpPr>
                  <a:spLocks noChangeArrowheads="1"/>
                </p:cNvSpPr>
                <p:nvPr/>
              </p:nvSpPr>
              <p:spPr bwMode="auto">
                <a:xfrm>
                  <a:off x="24130176" y="16268362"/>
                  <a:ext cx="27361" cy="47882"/>
                </a:xfrm>
                <a:prstGeom prst="rect">
                  <a:avLst/>
                </a:prstGeom>
                <a:noFill/>
                <a:ln w="3175" algn="in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5" name="Line 137"/>
                <p:cNvSpPr>
                  <a:spLocks noChangeShapeType="1"/>
                </p:cNvSpPr>
                <p:nvPr/>
              </p:nvSpPr>
              <p:spPr bwMode="auto">
                <a:xfrm>
                  <a:off x="23986539" y="16268359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6" name="Line 138"/>
                <p:cNvSpPr>
                  <a:spLocks noChangeShapeType="1"/>
                </p:cNvSpPr>
                <p:nvPr/>
              </p:nvSpPr>
              <p:spPr bwMode="auto">
                <a:xfrm>
                  <a:off x="24301175" y="16268359"/>
                  <a:ext cx="1" cy="47881"/>
                </a:xfrm>
                <a:prstGeom prst="line">
                  <a:avLst/>
                </a:prstGeom>
                <a:noFill/>
                <a:ln w="3175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7" name="Line 139"/>
                <p:cNvSpPr>
                  <a:spLocks noChangeShapeType="1"/>
                </p:cNvSpPr>
                <p:nvPr/>
              </p:nvSpPr>
              <p:spPr bwMode="auto">
                <a:xfrm flipV="1">
                  <a:off x="24000219" y="16124719"/>
                  <a:ext cx="109440" cy="75241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8" name="Line 140"/>
                <p:cNvSpPr>
                  <a:spLocks noChangeShapeType="1"/>
                </p:cNvSpPr>
                <p:nvPr/>
              </p:nvSpPr>
              <p:spPr bwMode="auto">
                <a:xfrm>
                  <a:off x="24157537" y="16145242"/>
                  <a:ext cx="136797" cy="27359"/>
                </a:xfrm>
                <a:prstGeom prst="line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36576" tIns="36576" rIns="36576" bIns="3657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</p:grpSp>
        </p:grpSp>
        <p:sp>
          <p:nvSpPr>
            <p:cNvPr id="55" name="WordArt 141"/>
            <p:cNvSpPr>
              <a:spLocks noChangeArrowheads="1" noChangeShapeType="1" noTextEdit="1"/>
            </p:cNvSpPr>
            <p:nvPr/>
          </p:nvSpPr>
          <p:spPr bwMode="auto">
            <a:xfrm rot="5400000">
              <a:off x="6149827" y="4809406"/>
              <a:ext cx="706437" cy="3333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INPUT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56" name="WordArt 142"/>
            <p:cNvSpPr>
              <a:spLocks noChangeArrowheads="1" noChangeShapeType="1" noTextEdit="1"/>
            </p:cNvSpPr>
            <p:nvPr/>
          </p:nvSpPr>
          <p:spPr bwMode="auto">
            <a:xfrm rot="5400000">
              <a:off x="5606902" y="4691931"/>
              <a:ext cx="474662" cy="355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DAT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57" name="WordArt 143"/>
            <p:cNvSpPr>
              <a:spLocks noChangeArrowheads="1" noChangeShapeType="1" noTextEdit="1"/>
            </p:cNvSpPr>
            <p:nvPr/>
          </p:nvSpPr>
          <p:spPr bwMode="auto">
            <a:xfrm rot="5400000">
              <a:off x="4954440" y="4691931"/>
              <a:ext cx="474662" cy="355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CLK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58" name="WordArt 144"/>
            <p:cNvSpPr>
              <a:spLocks noChangeArrowheads="1" noChangeShapeType="1" noTextEdit="1"/>
            </p:cNvSpPr>
            <p:nvPr/>
          </p:nvSpPr>
          <p:spPr bwMode="auto">
            <a:xfrm rot="5400000">
              <a:off x="4311501" y="4693519"/>
              <a:ext cx="474663" cy="355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NEG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  <p:sp>
          <p:nvSpPr>
            <p:cNvPr id="59" name="WordArt 145"/>
            <p:cNvSpPr>
              <a:spLocks noChangeArrowheads="1" noChangeShapeType="1" noTextEdit="1"/>
            </p:cNvSpPr>
            <p:nvPr/>
          </p:nvSpPr>
          <p:spPr bwMode="auto">
            <a:xfrm rot="5400000">
              <a:off x="3697933" y="4684787"/>
              <a:ext cx="474663" cy="3540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NZ" sz="3600" kern="10" spc="0" smtClean="0"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 Black"/>
                </a:rPr>
                <a:t>POS</a:t>
              </a:r>
              <a:endParaRPr lang="en-NZ" sz="3600" kern="10" spc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endParaRPr>
            </a:p>
          </p:txBody>
        </p:sp>
      </p:grpSp>
      <p:sp>
        <p:nvSpPr>
          <p:cNvPr id="60" name="Line 146"/>
          <p:cNvSpPr>
            <a:spLocks noChangeShapeType="1"/>
          </p:cNvSpPr>
          <p:nvPr/>
        </p:nvSpPr>
        <p:spPr bwMode="auto">
          <a:xfrm rot="16200000" flipH="1">
            <a:off x="5833455" y="8784419"/>
            <a:ext cx="1438548" cy="0"/>
          </a:xfrm>
          <a:prstGeom prst="line">
            <a:avLst/>
          </a:prstGeom>
          <a:noFill/>
          <a:ln w="76200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61" name="Line 147"/>
          <p:cNvSpPr>
            <a:spLocks noChangeShapeType="1"/>
          </p:cNvSpPr>
          <p:nvPr/>
        </p:nvSpPr>
        <p:spPr bwMode="auto">
          <a:xfrm rot="16200000" flipH="1">
            <a:off x="2952862" y="7776580"/>
            <a:ext cx="3311302" cy="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62" name="Line 148"/>
          <p:cNvSpPr>
            <a:spLocks noChangeShapeType="1"/>
          </p:cNvSpPr>
          <p:nvPr/>
        </p:nvSpPr>
        <p:spPr bwMode="auto">
          <a:xfrm rot="16200000" flipH="1">
            <a:off x="3888867" y="8136719"/>
            <a:ext cx="2735436" cy="0"/>
          </a:xfrm>
          <a:prstGeom prst="lin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63" name="Line 149"/>
          <p:cNvSpPr>
            <a:spLocks noChangeShapeType="1"/>
          </p:cNvSpPr>
          <p:nvPr/>
        </p:nvSpPr>
        <p:spPr bwMode="auto">
          <a:xfrm rot="16200000" flipH="1">
            <a:off x="4861347" y="8460383"/>
            <a:ext cx="2086620" cy="0"/>
          </a:xfrm>
          <a:prstGeom prst="line">
            <a:avLst/>
          </a:prstGeom>
          <a:noFill/>
          <a:ln w="762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64" name="Text Box 150"/>
          <p:cNvSpPr txBox="1">
            <a:spLocks noChangeArrowheads="1"/>
          </p:cNvSpPr>
          <p:nvPr/>
        </p:nvSpPr>
        <p:spPr bwMode="auto">
          <a:xfrm>
            <a:off x="8974783" y="4235525"/>
            <a:ext cx="7488238" cy="28082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none" strike="noStrike" cap="none" normalizeH="0" baseline="0" smtClean="0">
                <a:ln>
                  <a:noFill/>
                </a:ln>
                <a:solidFill>
                  <a:srgbClr val="FF3300"/>
                </a:solidFill>
                <a:effectLst/>
                <a:latin typeface="Tahoma" pitchFamily="34" charset="0"/>
                <a:cs typeface="Arial" pitchFamily="34" charset="0"/>
              </a:rPr>
              <a:t>When Wiring Devices to or from the Keypad Bus Always Ensure the Panel is Powered Down.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</TotalTime>
  <Words>4146</Words>
  <Application>Microsoft Office PowerPoint</Application>
  <PresentationFormat>Custom</PresentationFormat>
  <Paragraphs>1288</Paragraphs>
  <Slides>79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0" baseType="lpstr">
      <vt:lpstr>Office Theme</vt:lpstr>
      <vt:lpstr>Welcome to the Arrowhead Alarm Products ESL-2 Training Course</vt:lpstr>
      <vt:lpstr>PARTS YOU WILL NEED:</vt:lpstr>
      <vt:lpstr>ESL-2 Power Supply</vt:lpstr>
      <vt:lpstr>ESL-2 AC Input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ESL-2 Outputs</vt:lpstr>
      <vt:lpstr>ESL-2 Internal Siren</vt:lpstr>
      <vt:lpstr>ESL-2 Multiple Internal Sirens</vt:lpstr>
      <vt:lpstr>ESL-2 External Siren 4-Core</vt:lpstr>
      <vt:lpstr>ESL-2 External Siren 4-Core</vt:lpstr>
      <vt:lpstr>ESL-2 External Siren 6-Core</vt:lpstr>
      <vt:lpstr>ESL-2 External Siren 6-Core</vt:lpstr>
      <vt:lpstr>ESL-2 External Training Wiring</vt:lpstr>
      <vt:lpstr>ESL-2 Garage Door Control</vt:lpstr>
      <vt:lpstr>ESL-2 Extra Door Control</vt:lpstr>
      <vt:lpstr>ESL-2 Extra Door Control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ESL-2 Expanders</vt:lpstr>
      <vt:lpstr>ESL-2 Dialer</vt:lpstr>
      <vt:lpstr>ESL-2 Dialer</vt:lpstr>
      <vt:lpstr>ESL-2 Internet Module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Production</dc:creator>
  <cp:lastModifiedBy>Production</cp:lastModifiedBy>
  <cp:revision>176</cp:revision>
  <dcterms:created xsi:type="dcterms:W3CDTF">2015-07-06T21:41:14Z</dcterms:created>
  <dcterms:modified xsi:type="dcterms:W3CDTF">2022-05-30T01:10:44Z</dcterms:modified>
</cp:coreProperties>
</file>